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88FAC-7B03-42D8-B043-93F4FD48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0E7EA4-8B2A-49AE-811A-A67F23EEF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B4442-9331-46CD-9A03-AFDD3F63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99A6E-FDF6-4607-87CA-091AA99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C94A6-7775-41C4-B548-0E43E231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9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3D4A7-2784-408C-B7D7-391F6BCD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C9DDCD-D8FF-43A7-95CF-552553A1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D91FB-C7FD-4B99-9ADC-0054866F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49527-BA25-4DDF-BFDB-44307F55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A1C0D-D374-4607-91D6-39196157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3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9EC27C-0462-40BF-9FDA-81DF10BDA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0CFED9-8DBB-40BF-ADE7-B1BB7929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4BD6AA-C3B0-496E-A45D-031FA725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1306C2-1D66-47D4-91DE-8CB322B9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F007F-CAFF-44DF-87D0-2ADCA01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05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D90B4-9A15-4149-8E51-B6B3C49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5D8A3-6608-40FB-8426-7166B56E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AAC0E-153A-4C33-A466-E2CD0FD1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41DD30-4953-45AA-9127-0A289AF0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AAB27-0C6B-4EB5-8EF4-64A0D5D2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1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7F146-0A60-4823-BDB0-FA46EF61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5E11C-2280-4306-9F37-9858B6F9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30BDA-189F-4E3B-858A-069BC7DE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F67A64-105B-431A-8C7C-4D13347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6F8C6-D789-4280-A3B2-E74A9267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2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43674-357F-4662-98A8-78CDF0A3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F7758-F008-417C-BB52-F6933F3C6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27E706-7580-40CB-BE18-75FF9FD2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1534B9-87D9-46FA-B282-E72695ED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CAF35E-8746-4357-8D92-9CA68223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983B10-9CFE-4AD5-8782-8EBC08FF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1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989C1-05DE-4527-9828-26030FAE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89E370-B427-458F-8927-EDFD7AB4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CA30E6-4220-4134-942C-8621DA44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44EC39-1E9B-4C12-B7D9-03604688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8B4FD6-E03F-4D20-A628-5C3CF7743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C00EE7-DE5C-46B6-9AAA-4F47133E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FAB2E8-1584-4A35-809B-7593090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4F183B-DDDE-4DE2-A232-590B2E59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3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A7609-C0E3-4C2F-9831-D680BFC6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E54086-EC8A-4149-9586-AF48D039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7E0658-41A3-4F86-B3D4-5ABC5CF5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CC19E0-255C-4D6F-81B8-8F8D4DA7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4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88F227-BC8D-4270-9B26-6246655B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FDFD5D-5C15-4CBF-922D-C8AA94FE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81EE8-56CC-452B-9006-DE624B62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9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CDFA0-3A5A-4251-BA87-6653A1E8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927F0-5EB9-4809-B0D3-60D56E0D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568D7-5BD9-4A71-88FB-09910E8C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D427B0-44D1-49F4-BF4A-496B95E1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292D5A-60AD-4EA6-B159-10162C7F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F3DDB-B4B0-48BD-BFF0-CBD4FF5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CB763-3518-4CD2-9A9F-1ACCDC83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B3A7CC-B74A-4EA3-AA36-475162521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91156A-8AC7-4AD1-8B79-29D6E098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30EDCA-057E-4CAF-BF0F-3B7F15D6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E2832-F9BA-4682-B786-17D801C4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24E4D-DAB5-4744-B30F-41DF76FC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38680-9674-43C8-B2D9-A613DA3F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9FBBE-6AC5-44CC-8A6B-C14108EE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CF99C-C68C-4E70-A119-2765314C2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C77B-8C54-43D5-84E1-39B794D241B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9B55E-66DE-4897-97D0-9A8D7B488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FC453-D819-4A17-AFEC-52BD6DF5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90ED-3AD5-4046-8F06-8AEF74632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0773-DC49-4CCC-9311-E8D6264B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896471" y="932328"/>
            <a:ext cx="896470" cy="1021976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04E8C0-7389-47D8-A2EC-AE4C8F3D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6424" y="5567082"/>
            <a:ext cx="2438399" cy="10130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https://www.figma.com/design/0uzgthScA5IbYAbrWuEt1u/Untitled?node-id=0-1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9644C1-4301-41D4-B9DB-48F89962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7" y="675891"/>
            <a:ext cx="3451412" cy="55062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4C210B-AF51-4550-B41E-C7B5CFD8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165" y="646929"/>
            <a:ext cx="2967318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30FD1-7D7D-4952-949B-15D5CB9C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039906"/>
            <a:ext cx="9022976" cy="14050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7D23E-93B9-4932-86D4-9B83D60210F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84095" y="5898777"/>
            <a:ext cx="5459505" cy="681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https://perizatcs14.wordpress.com/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BD0195-1910-4F75-91BC-7AA5BFAE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1341"/>
            <a:ext cx="12192000" cy="60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0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Perizat Baiyzbekova</dc:creator>
  <cp:lastModifiedBy>Perizat Baiyzbekova</cp:lastModifiedBy>
  <cp:revision>2</cp:revision>
  <dcterms:created xsi:type="dcterms:W3CDTF">2024-11-16T10:12:14Z</dcterms:created>
  <dcterms:modified xsi:type="dcterms:W3CDTF">2024-11-16T10:18:20Z</dcterms:modified>
</cp:coreProperties>
</file>