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5261-07DF-43E3-95A0-2ED8C809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CA3B0-CB09-476C-9D17-387CE5619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4F8B-F23F-4ED5-9864-4E42C0FC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1D777-BA2E-4FF1-A375-10F1DE5F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FD1A-AB08-4EE2-B46A-50DF0B8E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309C-9FE2-4E85-8D15-1698792D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878BE-5337-427C-9E9F-2185A467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A69A-2B1E-4272-9C0D-A7117FD2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983C7-FE5C-46FE-B36B-FC75DF10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32A3-330D-4453-904D-E5F0614E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B53A0-DC4C-4C94-921F-6368B84BB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26932-726B-4C76-BEB6-C77810E13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ADD7-7D9C-48FE-A6CF-0509F174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F3B9-B947-4D58-87DA-E222EBF5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2BDF-0AE9-4CDB-9453-F3F9C895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78EA-EBAC-4654-81F9-64CADFB0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431C-6B01-4931-AB04-86C23084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F3434-236F-4B16-942B-9B4ED972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0AD1-4A74-4369-9168-5F6C4BC2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43E7-DA42-4A18-8033-01CE729E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6D3-88D7-4D72-9A38-DBFE16B5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D8B2-5C1C-49E4-A49C-D3616A59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F812-0149-433F-A62A-246FFFBA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FD77-EFD6-46D3-A121-C2707AD7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547F-807C-4103-A77A-CE3B3C7A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2E34-D8F8-4F97-89B9-AE847ABA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D4D5-1C00-4EEF-839C-F1C8B11C4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DC7F3-E4C8-4D78-9E6A-96F534BD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2B557-E1E2-4DF3-873F-A61AC49E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B0E08-372C-4558-AC60-D4C0D4B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7ADE6-3477-48DB-B6D5-1F27FD24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7071-8850-4A09-9F1F-51F74CC1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6A3F-F0FD-48DB-BE3D-686E41F9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2D2D7-A74F-46F2-A3E6-F8D292C8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3A87B-7DEB-40AB-80C3-DE51852C7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9BF2-933E-4328-B8CB-86C55C901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3CD26-49FD-45DC-A961-03B719F7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7054F-C385-44A1-92A7-EF6953FA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C8B02-DD68-4DF1-B7F0-484F196D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B947-947E-4B77-AFE4-2B71C815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90491-2A5C-446E-BF2C-5DAC0A9D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EFD6F-1222-486A-BE07-8A0B895B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CDE8B-6F6C-4041-9E46-897BDA40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B71C5-7008-48BE-BD67-2FBE9C0D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A363C-33BA-48D7-8968-5F2DCF0E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CADF4-8BEF-4F86-85F0-0D850E05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A3D2-1FC8-4373-9F37-B0A75D2D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9D61-8DC1-46AA-B0C1-187B1964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789FD-2A9B-4E5A-949E-FD3B00E0D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315B4-786F-4AF7-974F-49F2862A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7DBB-C4E9-4C13-A73F-D170EC40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135A0-F9CF-4E3D-8E13-69B74C4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85FD-F9F8-4BC5-8780-3AC7195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B916D-723C-4AD9-A105-CE1222819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3C837-807D-4A9E-AA3A-9CEA31AD3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B8E37-054F-4C88-B7EA-DC3A240B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12052-5267-42A4-B2BC-06F1702A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D389-9E3D-4487-B7C3-CF6BD2DC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9C250-4F33-44D0-9BF1-E86078E6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5435-27CC-4860-89A8-A90E35EF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F2DF-4EEC-4E66-8ADA-E682953D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1E3A-F9C6-4EAA-BD12-1934785EA87F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A4A4-B908-42F7-8315-4BCE7B20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4463-39AD-48CE-8E2F-26C64AA46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B08B-77A1-401A-9C22-253B1F7BD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6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BF48-3A98-4EAF-8466-40A397E54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1318306"/>
            <a:ext cx="9144000" cy="2387600"/>
          </a:xfrm>
        </p:spPr>
        <p:txBody>
          <a:bodyPr/>
          <a:lstStyle/>
          <a:p>
            <a:r>
              <a:rPr lang="en-US" b="1" dirty="0" err="1"/>
              <a:t>Asigurarea</a:t>
            </a:r>
            <a:r>
              <a:rPr lang="en-US" b="1" dirty="0"/>
              <a:t> </a:t>
            </a:r>
            <a:r>
              <a:rPr lang="en-US" b="1" dirty="0" err="1"/>
              <a:t>secur</a:t>
            </a:r>
            <a:r>
              <a:rPr lang="ro-RO" b="1" dirty="0"/>
              <a:t>ității la nivel de rețea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5AE90-CD8B-4087-8AA0-FB2123FD2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44" y="5052735"/>
            <a:ext cx="9144000" cy="1655762"/>
          </a:xfrm>
        </p:spPr>
        <p:txBody>
          <a:bodyPr/>
          <a:lstStyle/>
          <a:p>
            <a:pPr algn="r"/>
            <a:r>
              <a:rPr lang="ro-RO" b="1" dirty="0"/>
              <a:t>Ciobanu Nicu</a:t>
            </a:r>
          </a:p>
          <a:p>
            <a:pPr algn="r"/>
            <a:r>
              <a:rPr lang="ro-RO" b="1" dirty="0"/>
              <a:t>Nechifor Andrei</a:t>
            </a:r>
          </a:p>
          <a:p>
            <a:pPr algn="r"/>
            <a:r>
              <a:rPr lang="ro-RO" b="1" dirty="0"/>
              <a:t>Postelnicu Indira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97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2F17-BA10-4BA3-9799-6B5AABCA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09" y="587230"/>
            <a:ext cx="10515600" cy="46669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rețelelor</a:t>
            </a:r>
            <a:r>
              <a:rPr lang="en-US" dirty="0"/>
              <a:t> de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moment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integrantă</a:t>
            </a:r>
            <a:r>
              <a:rPr lang="en-US" dirty="0"/>
              <a:t> a </a:t>
            </a:r>
            <a:r>
              <a:rPr lang="en-US" dirty="0" err="1"/>
              <a:t>domeniului</a:t>
            </a:r>
            <a:r>
              <a:rPr lang="en-US" dirty="0"/>
              <a:t> </a:t>
            </a:r>
            <a:r>
              <a:rPr lang="en-US" dirty="0" err="1"/>
              <a:t>rețelelor</a:t>
            </a:r>
            <a:r>
              <a:rPr lang="en-US" dirty="0"/>
              <a:t> de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protocoale</a:t>
            </a:r>
            <a:r>
              <a:rPr lang="en-US" dirty="0"/>
              <a:t>, </a:t>
            </a:r>
            <a:r>
              <a:rPr lang="en-US" dirty="0" err="1"/>
              <a:t>tehnologii</a:t>
            </a:r>
            <a:r>
              <a:rPr lang="en-US" dirty="0"/>
              <a:t>, </a:t>
            </a:r>
            <a:r>
              <a:rPr lang="en-US" dirty="0" err="1"/>
              <a:t>sisteme</a:t>
            </a:r>
            <a:r>
              <a:rPr lang="en-US" dirty="0"/>
              <a:t>, </a:t>
            </a:r>
            <a:r>
              <a:rPr lang="en-US" dirty="0" err="1"/>
              <a:t>instrumente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securiza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opri</a:t>
            </a:r>
            <a:r>
              <a:rPr lang="en-US" dirty="0"/>
              <a:t> </a:t>
            </a:r>
            <a:r>
              <a:rPr lang="en-US" dirty="0" err="1"/>
              <a:t>atacurile</a:t>
            </a:r>
            <a:r>
              <a:rPr lang="en-US" dirty="0"/>
              <a:t> </a:t>
            </a:r>
            <a:r>
              <a:rPr lang="en-US" dirty="0" err="1"/>
              <a:t>rău</a:t>
            </a:r>
            <a:r>
              <a:rPr lang="en-US" dirty="0"/>
              <a:t> </a:t>
            </a:r>
            <a:r>
              <a:rPr lang="en-US" dirty="0" err="1"/>
              <a:t>intenționate</a:t>
            </a:r>
            <a:r>
              <a:rPr lang="en-US" dirty="0"/>
              <a:t>. </a:t>
            </a:r>
            <a:r>
              <a:rPr lang="en-US" dirty="0" err="1"/>
              <a:t>Atacurile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 au </a:t>
            </a:r>
            <a:r>
              <a:rPr lang="en-US" dirty="0" err="1"/>
              <a:t>crescut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ultimii</a:t>
            </a:r>
            <a:r>
              <a:rPr lang="en-US" dirty="0"/>
              <a:t> ani, </a:t>
            </a:r>
            <a:r>
              <a:rPr lang="en-US" dirty="0" err="1"/>
              <a:t>iar</a:t>
            </a:r>
            <a:r>
              <a:rPr lang="en-US" dirty="0"/>
              <a:t> conform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rapoarte</a:t>
            </a:r>
            <a:r>
              <a:rPr lang="en-US" dirty="0"/>
              <a:t> Europol, </a:t>
            </a:r>
            <a:r>
              <a:rPr lang="en-US" dirty="0" err="1"/>
              <a:t>infracțiunile</a:t>
            </a:r>
            <a:r>
              <a:rPr lang="en-US" dirty="0"/>
              <a:t> </a:t>
            </a:r>
            <a:r>
              <a:rPr lang="en-US" dirty="0" err="1"/>
              <a:t>comise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spațiul</a:t>
            </a:r>
            <a:r>
              <a:rPr lang="en-US" dirty="0"/>
              <a:t> </a:t>
            </a:r>
            <a:r>
              <a:rPr lang="en-US" dirty="0" err="1"/>
              <a:t>cibernetic</a:t>
            </a:r>
            <a:r>
              <a:rPr lang="en-US" dirty="0"/>
              <a:t> </a:t>
            </a:r>
            <a:r>
              <a:rPr lang="en-US" dirty="0" err="1"/>
              <a:t>provoacă</a:t>
            </a:r>
            <a:r>
              <a:rPr lang="en-US" dirty="0"/>
              <a:t> </a:t>
            </a:r>
            <a:r>
              <a:rPr lang="en-US" dirty="0" err="1"/>
              <a:t>pagube</a:t>
            </a:r>
            <a:r>
              <a:rPr lang="en-US" dirty="0"/>
              <a:t> </a:t>
            </a:r>
            <a:r>
              <a:rPr lang="en-US" dirty="0" err="1"/>
              <a:t>anual</a:t>
            </a:r>
            <a:r>
              <a:rPr lang="en-US" dirty="0"/>
              <a:t> de </a:t>
            </a:r>
            <a:r>
              <a:rPr lang="en-US" dirty="0" err="1"/>
              <a:t>peste</a:t>
            </a:r>
            <a:r>
              <a:rPr lang="en-US" dirty="0"/>
              <a:t> 1 </a:t>
            </a:r>
            <a:r>
              <a:rPr lang="en-US" dirty="0" err="1"/>
              <a:t>trilion</a:t>
            </a:r>
            <a:r>
              <a:rPr lang="en-US" dirty="0"/>
              <a:t> de </a:t>
            </a:r>
            <a:r>
              <a:rPr lang="en-US" dirty="0" err="1"/>
              <a:t>dolari</a:t>
            </a:r>
            <a:r>
              <a:rPr lang="en-US" dirty="0"/>
              <a:t>.</a:t>
            </a: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Accesul</a:t>
            </a:r>
            <a:r>
              <a:rPr lang="en-US" dirty="0"/>
              <a:t> la </a:t>
            </a:r>
            <a:r>
              <a:rPr lang="en-US" dirty="0" err="1"/>
              <a:t>distanță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mare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asigurat</a:t>
            </a:r>
            <a:r>
              <a:rPr lang="en-US" dirty="0"/>
              <a:t> de </a:t>
            </a:r>
            <a:r>
              <a:rPr lang="en-US" b="1" dirty="0">
                <a:solidFill>
                  <a:srgbClr val="FF0000"/>
                </a:solidFill>
              </a:rPr>
              <a:t>remote desktop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ssh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vpn</a:t>
            </a:r>
            <a:r>
              <a:rPr lang="ro-RO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AAEAF-919F-4B59-AE37-C4842F2D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51" y="4420998"/>
            <a:ext cx="5385732" cy="23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3E65-72DD-4691-BABB-28E018F9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1" y="106212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Virtual private network</a:t>
            </a:r>
            <a:r>
              <a:rPr lang="ro-RO" b="1" dirty="0"/>
              <a:t> (VPN)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D6FB-1AA7-4360-B61C-71368E48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1" y="2506662"/>
            <a:ext cx="5889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Ce </a:t>
            </a:r>
            <a:r>
              <a:rPr lang="en-US" sz="2700" dirty="0" err="1"/>
              <a:t>este</a:t>
            </a:r>
            <a:r>
              <a:rPr lang="en-US" sz="2700" dirty="0"/>
              <a:t> un VPN?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 </a:t>
            </a:r>
            <a:r>
              <a:rPr lang="en-US" sz="2000" dirty="0" err="1"/>
              <a:t>scurt</a:t>
            </a:r>
            <a:r>
              <a:rPr lang="en-US" sz="2000" dirty="0"/>
              <a:t>, VPN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rețeaua</a:t>
            </a:r>
            <a:r>
              <a:rPr lang="en-US" sz="2000" dirty="0"/>
              <a:t> </a:t>
            </a:r>
            <a:r>
              <a:rPr lang="en-US" sz="2000" dirty="0" err="1"/>
              <a:t>virtuală</a:t>
            </a:r>
            <a:r>
              <a:rPr lang="en-US" sz="2000" dirty="0"/>
              <a:t> </a:t>
            </a:r>
            <a:r>
              <a:rPr lang="en-US" sz="2000" dirty="0" err="1"/>
              <a:t>privată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definită</a:t>
            </a:r>
            <a:r>
              <a:rPr lang="en-US" sz="2000" dirty="0"/>
              <a:t> ca o </a:t>
            </a:r>
            <a:r>
              <a:rPr lang="en-US" sz="2000" dirty="0" err="1"/>
              <a:t>interconexiune</a:t>
            </a:r>
            <a:r>
              <a:rPr lang="en-US" sz="2000" dirty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err="1"/>
              <a:t>rețele</a:t>
            </a:r>
            <a:r>
              <a:rPr lang="en-US" sz="2000" dirty="0"/>
              <a:t> locale (LAN-</a:t>
            </a:r>
            <a:r>
              <a:rPr lang="en-US" sz="2000" dirty="0" err="1"/>
              <a:t>uri</a:t>
            </a:r>
            <a:r>
              <a:rPr lang="en-US" sz="2000" dirty="0"/>
              <a:t>) cu </a:t>
            </a:r>
            <a:r>
              <a:rPr lang="en-US" sz="2000" dirty="0" err="1"/>
              <a:t>ajutorul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tunel</a:t>
            </a:r>
            <a:r>
              <a:rPr lang="en-US" sz="2000" dirty="0"/>
              <a:t> </a:t>
            </a:r>
            <a:r>
              <a:rPr lang="en-US" sz="2000" dirty="0" err="1"/>
              <a:t>securizat</a:t>
            </a:r>
            <a:r>
              <a:rPr lang="en-US" sz="2000" dirty="0"/>
              <a:t> care, de </a:t>
            </a:r>
            <a:r>
              <a:rPr lang="en-US" sz="2000" dirty="0" err="1"/>
              <a:t>obicei</a:t>
            </a:r>
            <a:r>
              <a:rPr lang="en-US" sz="2000" dirty="0"/>
              <a:t>, </a:t>
            </a:r>
            <a:r>
              <a:rPr lang="en-US" sz="2000" dirty="0" err="1"/>
              <a:t>funcționează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intermediul</a:t>
            </a:r>
            <a:r>
              <a:rPr lang="en-US" sz="2000" dirty="0"/>
              <a:t> </a:t>
            </a:r>
            <a:r>
              <a:rPr lang="en-US" sz="2000" dirty="0" err="1"/>
              <a:t>internetului</a:t>
            </a:r>
            <a:r>
              <a:rPr lang="en-US" sz="2000" dirty="0"/>
              <a:t>. </a:t>
            </a:r>
            <a:r>
              <a:rPr lang="en-US" sz="2000" dirty="0" err="1"/>
              <a:t>Asta</a:t>
            </a:r>
            <a:r>
              <a:rPr lang="en-US" sz="2000" dirty="0"/>
              <a:t> </a:t>
            </a:r>
            <a:r>
              <a:rPr lang="en-US" sz="2000" dirty="0" err="1"/>
              <a:t>înseamnă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un VPN </a:t>
            </a:r>
            <a:r>
              <a:rPr lang="en-US" sz="2000" dirty="0" err="1"/>
              <a:t>extinde</a:t>
            </a:r>
            <a:r>
              <a:rPr lang="en-US" sz="2000" dirty="0"/>
              <a:t> o </a:t>
            </a:r>
            <a:r>
              <a:rPr lang="en-US" sz="2000" dirty="0" err="1"/>
              <a:t>rețea</a:t>
            </a:r>
            <a:r>
              <a:rPr lang="en-US" sz="2000" dirty="0"/>
              <a:t> </a:t>
            </a:r>
            <a:r>
              <a:rPr lang="en-US" sz="2000" dirty="0" err="1"/>
              <a:t>privată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cadrul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rețele</a:t>
            </a:r>
            <a:r>
              <a:rPr lang="en-US" sz="2000" dirty="0"/>
              <a:t> </a:t>
            </a:r>
            <a:r>
              <a:rPr lang="en-US" sz="2000" dirty="0" err="1"/>
              <a:t>publice</a:t>
            </a:r>
            <a:r>
              <a:rPr lang="en-US" sz="2000" dirty="0"/>
              <a:t> (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cazul</a:t>
            </a:r>
            <a:r>
              <a:rPr lang="en-US" sz="2000" dirty="0"/>
              <a:t> </a:t>
            </a:r>
            <a:r>
              <a:rPr lang="en-US" sz="2000" dirty="0" err="1"/>
              <a:t>nostru</a:t>
            </a:r>
            <a:r>
              <a:rPr lang="en-US" sz="2000" dirty="0"/>
              <a:t>, </a:t>
            </a:r>
            <a:r>
              <a:rPr lang="en-US" sz="2000" dirty="0" err="1"/>
              <a:t>internetul</a:t>
            </a:r>
            <a:r>
              <a:rPr lang="en-US" sz="2000" dirty="0"/>
              <a:t>), </a:t>
            </a:r>
            <a:r>
              <a:rPr lang="en-US" sz="2000" dirty="0" err="1"/>
              <a:t>ceea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utilizatorilor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trimită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primească</a:t>
            </a:r>
            <a:r>
              <a:rPr lang="en-US" sz="2000" dirty="0"/>
              <a:t> date </a:t>
            </a:r>
            <a:r>
              <a:rPr lang="en-US" sz="2000" dirty="0" err="1"/>
              <a:t>confidențiale</a:t>
            </a:r>
            <a:r>
              <a:rPr lang="en-US" sz="2000" dirty="0"/>
              <a:t> ca </a:t>
            </a:r>
            <a:r>
              <a:rPr lang="en-US" sz="2000" dirty="0" err="1"/>
              <a:t>și</a:t>
            </a:r>
            <a:r>
              <a:rPr lang="en-US" sz="2000" dirty="0"/>
              <a:t> cum </a:t>
            </a:r>
            <a:r>
              <a:rPr lang="en-US" sz="2000" dirty="0" err="1"/>
              <a:t>calculatoarele</a:t>
            </a:r>
            <a:r>
              <a:rPr lang="en-US" sz="2000" dirty="0"/>
              <a:t> </a:t>
            </a:r>
            <a:r>
              <a:rPr lang="en-US" sz="2000" dirty="0" err="1"/>
              <a:t>lor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fi </a:t>
            </a:r>
            <a:r>
              <a:rPr lang="en-US" sz="2000" dirty="0" err="1"/>
              <a:t>conectate</a:t>
            </a:r>
            <a:r>
              <a:rPr lang="en-US" sz="2000" dirty="0"/>
              <a:t> direct la </a:t>
            </a:r>
            <a:r>
              <a:rPr lang="en-US" sz="2000" dirty="0" err="1"/>
              <a:t>aceeași</a:t>
            </a:r>
            <a:r>
              <a:rPr lang="en-US" sz="2000" dirty="0"/>
              <a:t> </a:t>
            </a:r>
            <a:r>
              <a:rPr lang="en-US" sz="2000" dirty="0" err="1"/>
              <a:t>rețea</a:t>
            </a:r>
            <a:r>
              <a:rPr lang="en-US" sz="2000" dirty="0"/>
              <a:t> </a:t>
            </a:r>
            <a:r>
              <a:rPr lang="en-US" sz="2000" dirty="0" err="1"/>
              <a:t>locală</a:t>
            </a:r>
            <a:r>
              <a:rPr lang="en-US" sz="2000" dirty="0"/>
              <a:t>, </a:t>
            </a:r>
            <a:r>
              <a:rPr lang="en-US" sz="2000" dirty="0" err="1"/>
              <a:t>chiar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, din </a:t>
            </a:r>
            <a:r>
              <a:rPr lang="en-US" sz="2000" dirty="0" err="1"/>
              <a:t>punct</a:t>
            </a:r>
            <a:r>
              <a:rPr lang="en-US" sz="2000" dirty="0"/>
              <a:t> de </a:t>
            </a:r>
            <a:r>
              <a:rPr lang="en-US" sz="2000" dirty="0" err="1"/>
              <a:t>vedere</a:t>
            </a:r>
            <a:r>
              <a:rPr lang="en-US" sz="2000" dirty="0"/>
              <a:t> </a:t>
            </a:r>
            <a:r>
              <a:rPr lang="en-US" sz="2000" dirty="0" err="1"/>
              <a:t>fizic</a:t>
            </a:r>
            <a:r>
              <a:rPr lang="en-US" sz="2000" dirty="0"/>
              <a:t>, nu sunt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același</a:t>
            </a:r>
            <a:r>
              <a:rPr lang="en-US" sz="2000" dirty="0"/>
              <a:t> LAN.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65FB5-675E-4B2A-8F3F-1F15C949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220" y="3245521"/>
            <a:ext cx="4347463" cy="24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3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F9B2-ECAE-48B3-B0BA-31716994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59" y="927747"/>
            <a:ext cx="6015606" cy="5002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b="1" dirty="0"/>
              <a:t>Cum </a:t>
            </a:r>
            <a:r>
              <a:rPr lang="en-US" sz="2700" b="1" dirty="0" err="1"/>
              <a:t>funcționează</a:t>
            </a:r>
            <a:r>
              <a:rPr lang="en-US" sz="2700" b="1" dirty="0"/>
              <a:t> un VPN?</a:t>
            </a:r>
            <a:endParaRPr lang="ro-RO" sz="2700" b="1" dirty="0"/>
          </a:p>
          <a:p>
            <a:pPr marL="0" indent="0">
              <a:buNone/>
            </a:pPr>
            <a:endParaRPr lang="en-US" sz="27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Pentru</a:t>
            </a:r>
            <a:r>
              <a:rPr lang="en-US" sz="2000" dirty="0"/>
              <a:t> a intra un pic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adânc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detaliile</a:t>
            </a:r>
            <a:r>
              <a:rPr lang="en-US" sz="2000" dirty="0"/>
              <a:t> </a:t>
            </a:r>
            <a:r>
              <a:rPr lang="en-US" sz="2000" dirty="0" err="1"/>
              <a:t>caracteristice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VPN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vorbim</a:t>
            </a:r>
            <a:r>
              <a:rPr lang="en-US" sz="2000" dirty="0"/>
              <a:t> </a:t>
            </a:r>
            <a:r>
              <a:rPr lang="en-US" sz="2000" dirty="0" err="1"/>
              <a:t>despre</a:t>
            </a:r>
            <a:r>
              <a:rPr lang="en-US" sz="2000" dirty="0"/>
              <a:t> </a:t>
            </a:r>
            <a:r>
              <a:rPr lang="en-US" sz="2000" dirty="0" err="1"/>
              <a:t>traficul</a:t>
            </a:r>
            <a:r>
              <a:rPr lang="en-US" sz="2000" dirty="0"/>
              <a:t> de internet. </a:t>
            </a:r>
            <a:r>
              <a:rPr lang="en-US" sz="2000" dirty="0" err="1"/>
              <a:t>Atunci</a:t>
            </a:r>
            <a:r>
              <a:rPr lang="en-US" sz="2000" dirty="0"/>
              <a:t> </a:t>
            </a:r>
            <a:r>
              <a:rPr lang="en-US" sz="2000" dirty="0" err="1"/>
              <a:t>când</a:t>
            </a:r>
            <a:r>
              <a:rPr lang="en-US" sz="2000" dirty="0"/>
              <a:t> </a:t>
            </a:r>
            <a:r>
              <a:rPr lang="en-US" sz="2000" dirty="0" err="1"/>
              <a:t>utilizezi</a:t>
            </a:r>
            <a:r>
              <a:rPr lang="en-US" sz="2000" dirty="0"/>
              <a:t> o </a:t>
            </a:r>
            <a:r>
              <a:rPr lang="en-US" sz="2000" dirty="0" err="1"/>
              <a:t>rețea</a:t>
            </a:r>
            <a:r>
              <a:rPr lang="en-US" sz="2000" dirty="0"/>
              <a:t> </a:t>
            </a:r>
            <a:r>
              <a:rPr lang="en-US" sz="2000" dirty="0" err="1"/>
              <a:t>locală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accesa</a:t>
            </a:r>
            <a:r>
              <a:rPr lang="en-US" sz="2000" dirty="0"/>
              <a:t> diverse </a:t>
            </a:r>
            <a:r>
              <a:rPr lang="en-US" sz="2000" dirty="0" err="1"/>
              <a:t>servicii</a:t>
            </a:r>
            <a:r>
              <a:rPr lang="en-US" sz="2000" dirty="0"/>
              <a:t> pe internet, </a:t>
            </a:r>
            <a:r>
              <a:rPr lang="en-US" sz="2000" dirty="0" err="1"/>
              <a:t>sursa</a:t>
            </a:r>
            <a:r>
              <a:rPr lang="en-US" sz="2000" dirty="0"/>
              <a:t> </a:t>
            </a:r>
            <a:r>
              <a:rPr lang="en-US" sz="2000" dirty="0" err="1"/>
              <a:t>cererilor</a:t>
            </a:r>
            <a:r>
              <a:rPr lang="en-US" sz="2000" dirty="0"/>
              <a:t> de </a:t>
            </a:r>
            <a:r>
              <a:rPr lang="en-US" sz="2000" dirty="0" err="1"/>
              <a:t>accesare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, evident, propria ta </a:t>
            </a:r>
            <a:r>
              <a:rPr lang="en-US" sz="2000" dirty="0" err="1"/>
              <a:t>rețea</a:t>
            </a:r>
            <a:r>
              <a:rPr lang="en-US" sz="2000" dirty="0"/>
              <a:t> </a:t>
            </a:r>
            <a:r>
              <a:rPr lang="en-US" sz="2000" dirty="0" err="1"/>
              <a:t>locală</a:t>
            </a:r>
            <a:r>
              <a:rPr lang="en-US" sz="2000" dirty="0"/>
              <a:t> (LAN). </a:t>
            </a:r>
            <a:r>
              <a:rPr lang="en-US" sz="2000" dirty="0" err="1"/>
              <a:t>Totuși</a:t>
            </a:r>
            <a:r>
              <a:rPr lang="en-US" sz="2000" dirty="0"/>
              <a:t>, </a:t>
            </a:r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situație</a:t>
            </a:r>
            <a:r>
              <a:rPr lang="en-US" sz="2000" dirty="0"/>
              <a:t> se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schimba</a:t>
            </a:r>
            <a:r>
              <a:rPr lang="en-US" sz="2000" dirty="0"/>
              <a:t>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ești</a:t>
            </a:r>
            <a:r>
              <a:rPr lang="en-US" sz="2000" dirty="0"/>
              <a:t> </a:t>
            </a:r>
            <a:r>
              <a:rPr lang="en-US" sz="2000" dirty="0" err="1"/>
              <a:t>conectat</a:t>
            </a:r>
            <a:r>
              <a:rPr lang="en-US" sz="2000" dirty="0"/>
              <a:t> la un VPN </a:t>
            </a:r>
            <a:r>
              <a:rPr lang="en-US" sz="2000" dirty="0" err="1"/>
              <a:t>și</a:t>
            </a:r>
            <a:r>
              <a:rPr lang="en-US" sz="2000" dirty="0"/>
              <a:t> tot </a:t>
            </a:r>
            <a:r>
              <a:rPr lang="en-US" sz="2000" dirty="0" err="1"/>
              <a:t>traficul</a:t>
            </a:r>
            <a:r>
              <a:rPr lang="en-US" sz="2000" dirty="0"/>
              <a:t> </a:t>
            </a:r>
            <a:r>
              <a:rPr lang="en-US" sz="2000" dirty="0" err="1"/>
              <a:t>tău</a:t>
            </a:r>
            <a:r>
              <a:rPr lang="en-US" sz="2000" dirty="0"/>
              <a:t> de internet </a:t>
            </a:r>
            <a:r>
              <a:rPr lang="en-US" sz="2000" dirty="0" err="1"/>
              <a:t>trece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rețea</a:t>
            </a:r>
            <a:r>
              <a:rPr lang="en-US" sz="2000" dirty="0"/>
              <a:t> </a:t>
            </a:r>
            <a:r>
              <a:rPr lang="en-US" sz="2000" dirty="0" err="1"/>
              <a:t>virtuală</a:t>
            </a:r>
            <a:r>
              <a:rPr lang="en-US" sz="2000" dirty="0"/>
              <a:t>, 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lumea</a:t>
            </a:r>
            <a:r>
              <a:rPr lang="en-US" sz="2000" dirty="0"/>
              <a:t> </a:t>
            </a:r>
            <a:r>
              <a:rPr lang="en-US" sz="2000" dirty="0" err="1"/>
              <a:t>exterioară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vedea</a:t>
            </a:r>
            <a:r>
              <a:rPr lang="en-US" sz="2000" dirty="0"/>
              <a:t> ca </a:t>
            </a:r>
            <a:r>
              <a:rPr lang="en-US" sz="2000" dirty="0" err="1"/>
              <a:t>făcând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din </a:t>
            </a:r>
            <a:r>
              <a:rPr lang="en-US" sz="2000" dirty="0" err="1"/>
              <a:t>rețeaua</a:t>
            </a:r>
            <a:r>
              <a:rPr lang="en-US" sz="2000" dirty="0"/>
              <a:t> </a:t>
            </a:r>
            <a:r>
              <a:rPr lang="en-US" sz="2000" dirty="0" err="1"/>
              <a:t>locală</a:t>
            </a:r>
            <a:r>
              <a:rPr lang="en-US" sz="2000" dirty="0"/>
              <a:t> a VPN-</a:t>
            </a:r>
            <a:r>
              <a:rPr lang="en-US" sz="2000" dirty="0" err="1"/>
              <a:t>ului</a:t>
            </a:r>
            <a:r>
              <a:rPr lang="en-US" sz="2000" dirty="0"/>
              <a:t>.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urmare</a:t>
            </a:r>
            <a:r>
              <a:rPr lang="en-US" sz="2000" dirty="0"/>
              <a:t>, </a:t>
            </a:r>
            <a:r>
              <a:rPr lang="en-US" sz="2000" dirty="0" err="1"/>
              <a:t>sursa</a:t>
            </a:r>
            <a:r>
              <a:rPr lang="en-US" sz="2000" dirty="0"/>
              <a:t> </a:t>
            </a:r>
            <a:r>
              <a:rPr lang="en-US" sz="2000" dirty="0" err="1"/>
              <a:t>interogărilor</a:t>
            </a:r>
            <a:r>
              <a:rPr lang="en-US" sz="2000" dirty="0"/>
              <a:t> nu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rețeaua</a:t>
            </a:r>
            <a:r>
              <a:rPr lang="en-US" sz="2000" dirty="0"/>
              <a:t> ta </a:t>
            </a:r>
            <a:r>
              <a:rPr lang="en-US" sz="2000" dirty="0" err="1"/>
              <a:t>locală</a:t>
            </a:r>
            <a:r>
              <a:rPr lang="en-US" sz="2000" dirty="0"/>
              <a:t>, ci </a:t>
            </a:r>
            <a:r>
              <a:rPr lang="en-US" sz="2000" dirty="0" err="1"/>
              <a:t>aceea</a:t>
            </a:r>
            <a:r>
              <a:rPr lang="en-US" sz="2000" dirty="0"/>
              <a:t> la care </a:t>
            </a:r>
            <a:r>
              <a:rPr lang="en-US" sz="2000" dirty="0" err="1"/>
              <a:t>ești</a:t>
            </a:r>
            <a:r>
              <a:rPr lang="en-US" sz="2000" dirty="0"/>
              <a:t> </a:t>
            </a:r>
            <a:r>
              <a:rPr lang="en-US" sz="2000" dirty="0" err="1"/>
              <a:t>conectat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VPN. </a:t>
            </a: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lucru</a:t>
            </a:r>
            <a:r>
              <a:rPr lang="en-US" sz="2000" dirty="0"/>
              <a:t> </a:t>
            </a:r>
            <a:r>
              <a:rPr lang="en-US" sz="2000" dirty="0" err="1"/>
              <a:t>înseamnă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</a:t>
            </a:r>
            <a:r>
              <a:rPr lang="en-US" sz="2000" dirty="0" err="1"/>
              <a:t>saiturile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celelalte</a:t>
            </a:r>
            <a:r>
              <a:rPr lang="en-US" sz="2000" dirty="0"/>
              <a:t> </a:t>
            </a:r>
            <a:r>
              <a:rPr lang="en-US" sz="2000" dirty="0" err="1"/>
              <a:t>rețele</a:t>
            </a:r>
            <a:r>
              <a:rPr lang="en-US" sz="2000" dirty="0"/>
              <a:t> cu care </a:t>
            </a:r>
            <a:r>
              <a:rPr lang="en-US" sz="2000" dirty="0" err="1"/>
              <a:t>comunici</a:t>
            </a:r>
            <a:r>
              <a:rPr lang="en-US" sz="2000" dirty="0"/>
              <a:t> nu </a:t>
            </a:r>
            <a:r>
              <a:rPr lang="en-US" sz="2000" dirty="0" err="1"/>
              <a:t>vor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putea</a:t>
            </a:r>
            <a:r>
              <a:rPr lang="en-US" sz="2000" dirty="0"/>
              <a:t> </a:t>
            </a:r>
            <a:r>
              <a:rPr lang="en-US" sz="2000" dirty="0" err="1"/>
              <a:t>vedea</a:t>
            </a:r>
            <a:r>
              <a:rPr lang="en-US" sz="2000" dirty="0"/>
              <a:t> </a:t>
            </a:r>
            <a:r>
              <a:rPr lang="en-US" sz="2000" dirty="0" err="1"/>
              <a:t>adresa</a:t>
            </a:r>
            <a:r>
              <a:rPr lang="en-US" sz="2000" dirty="0"/>
              <a:t> IP a </a:t>
            </a:r>
            <a:r>
              <a:rPr lang="en-US" sz="2000" dirty="0" err="1"/>
              <a:t>calculatorului</a:t>
            </a:r>
            <a:r>
              <a:rPr lang="en-US" sz="2000" dirty="0"/>
              <a:t> </a:t>
            </a:r>
            <a:r>
              <a:rPr lang="en-US" sz="2000" dirty="0" err="1"/>
              <a:t>tău</a:t>
            </a:r>
            <a:r>
              <a:rPr lang="en-US" sz="2000" dirty="0"/>
              <a:t> ca </a:t>
            </a:r>
            <a:r>
              <a:rPr lang="en-US" sz="2000" dirty="0" err="1"/>
              <a:t>sursă</a:t>
            </a:r>
            <a:r>
              <a:rPr lang="en-US" sz="2000" dirty="0"/>
              <a:t> a </a:t>
            </a:r>
            <a:r>
              <a:rPr lang="en-US" sz="2000" dirty="0" err="1"/>
              <a:t>cererilor</a:t>
            </a:r>
            <a:r>
              <a:rPr lang="en-US" sz="2000" dirty="0"/>
              <a:t> de </a:t>
            </a:r>
            <a:r>
              <a:rPr lang="en-US" sz="2000" dirty="0" err="1"/>
              <a:t>accesare</a:t>
            </a:r>
            <a:r>
              <a:rPr lang="en-US" sz="2000" dirty="0"/>
              <a:t>, ci pe </a:t>
            </a:r>
            <a:r>
              <a:rPr lang="en-US" sz="2000" dirty="0" err="1"/>
              <a:t>cea</a:t>
            </a:r>
            <a:r>
              <a:rPr lang="en-US" sz="2000" dirty="0"/>
              <a:t> a </a:t>
            </a:r>
            <a:r>
              <a:rPr lang="en-US" sz="2000" dirty="0" err="1"/>
              <a:t>rețelei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private pe care o </a:t>
            </a:r>
            <a:r>
              <a:rPr lang="en-US" sz="2000" dirty="0" err="1"/>
              <a:t>utilizezi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AFF4D-92F7-4A4F-AADF-35ECA761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93" y="2072522"/>
            <a:ext cx="5363612" cy="31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BD04-4DB7-4508-BDB4-1FEF3171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420"/>
            <a:ext cx="10515600" cy="1325563"/>
          </a:xfrm>
        </p:spPr>
        <p:txBody>
          <a:bodyPr/>
          <a:lstStyle/>
          <a:p>
            <a:r>
              <a:rPr lang="en-US" b="1" dirty="0"/>
              <a:t>Secure Shell (SSH)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B868-7AB4-432E-86FA-F997587A6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201857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Secure Shell (SSH)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un protocol de </a:t>
            </a:r>
            <a:r>
              <a:rPr lang="en-US" sz="2000" dirty="0" err="1"/>
              <a:t>rețea</a:t>
            </a:r>
            <a:r>
              <a:rPr lang="en-US" sz="2000" dirty="0"/>
              <a:t> </a:t>
            </a:r>
            <a:r>
              <a:rPr lang="en-US" sz="2000" dirty="0" err="1"/>
              <a:t>criptografic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ca </a:t>
            </a:r>
            <a:r>
              <a:rPr lang="en-US" sz="2000" dirty="0" err="1"/>
              <a:t>datele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transferate</a:t>
            </a:r>
            <a:r>
              <a:rPr lang="en-US" sz="2000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un canal </a:t>
            </a:r>
            <a:r>
              <a:rPr lang="en-US" sz="2000" dirty="0" err="1"/>
              <a:t>securizat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dispozitive</a:t>
            </a:r>
            <a:r>
              <a:rPr lang="en-US" sz="2000" dirty="0"/>
              <a:t> de </a:t>
            </a:r>
            <a:r>
              <a:rPr lang="en-US" sz="2000" dirty="0" err="1"/>
              <a:t>rețea</a:t>
            </a:r>
            <a:r>
              <a:rPr lang="en-US" sz="2000" dirty="0"/>
              <a:t>. </a:t>
            </a:r>
            <a:r>
              <a:rPr lang="en-US" sz="2000" dirty="0" err="1"/>
              <a:t>Cele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versiuni</a:t>
            </a:r>
            <a:r>
              <a:rPr lang="en-US" sz="2000" dirty="0"/>
              <a:t> ale </a:t>
            </a:r>
            <a:r>
              <a:rPr lang="en-US" sz="2000" dirty="0" err="1"/>
              <a:t>protocolului</a:t>
            </a:r>
            <a:r>
              <a:rPr lang="en-US" sz="2000" dirty="0"/>
              <a:t> sunt SSH1 </a:t>
            </a:r>
            <a:r>
              <a:rPr lang="en-US" sz="2000" dirty="0" err="1"/>
              <a:t>sau</a:t>
            </a:r>
            <a:r>
              <a:rPr lang="en-US" sz="2000" dirty="0"/>
              <a:t> SSH-1 </a:t>
            </a:r>
            <a:r>
              <a:rPr lang="en-US" sz="2000" dirty="0" err="1"/>
              <a:t>și</a:t>
            </a:r>
            <a:r>
              <a:rPr lang="en-US" sz="2000" dirty="0"/>
              <a:t> SSH2 </a:t>
            </a:r>
            <a:r>
              <a:rPr lang="en-US" sz="2000" dirty="0" err="1"/>
              <a:t>sau</a:t>
            </a:r>
            <a:r>
              <a:rPr lang="en-US" sz="2000" dirty="0"/>
              <a:t> SSH-2. </a:t>
            </a:r>
            <a:r>
              <a:rPr lang="en-US" sz="2000" dirty="0" err="1"/>
              <a:t>Folosit</a:t>
            </a:r>
            <a:r>
              <a:rPr lang="en-US" sz="2000" dirty="0"/>
              <a:t> cu </a:t>
            </a:r>
            <a:r>
              <a:rPr lang="en-US" sz="2000" dirty="0" err="1"/>
              <a:t>precădere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sistemele</a:t>
            </a:r>
            <a:r>
              <a:rPr lang="en-US" sz="2000" dirty="0"/>
              <a:t> de </a:t>
            </a:r>
            <a:r>
              <a:rPr lang="en-US" sz="2000" dirty="0" err="1"/>
              <a:t>operare</a:t>
            </a:r>
            <a:r>
              <a:rPr lang="en-US" sz="2000" dirty="0"/>
              <a:t> </a:t>
            </a:r>
            <a:r>
              <a:rPr lang="en-US" sz="2000" dirty="0" err="1"/>
              <a:t>multiutilizator</a:t>
            </a:r>
            <a:r>
              <a:rPr lang="en-US" sz="2000" dirty="0"/>
              <a:t> </a:t>
            </a:r>
            <a:r>
              <a:rPr lang="en-US" sz="2000" dirty="0" err="1"/>
              <a:t>linux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unix</a:t>
            </a:r>
            <a:r>
              <a:rPr lang="en-US" sz="2000" dirty="0"/>
              <a:t>, SSH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dezvoltat</a:t>
            </a:r>
            <a:r>
              <a:rPr lang="en-US" sz="2000" dirty="0"/>
              <a:t> ca un </a:t>
            </a:r>
            <a:r>
              <a:rPr lang="en-US" sz="2000" dirty="0" err="1"/>
              <a:t>înlocuitor</a:t>
            </a:r>
            <a:r>
              <a:rPr lang="en-US" sz="2000" dirty="0"/>
              <a:t> al Telnet-</a:t>
            </a:r>
            <a:r>
              <a:rPr lang="en-US" sz="2000" dirty="0" err="1"/>
              <a:t>ului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al </a:t>
            </a:r>
            <a:r>
              <a:rPr lang="en-US" sz="2000" dirty="0" err="1"/>
              <a:t>altor</a:t>
            </a:r>
            <a:r>
              <a:rPr lang="en-US" sz="2000" dirty="0"/>
              <a:t> </a:t>
            </a:r>
            <a:r>
              <a:rPr lang="en-US" sz="2000" dirty="0" err="1"/>
              <a:t>protocoale</a:t>
            </a:r>
            <a:r>
              <a:rPr lang="en-US" sz="2000" dirty="0"/>
              <a:t> </a:t>
            </a:r>
            <a:r>
              <a:rPr lang="en-US" sz="2000" dirty="0" err="1"/>
              <a:t>nesigure</a:t>
            </a:r>
            <a:r>
              <a:rPr lang="en-US" sz="2000" dirty="0"/>
              <a:t> de </a:t>
            </a:r>
            <a:r>
              <a:rPr lang="en-US" sz="2000" dirty="0" err="1"/>
              <a:t>acces</a:t>
            </a:r>
            <a:r>
              <a:rPr lang="en-US" sz="2000" dirty="0"/>
              <a:t> de la </a:t>
            </a:r>
            <a:r>
              <a:rPr lang="en-US" sz="2000" dirty="0" err="1"/>
              <a:t>distanță</a:t>
            </a:r>
            <a:r>
              <a:rPr lang="en-US" sz="2000" dirty="0"/>
              <a:t>, care </a:t>
            </a:r>
            <a:r>
              <a:rPr lang="en-US" sz="2000" dirty="0" err="1"/>
              <a:t>trimit</a:t>
            </a:r>
            <a:r>
              <a:rPr lang="en-US" sz="2000" dirty="0"/>
              <a:t> </a:t>
            </a:r>
            <a:r>
              <a:rPr lang="en-US" sz="2000" dirty="0" err="1"/>
              <a:t>informatia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special </a:t>
            </a:r>
            <a:r>
              <a:rPr lang="en-US" sz="2000" dirty="0" err="1"/>
              <a:t>parola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clar</a:t>
            </a:r>
            <a:r>
              <a:rPr lang="en-US" sz="2000" dirty="0"/>
              <a:t>, </a:t>
            </a:r>
            <a:r>
              <a:rPr lang="en-US" sz="2000" dirty="0" err="1"/>
              <a:t>făcând</a:t>
            </a:r>
            <a:r>
              <a:rPr lang="en-US" sz="2000" dirty="0"/>
              <a:t> </a:t>
            </a:r>
            <a:r>
              <a:rPr lang="en-US" sz="2000" dirty="0" err="1"/>
              <a:t>posibilă</a:t>
            </a:r>
            <a:r>
              <a:rPr lang="en-US" sz="2000" dirty="0"/>
              <a:t> </a:t>
            </a:r>
            <a:r>
              <a:rPr lang="en-US" sz="2000" dirty="0" err="1"/>
              <a:t>descoperirea</a:t>
            </a:r>
            <a:r>
              <a:rPr lang="en-US" sz="2000" dirty="0"/>
              <a:t> </a:t>
            </a:r>
            <a:r>
              <a:rPr lang="en-US" sz="2000" dirty="0" err="1"/>
              <a:t>ei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traficului</a:t>
            </a:r>
            <a:r>
              <a:rPr lang="en-US" sz="2000" dirty="0"/>
              <a:t>. </a:t>
            </a:r>
            <a:r>
              <a:rPr lang="en-US" sz="2000" dirty="0" err="1"/>
              <a:t>Criptarea</a:t>
            </a:r>
            <a:r>
              <a:rPr lang="en-US" sz="2000" dirty="0"/>
              <a:t> </a:t>
            </a:r>
            <a:r>
              <a:rPr lang="en-US" sz="2000" dirty="0" err="1"/>
              <a:t>folosită</a:t>
            </a:r>
            <a:r>
              <a:rPr lang="en-US" sz="2000" dirty="0"/>
              <a:t> de SSH </a:t>
            </a:r>
            <a:r>
              <a:rPr lang="en-US" sz="2000" dirty="0" err="1"/>
              <a:t>intenționează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asigure</a:t>
            </a:r>
            <a:r>
              <a:rPr lang="en-US" sz="2000" dirty="0"/>
              <a:t> </a:t>
            </a:r>
            <a:r>
              <a:rPr lang="en-US" sz="2000" dirty="0" err="1"/>
              <a:t>confidențialitatea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integritatea</a:t>
            </a:r>
            <a:r>
              <a:rPr lang="en-US" sz="2000" dirty="0"/>
              <a:t> </a:t>
            </a:r>
            <a:r>
              <a:rPr lang="en-US" sz="2000" dirty="0" err="1"/>
              <a:t>datelor</a:t>
            </a:r>
            <a:r>
              <a:rPr lang="en-US" sz="2000" dirty="0"/>
              <a:t> </a:t>
            </a:r>
            <a:r>
              <a:rPr lang="en-US" sz="2000" dirty="0" err="1"/>
              <a:t>transmise</a:t>
            </a:r>
            <a:r>
              <a:rPr lang="en-US" sz="2000" dirty="0"/>
              <a:t> </a:t>
            </a:r>
            <a:r>
              <a:rPr lang="en-US" sz="2000" dirty="0" err="1"/>
              <a:t>printr</a:t>
            </a:r>
            <a:r>
              <a:rPr lang="en-US" sz="2000" dirty="0"/>
              <a:t>-o </a:t>
            </a:r>
            <a:r>
              <a:rPr lang="en-US" sz="2000" dirty="0" err="1"/>
              <a:t>rețea</a:t>
            </a:r>
            <a:r>
              <a:rPr lang="en-US" sz="2000" dirty="0"/>
              <a:t> </a:t>
            </a:r>
            <a:r>
              <a:rPr lang="en-US" sz="2000" dirty="0" err="1"/>
              <a:t>nesigură</a:t>
            </a:r>
            <a:r>
              <a:rPr lang="en-US" sz="2000" dirty="0"/>
              <a:t> cum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Internetul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936D8-15BE-4E73-B78D-5BDF52C2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90" y="4378907"/>
            <a:ext cx="7835317" cy="2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4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FB7F-5554-424E-A9E9-62A85191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26644"/>
            <a:ext cx="10515600" cy="1325563"/>
          </a:xfrm>
        </p:spPr>
        <p:txBody>
          <a:bodyPr/>
          <a:lstStyle/>
          <a:p>
            <a:r>
              <a:rPr lang="ro-RO" b="1" dirty="0"/>
              <a:t>Remote Desktop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1440-8AD7-4961-BF13-5DD48B9B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53" y="1498454"/>
            <a:ext cx="6409887" cy="45835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Cu </a:t>
            </a:r>
            <a:r>
              <a:rPr lang="en-US" sz="2200" dirty="0" err="1"/>
              <a:t>caracteristica</a:t>
            </a:r>
            <a:r>
              <a:rPr lang="en-US" sz="2200" dirty="0"/>
              <a:t> </a:t>
            </a:r>
            <a:r>
              <a:rPr lang="en-US" sz="2200" b="1" dirty="0" err="1"/>
              <a:t>Conexiune</a:t>
            </a:r>
            <a:r>
              <a:rPr lang="en-US" sz="2200" b="1" dirty="0"/>
              <a:t> desktop </a:t>
            </a:r>
            <a:r>
              <a:rPr lang="en-US" sz="2200" dirty="0"/>
              <a:t>la </a:t>
            </a:r>
            <a:r>
              <a:rPr lang="en-US" sz="2200" dirty="0" err="1"/>
              <a:t>distanță</a:t>
            </a:r>
            <a:r>
              <a:rPr lang="en-US" sz="2200" dirty="0"/>
              <a:t>, </a:t>
            </a:r>
            <a:r>
              <a:rPr lang="en-US" sz="2200" dirty="0" err="1"/>
              <a:t>vă</a:t>
            </a:r>
            <a:r>
              <a:rPr lang="en-US" sz="2200" dirty="0"/>
              <a:t> </a:t>
            </a:r>
            <a:r>
              <a:rPr lang="en-US" sz="2200" dirty="0" err="1"/>
              <a:t>puteți</a:t>
            </a:r>
            <a:r>
              <a:rPr lang="en-US" sz="2200" dirty="0"/>
              <a:t> </a:t>
            </a:r>
            <a:r>
              <a:rPr lang="en-US" sz="2200" dirty="0" err="1"/>
              <a:t>conecta</a:t>
            </a:r>
            <a:r>
              <a:rPr lang="en-US" sz="2200" dirty="0"/>
              <a:t> la un computer care </a:t>
            </a:r>
            <a:r>
              <a:rPr lang="en-US" sz="2200" dirty="0" err="1"/>
              <a:t>rulează</a:t>
            </a:r>
            <a:r>
              <a:rPr lang="en-US" sz="2200" dirty="0"/>
              <a:t> Windows de pe alt computer care </a:t>
            </a:r>
            <a:r>
              <a:rPr lang="en-US" sz="2200" dirty="0" err="1"/>
              <a:t>rulează</a:t>
            </a:r>
            <a:r>
              <a:rPr lang="en-US" sz="2200" dirty="0"/>
              <a:t> Windows, </a:t>
            </a:r>
            <a:r>
              <a:rPr lang="en-US" sz="2200" dirty="0" err="1"/>
              <a:t>conectat</a:t>
            </a:r>
            <a:r>
              <a:rPr lang="en-US" sz="2200" dirty="0"/>
              <a:t> la </a:t>
            </a:r>
            <a:r>
              <a:rPr lang="en-US" sz="2200" dirty="0" err="1"/>
              <a:t>aceeași</a:t>
            </a:r>
            <a:r>
              <a:rPr lang="en-US" sz="2200" dirty="0"/>
              <a:t> </a:t>
            </a:r>
            <a:r>
              <a:rPr lang="en-US" sz="2200" dirty="0" err="1"/>
              <a:t>rețea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la internet. De </a:t>
            </a:r>
            <a:r>
              <a:rPr lang="en-US" sz="2200" dirty="0" err="1"/>
              <a:t>exemplu</a:t>
            </a:r>
            <a:r>
              <a:rPr lang="en-US" sz="2200" dirty="0"/>
              <a:t>, </a:t>
            </a:r>
            <a:r>
              <a:rPr lang="en-US" sz="2200" dirty="0" err="1"/>
              <a:t>puteți</a:t>
            </a:r>
            <a:r>
              <a:rPr lang="en-US" sz="2200" dirty="0"/>
              <a:t> </a:t>
            </a:r>
            <a:r>
              <a:rPr lang="en-US" sz="2200" dirty="0" err="1"/>
              <a:t>utiliza</a:t>
            </a:r>
            <a:r>
              <a:rPr lang="en-US" sz="2200" dirty="0"/>
              <a:t>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programele</a:t>
            </a:r>
            <a:r>
              <a:rPr lang="en-US" sz="2200" dirty="0"/>
              <a:t>, </a:t>
            </a:r>
            <a:r>
              <a:rPr lang="en-US" sz="2200" dirty="0" err="1"/>
              <a:t>fișierele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resursele</a:t>
            </a:r>
            <a:r>
              <a:rPr lang="en-US" sz="2200" dirty="0"/>
              <a:t> de </a:t>
            </a:r>
            <a:r>
              <a:rPr lang="en-US" sz="2200" dirty="0" err="1"/>
              <a:t>rețea</a:t>
            </a:r>
            <a:r>
              <a:rPr lang="en-US" sz="2200" dirty="0"/>
              <a:t> de pe </a:t>
            </a:r>
            <a:r>
              <a:rPr lang="en-US" sz="2200" dirty="0" err="1"/>
              <a:t>computerul</a:t>
            </a:r>
            <a:r>
              <a:rPr lang="en-US" sz="2200" dirty="0"/>
              <a:t> </a:t>
            </a:r>
            <a:r>
              <a:rPr lang="en-US" sz="2200" dirty="0" err="1"/>
              <a:t>dvs</a:t>
            </a:r>
            <a:r>
              <a:rPr lang="en-US" sz="2200" dirty="0"/>
              <a:t>. de la </a:t>
            </a:r>
            <a:r>
              <a:rPr lang="en-US" sz="2200" dirty="0" err="1"/>
              <a:t>locul</a:t>
            </a:r>
            <a:r>
              <a:rPr lang="en-US" sz="2200" dirty="0"/>
              <a:t> de </a:t>
            </a:r>
            <a:r>
              <a:rPr lang="en-US" sz="2200" dirty="0" err="1"/>
              <a:t>muncă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computerul</a:t>
            </a:r>
            <a:r>
              <a:rPr lang="en-US" sz="2200" dirty="0"/>
              <a:t> de </a:t>
            </a:r>
            <a:r>
              <a:rPr lang="en-US" sz="2200" dirty="0" err="1"/>
              <a:t>acasă</a:t>
            </a:r>
            <a:r>
              <a:rPr lang="en-US" sz="2200" dirty="0"/>
              <a:t>, ca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când</a:t>
            </a:r>
            <a:r>
              <a:rPr lang="en-US" sz="2200" dirty="0"/>
              <a:t> </a:t>
            </a:r>
            <a:r>
              <a:rPr lang="en-US" sz="2200" dirty="0" err="1"/>
              <a:t>vă</a:t>
            </a:r>
            <a:r>
              <a:rPr lang="en-US" sz="2200" dirty="0"/>
              <a:t> </a:t>
            </a:r>
            <a:r>
              <a:rPr lang="en-US" sz="2200" dirty="0" err="1"/>
              <a:t>aflați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fața</a:t>
            </a:r>
            <a:r>
              <a:rPr lang="en-US" sz="2200" dirty="0"/>
              <a:t> </a:t>
            </a:r>
            <a:r>
              <a:rPr lang="en-US" sz="2200" dirty="0" err="1"/>
              <a:t>computerului</a:t>
            </a:r>
            <a:r>
              <a:rPr lang="en-US" sz="2200" dirty="0"/>
              <a:t> de la </a:t>
            </a:r>
            <a:r>
              <a:rPr lang="en-US" sz="2200" dirty="0" err="1"/>
              <a:t>locul</a:t>
            </a:r>
            <a:r>
              <a:rPr lang="en-US" sz="2200" dirty="0"/>
              <a:t> de </a:t>
            </a:r>
            <a:r>
              <a:rPr lang="en-US" sz="2200" dirty="0" err="1"/>
              <a:t>muncă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vă</a:t>
            </a:r>
            <a:r>
              <a:rPr lang="en-US" sz="2200" dirty="0"/>
              <a:t> </a:t>
            </a:r>
            <a:r>
              <a:rPr lang="en-US" sz="2200" dirty="0" err="1"/>
              <a:t>conecta</a:t>
            </a:r>
            <a:r>
              <a:rPr lang="en-US" sz="2200" dirty="0"/>
              <a:t> la un computer la </a:t>
            </a:r>
            <a:r>
              <a:rPr lang="en-US" sz="2200" dirty="0" err="1"/>
              <a:t>distanță</a:t>
            </a:r>
            <a:r>
              <a:rPr lang="en-US" sz="2200" dirty="0"/>
              <a:t>, </a:t>
            </a:r>
            <a:r>
              <a:rPr lang="en-US" sz="2200" dirty="0" err="1"/>
              <a:t>acesta</a:t>
            </a:r>
            <a:r>
              <a:rPr lang="en-US" sz="2200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fie </a:t>
            </a:r>
            <a:r>
              <a:rPr lang="en-US" sz="2200" dirty="0" err="1"/>
              <a:t>pornit</a:t>
            </a:r>
            <a:r>
              <a:rPr lang="en-US" sz="2200" dirty="0"/>
              <a:t>,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aibă</a:t>
            </a:r>
            <a:r>
              <a:rPr lang="en-US" sz="2200" dirty="0"/>
              <a:t> o </a:t>
            </a:r>
            <a:r>
              <a:rPr lang="en-US" sz="2200" dirty="0" err="1"/>
              <a:t>conexiune</a:t>
            </a:r>
            <a:r>
              <a:rPr lang="en-US" sz="2200" dirty="0"/>
              <a:t> de </a:t>
            </a:r>
            <a:r>
              <a:rPr lang="en-US" sz="2200" dirty="0" err="1"/>
              <a:t>rețea</a:t>
            </a:r>
            <a:r>
              <a:rPr lang="en-US" sz="2200" dirty="0"/>
              <a:t>, </a:t>
            </a:r>
            <a:r>
              <a:rPr lang="en-US" sz="2200" dirty="0" err="1"/>
              <a:t>caracteristica</a:t>
            </a:r>
            <a:r>
              <a:rPr lang="en-US" sz="2200" dirty="0"/>
              <a:t> Desktop la </a:t>
            </a:r>
            <a:r>
              <a:rPr lang="en-US" sz="2200" dirty="0" err="1"/>
              <a:t>distanță</a:t>
            </a:r>
            <a:r>
              <a:rPr lang="en-US" sz="2200" dirty="0"/>
              <a:t>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fie </a:t>
            </a:r>
            <a:r>
              <a:rPr lang="en-US" sz="2200" dirty="0" err="1"/>
              <a:t>activată</a:t>
            </a:r>
            <a:r>
              <a:rPr lang="en-US" sz="2200" dirty="0"/>
              <a:t>,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aveți</a:t>
            </a:r>
            <a:r>
              <a:rPr lang="en-US" sz="2200" dirty="0"/>
              <a:t> </a:t>
            </a:r>
            <a:r>
              <a:rPr lang="en-US" sz="2200" dirty="0" err="1"/>
              <a:t>acces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rețea</a:t>
            </a:r>
            <a:r>
              <a:rPr lang="en-US" sz="2200" dirty="0"/>
              <a:t> la </a:t>
            </a:r>
            <a:r>
              <a:rPr lang="en-US" sz="2200" dirty="0" err="1"/>
              <a:t>computerul</a:t>
            </a:r>
            <a:r>
              <a:rPr lang="en-US" sz="2200" dirty="0"/>
              <a:t> la </a:t>
            </a:r>
            <a:r>
              <a:rPr lang="en-US" sz="2200" dirty="0" err="1"/>
              <a:t>distanță</a:t>
            </a:r>
            <a:r>
              <a:rPr lang="en-US" sz="2200" dirty="0"/>
              <a:t> (</a:t>
            </a:r>
            <a:r>
              <a:rPr lang="en-US" sz="2200" dirty="0" err="1"/>
              <a:t>posibil</a:t>
            </a:r>
            <a:r>
              <a:rPr lang="en-US" sz="2200" dirty="0"/>
              <a:t> 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intermediul</a:t>
            </a:r>
            <a:r>
              <a:rPr lang="en-US" sz="2200" dirty="0"/>
              <a:t> </a:t>
            </a:r>
            <a:r>
              <a:rPr lang="en-US" sz="2200" dirty="0" err="1"/>
              <a:t>internetului</a:t>
            </a:r>
            <a:r>
              <a:rPr lang="en-US" sz="2200" dirty="0"/>
              <a:t>)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permisiunea</a:t>
            </a:r>
            <a:r>
              <a:rPr lang="en-US" sz="2200" dirty="0"/>
              <a:t> de </a:t>
            </a:r>
            <a:r>
              <a:rPr lang="en-US" sz="2200" dirty="0" err="1"/>
              <a:t>conectare</a:t>
            </a:r>
            <a:r>
              <a:rPr lang="en-US" sz="2200" dirty="0"/>
              <a:t>.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permisiunea</a:t>
            </a:r>
            <a:r>
              <a:rPr lang="en-US" sz="2200" dirty="0"/>
              <a:t> de </a:t>
            </a:r>
            <a:r>
              <a:rPr lang="en-US" sz="2200" dirty="0" err="1"/>
              <a:t>conectare</a:t>
            </a:r>
            <a:r>
              <a:rPr lang="en-US" sz="2200" dirty="0"/>
              <a:t>, </a:t>
            </a:r>
            <a:r>
              <a:rPr lang="en-US" sz="2200" dirty="0" err="1"/>
              <a:t>trebuie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fiți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de </a:t>
            </a:r>
            <a:r>
              <a:rPr lang="en-US" sz="2200" dirty="0" err="1"/>
              <a:t>utilizatori</a:t>
            </a:r>
            <a:r>
              <a:rPr lang="en-US" sz="2200" dirty="0"/>
              <a:t>. </a:t>
            </a:r>
            <a:r>
              <a:rPr lang="en-US" sz="2200" dirty="0" err="1"/>
              <a:t>Înainte</a:t>
            </a:r>
            <a:r>
              <a:rPr lang="en-US" sz="2200" dirty="0"/>
              <a:t> de a </a:t>
            </a:r>
            <a:r>
              <a:rPr lang="en-US" sz="2200" dirty="0" err="1"/>
              <a:t>începe</a:t>
            </a:r>
            <a:r>
              <a:rPr lang="en-US" sz="2200" dirty="0"/>
              <a:t> o </a:t>
            </a:r>
            <a:r>
              <a:rPr lang="en-US" sz="2200" dirty="0" err="1"/>
              <a:t>conexiune</a:t>
            </a:r>
            <a:r>
              <a:rPr lang="en-US" sz="2200" dirty="0"/>
              <a:t>,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recomandat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căutați</a:t>
            </a:r>
            <a:r>
              <a:rPr lang="en-US" sz="2200" dirty="0"/>
              <a:t> </a:t>
            </a:r>
            <a:r>
              <a:rPr lang="en-US" sz="2200" dirty="0" err="1"/>
              <a:t>numele</a:t>
            </a:r>
            <a:r>
              <a:rPr lang="en-US" sz="2200" dirty="0"/>
              <a:t> </a:t>
            </a:r>
            <a:r>
              <a:rPr lang="en-US" sz="2200" dirty="0" err="1"/>
              <a:t>computerului</a:t>
            </a:r>
            <a:r>
              <a:rPr lang="en-US" sz="2200" dirty="0"/>
              <a:t> la care </a:t>
            </a:r>
            <a:r>
              <a:rPr lang="en-US" sz="2200" dirty="0" err="1"/>
              <a:t>vă</a:t>
            </a:r>
            <a:r>
              <a:rPr lang="en-US" sz="2200" dirty="0"/>
              <a:t> </a:t>
            </a:r>
            <a:r>
              <a:rPr lang="en-US" sz="2200" dirty="0" err="1"/>
              <a:t>conectați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vă</a:t>
            </a:r>
            <a:r>
              <a:rPr lang="en-US" sz="2200" dirty="0"/>
              <a:t> </a:t>
            </a:r>
            <a:r>
              <a:rPr lang="en-US" sz="2200" dirty="0" err="1"/>
              <a:t>asigurați</a:t>
            </a:r>
            <a:r>
              <a:rPr lang="en-US" sz="2200" dirty="0"/>
              <a:t> </a:t>
            </a:r>
            <a:r>
              <a:rPr lang="en-US" sz="2200" dirty="0" err="1"/>
              <a:t>că</a:t>
            </a:r>
            <a:r>
              <a:rPr lang="en-US" sz="2200" dirty="0"/>
              <a:t> sunt </a:t>
            </a:r>
            <a:r>
              <a:rPr lang="en-US" sz="2200" dirty="0" err="1"/>
              <a:t>permise</a:t>
            </a:r>
            <a:r>
              <a:rPr lang="en-US" sz="2200" dirty="0"/>
              <a:t> </a:t>
            </a:r>
            <a:r>
              <a:rPr lang="en-US" sz="2200" dirty="0" err="1"/>
              <a:t>conexiunile</a:t>
            </a:r>
            <a:r>
              <a:rPr lang="en-US" sz="2200" dirty="0"/>
              <a:t> desktop la </a:t>
            </a:r>
            <a:r>
              <a:rPr lang="en-US" sz="2200" dirty="0" err="1"/>
              <a:t>distanță</a:t>
            </a:r>
            <a:r>
              <a:rPr lang="en-US" sz="2200" dirty="0"/>
              <a:t> </a:t>
            </a:r>
            <a:r>
              <a:rPr lang="en-US" sz="2200" dirty="0" err="1"/>
              <a:t>prin</a:t>
            </a:r>
            <a:r>
              <a:rPr lang="en-US" sz="2200" dirty="0"/>
              <a:t> firewall.</a:t>
            </a:r>
          </a:p>
          <a:p>
            <a:endParaRPr lang="en-US" dirty="0"/>
          </a:p>
        </p:txBody>
      </p:sp>
      <p:pic>
        <p:nvPicPr>
          <p:cNvPr id="2050" name="Picture 2" descr="Imagini pentru remote desktop">
            <a:extLst>
              <a:ext uri="{FF2B5EF4-FFF2-40B4-BE49-F238E27FC236}">
                <a16:creationId xmlns:a16="http://schemas.microsoft.com/office/drawing/2014/main" id="{D2CB254D-71E6-43D7-A640-D0F265DF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2" y="2055304"/>
            <a:ext cx="4891880" cy="29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9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A803-B8C0-4654-AA20-4C859326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399395"/>
            <a:ext cx="10515600" cy="1325563"/>
          </a:xfrm>
        </p:spPr>
        <p:txBody>
          <a:bodyPr/>
          <a:lstStyle/>
          <a:p>
            <a:r>
              <a:rPr lang="ro-RO" b="1" dirty="0"/>
              <a:t>A</a:t>
            </a:r>
            <a:r>
              <a:rPr lang="en-US" b="1" dirty="0" err="1"/>
              <a:t>utentificarea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verificarea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doi</a:t>
            </a:r>
            <a:r>
              <a:rPr lang="en-US" b="1" dirty="0"/>
              <a:t> </a:t>
            </a:r>
            <a:r>
              <a:rPr lang="en-US" b="1" dirty="0" err="1"/>
              <a:t>pași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2608-89CB-4ADB-85D4-69748597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94" y="1892737"/>
            <a:ext cx="6250497" cy="52127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o-RO" dirty="0"/>
              <a:t>A</a:t>
            </a:r>
            <a:r>
              <a:rPr lang="en-US" dirty="0" err="1"/>
              <a:t>utentificarea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pași</a:t>
            </a:r>
            <a:r>
              <a:rPr lang="ro-RO" dirty="0"/>
              <a:t> este o modalitate de autentificare la rețea.</a:t>
            </a:r>
            <a:r>
              <a:rPr lang="en-US" dirty="0"/>
              <a:t> </a:t>
            </a: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pași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proces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care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identității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entități</a:t>
            </a:r>
            <a:r>
              <a:rPr lang="en-US" dirty="0"/>
              <a:t> care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acceseze</a:t>
            </a:r>
            <a:r>
              <a:rPr lang="en-US" dirty="0"/>
              <a:t> un </a:t>
            </a:r>
            <a:r>
              <a:rPr lang="en-US" dirty="0" err="1"/>
              <a:t>serviciu</a:t>
            </a:r>
            <a:r>
              <a:rPr lang="en-US" dirty="0"/>
              <a:t> (e-mail, </a:t>
            </a:r>
            <a:r>
              <a:rPr lang="en-US" dirty="0" err="1"/>
              <a:t>rețea</a:t>
            </a:r>
            <a:r>
              <a:rPr lang="en-US" dirty="0"/>
              <a:t> </a:t>
            </a:r>
            <a:r>
              <a:rPr lang="en-US" dirty="0" err="1"/>
              <a:t>socială</a:t>
            </a:r>
            <a:r>
              <a:rPr lang="en-US" dirty="0"/>
              <a:t>,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bancar</a:t>
            </a:r>
            <a:r>
              <a:rPr lang="en-US" dirty="0"/>
              <a:t>, etc.).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se </a:t>
            </a:r>
            <a:r>
              <a:rPr lang="en-US" dirty="0" err="1"/>
              <a:t>numește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pași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existența</a:t>
            </a:r>
            <a:r>
              <a:rPr lang="en-US" dirty="0"/>
              <a:t> a minim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acești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factori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: un factor de </a:t>
            </a:r>
            <a:r>
              <a:rPr lang="en-US" dirty="0" err="1"/>
              <a:t>cunoaștere</a:t>
            </a:r>
            <a:r>
              <a:rPr lang="en-US" dirty="0"/>
              <a:t>, un factor de </a:t>
            </a:r>
            <a:r>
              <a:rPr lang="en-US" dirty="0" err="1"/>
              <a:t>posesie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factor de </a:t>
            </a:r>
            <a:r>
              <a:rPr lang="en-US" dirty="0" err="1"/>
              <a:t>inerență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Autentificarea</a:t>
            </a:r>
            <a:r>
              <a:rPr lang="en-US" dirty="0"/>
              <a:t> </a:t>
            </a:r>
            <a:r>
              <a:rPr lang="en-US" dirty="0" err="1"/>
              <a:t>tradițională</a:t>
            </a:r>
            <a:r>
              <a:rPr lang="en-US" dirty="0"/>
              <a:t> include </a:t>
            </a:r>
            <a:r>
              <a:rPr lang="en-US" dirty="0" err="1"/>
              <a:t>unul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acești</a:t>
            </a:r>
            <a:r>
              <a:rPr lang="en-US" dirty="0"/>
              <a:t> </a:t>
            </a:r>
            <a:r>
              <a:rPr lang="en-US" dirty="0" err="1"/>
              <a:t>factori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vrei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folosești</a:t>
            </a:r>
            <a:r>
              <a:rPr lang="en-US" dirty="0"/>
              <a:t> un </a:t>
            </a:r>
            <a:r>
              <a:rPr lang="en-US" dirty="0" err="1"/>
              <a:t>serviciu</a:t>
            </a:r>
            <a:r>
              <a:rPr lang="en-US" dirty="0"/>
              <a:t> digital precum un </a:t>
            </a:r>
            <a:r>
              <a:rPr lang="en-US" dirty="0" err="1"/>
              <a:t>cont</a:t>
            </a:r>
            <a:r>
              <a:rPr lang="en-US" dirty="0"/>
              <a:t> de email, </a:t>
            </a:r>
            <a:r>
              <a:rPr lang="en-US" dirty="0" err="1"/>
              <a:t>autentificarea</a:t>
            </a:r>
            <a:r>
              <a:rPr lang="en-US" dirty="0"/>
              <a:t> </a:t>
            </a:r>
            <a:r>
              <a:rPr lang="en-US" dirty="0" err="1"/>
              <a:t>tradițională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știi</a:t>
            </a:r>
            <a:r>
              <a:rPr lang="en-US" dirty="0"/>
              <a:t> un </a:t>
            </a:r>
            <a:r>
              <a:rPr lang="en-US" dirty="0" err="1"/>
              <a:t>nume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parolă</a:t>
            </a:r>
            <a:r>
              <a:rPr lang="en-US" dirty="0"/>
              <a:t>. </a:t>
            </a:r>
            <a:r>
              <a:rPr lang="en-US" dirty="0" err="1"/>
              <a:t>Informația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furată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pot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,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putând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abuziv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altcineva</a:t>
            </a:r>
            <a:r>
              <a:rPr lang="en-US" dirty="0"/>
              <a:t> </a:t>
            </a:r>
            <a:r>
              <a:rPr lang="en-US" dirty="0" err="1"/>
              <a:t>pretinzând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ești</a:t>
            </a:r>
            <a:r>
              <a:rPr lang="en-US" dirty="0"/>
              <a:t> </a:t>
            </a:r>
            <a:r>
              <a:rPr lang="en-US" dirty="0" err="1"/>
              <a:t>tu.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, se pot </a:t>
            </a:r>
            <a:r>
              <a:rPr lang="en-US" dirty="0" err="1"/>
              <a:t>fura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vătăma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D2F89-DCD7-48D1-BE03-7723AB23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72" y="2316456"/>
            <a:ext cx="4555222" cy="26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6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27774-A4D1-46E0-A1ED-15A3195A6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6216"/>
            <a:ext cx="12045820" cy="68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6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817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Asigurarea securității la nivel de rețea</vt:lpstr>
      <vt:lpstr>PowerPoint Presentation</vt:lpstr>
      <vt:lpstr>Virtual private network (VPN) </vt:lpstr>
      <vt:lpstr>PowerPoint Presentation</vt:lpstr>
      <vt:lpstr>Secure Shell (SSH) </vt:lpstr>
      <vt:lpstr>Remote Desktop</vt:lpstr>
      <vt:lpstr>Autentificarea sau verificarea în doi pași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Asigurarea securității la nivel de rețea</dc:title>
  <dc:creator>Kingus</dc:creator>
  <cp:lastModifiedBy>Kingus</cp:lastModifiedBy>
  <cp:revision>6</cp:revision>
  <dcterms:created xsi:type="dcterms:W3CDTF">2019-01-20T11:56:25Z</dcterms:created>
  <dcterms:modified xsi:type="dcterms:W3CDTF">2019-01-20T13:47:42Z</dcterms:modified>
</cp:coreProperties>
</file>