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420" r:id="rId3"/>
    <p:sldId id="439" r:id="rId4"/>
    <p:sldId id="440" r:id="rId5"/>
    <p:sldId id="443" r:id="rId6"/>
    <p:sldId id="466" r:id="rId7"/>
    <p:sldId id="470" r:id="rId8"/>
    <p:sldId id="472" r:id="rId9"/>
    <p:sldId id="474" r:id="rId10"/>
    <p:sldId id="473" r:id="rId11"/>
    <p:sldId id="500" r:id="rId12"/>
    <p:sldId id="498" r:id="rId13"/>
    <p:sldId id="510" r:id="rId14"/>
    <p:sldId id="476" r:id="rId15"/>
    <p:sldId id="499" r:id="rId16"/>
    <p:sldId id="478" r:id="rId17"/>
    <p:sldId id="506" r:id="rId18"/>
    <p:sldId id="260" r:id="rId19"/>
    <p:sldId id="266" r:id="rId20"/>
    <p:sldId id="487" r:id="rId21"/>
    <p:sldId id="511" r:id="rId22"/>
    <p:sldId id="513" r:id="rId23"/>
    <p:sldId id="514" r:id="rId24"/>
    <p:sldId id="509" r:id="rId25"/>
    <p:sldId id="267" r:id="rId26"/>
    <p:sldId id="479" r:id="rId27"/>
    <p:sldId id="442" r:id="rId28"/>
    <p:sldId id="508" r:id="rId29"/>
    <p:sldId id="502" r:id="rId30"/>
    <p:sldId id="480" r:id="rId31"/>
    <p:sldId id="503" r:id="rId32"/>
    <p:sldId id="515" r:id="rId33"/>
    <p:sldId id="516" r:id="rId34"/>
    <p:sldId id="485" r:id="rId35"/>
    <p:sldId id="504" r:id="rId36"/>
    <p:sldId id="50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7"/>
    <p:restoredTop sz="93407" autoAdjust="0"/>
  </p:normalViewPr>
  <p:slideViewPr>
    <p:cSldViewPr>
      <p:cViewPr varScale="1">
        <p:scale>
          <a:sx n="96" d="100"/>
          <a:sy n="96" d="100"/>
        </p:scale>
        <p:origin x="49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3D8CD8C6-57CB-4613-8428-11291D73C761}"/>
    <pc:docChg chg="undo redo custSel addSld delSld modSld sldOrd">
      <pc:chgData name="Andras Lasso" userId="872af7415c00bfb9" providerId="LiveId" clId="{3D8CD8C6-57CB-4613-8428-11291D73C761}" dt="2018-04-29T00:56:21.066" v="3704" actId="2696"/>
      <pc:docMkLst>
        <pc:docMk/>
      </pc:docMkLst>
      <pc:sldChg chg="addSp delSp modSp">
        <pc:chgData name="Andras Lasso" userId="872af7415c00bfb9" providerId="LiveId" clId="{3D8CD8C6-57CB-4613-8428-11291D73C761}" dt="2018-04-29T00:51:58.613" v="3590" actId="20577"/>
        <pc:sldMkLst>
          <pc:docMk/>
          <pc:sldMk cId="1441491833" sldId="420"/>
        </pc:sldMkLst>
        <pc:spChg chg="mod">
          <ac:chgData name="Andras Lasso" userId="872af7415c00bfb9" providerId="LiveId" clId="{3D8CD8C6-57CB-4613-8428-11291D73C761}" dt="2018-04-29T00:51:58.613" v="3590" actId="20577"/>
          <ac:spMkLst>
            <pc:docMk/>
            <pc:sldMk cId="1441491833" sldId="42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9:16.330" v="2894" actId="20577"/>
          <ac:spMkLst>
            <pc:docMk/>
            <pc:sldMk cId="1441491833" sldId="420"/>
            <ac:spMk id="15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10.320" v="3408" actId="20577"/>
          <ac:picMkLst>
            <pc:docMk/>
            <pc:sldMk cId="1441491833" sldId="420"/>
            <ac:picMk id="2" creationId="{3A76472F-B4F2-4E28-AE09-60069CEF3414}"/>
          </ac:picMkLst>
        </pc:picChg>
        <pc:cxnChg chg="add del mod">
          <ac:chgData name="Andras Lasso" userId="872af7415c00bfb9" providerId="LiveId" clId="{3D8CD8C6-57CB-4613-8428-11291D73C761}" dt="2018-04-28T20:54:22.593" v="184" actId="478"/>
          <ac:cxnSpMkLst>
            <pc:docMk/>
            <pc:sldMk cId="1441491833" sldId="420"/>
            <ac:cxnSpMk id="7" creationId="{E9D51868-4AE1-4E5B-BB6A-6EDEDFFD965C}"/>
          </ac:cxnSpMkLst>
        </pc:cxnChg>
        <pc:cxnChg chg="add del mod">
          <ac:chgData name="Andras Lasso" userId="872af7415c00bfb9" providerId="LiveId" clId="{3D8CD8C6-57CB-4613-8428-11291D73C761}" dt="2018-04-29T00:24:10.320" v="3408" actId="20577"/>
          <ac:cxnSpMkLst>
            <pc:docMk/>
            <pc:sldMk cId="1441491833" sldId="420"/>
            <ac:cxnSpMk id="9" creationId="{56AD5BA8-F97B-4DAC-959C-2A9F1C2F190E}"/>
          </ac:cxnSpMkLst>
        </pc:cxnChg>
      </pc:sldChg>
      <pc:sldChg chg="addSp delSp modSp del">
        <pc:chgData name="Andras Lasso" userId="872af7415c00bfb9" providerId="LiveId" clId="{3D8CD8C6-57CB-4613-8428-11291D73C761}" dt="2018-04-29T00:56:21.066" v="3704" actId="2696"/>
        <pc:sldMkLst>
          <pc:docMk/>
          <pc:sldMk cId="1007452567" sldId="438"/>
        </pc:sldMkLst>
        <pc:spChg chg="del">
          <ac:chgData name="Andras Lasso" userId="872af7415c00bfb9" providerId="LiveId" clId="{3D8CD8C6-57CB-4613-8428-11291D73C761}" dt="2018-04-29T00:49:58.875" v="3587" actId="478"/>
          <ac:spMkLst>
            <pc:docMk/>
            <pc:sldMk cId="1007452567" sldId="43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42.198" v="3651" actId="20577"/>
          <ac:spMkLst>
            <pc:docMk/>
            <pc:sldMk cId="1007452567" sldId="438"/>
            <ac:spMk id="5" creationId="{00000000-0000-0000-0000-000000000000}"/>
          </ac:spMkLst>
        </pc:spChg>
        <pc:spChg chg="add del mod">
          <ac:chgData name="Andras Lasso" userId="872af7415c00bfb9" providerId="LiveId" clId="{3D8CD8C6-57CB-4613-8428-11291D73C761}" dt="2018-04-29T00:50:01.430" v="3588" actId="478"/>
          <ac:spMkLst>
            <pc:docMk/>
            <pc:sldMk cId="1007452567" sldId="438"/>
            <ac:spMk id="7" creationId="{C3FC8CA4-BE20-4162-BE82-052DD9F9A8F7}"/>
          </ac:spMkLst>
        </pc:spChg>
        <pc:spChg chg="add mod">
          <ac:chgData name="Andras Lasso" userId="872af7415c00bfb9" providerId="LiveId" clId="{3D8CD8C6-57CB-4613-8428-11291D73C761}" dt="2018-04-29T00:53:59.597" v="3703" actId="1076"/>
          <ac:spMkLst>
            <pc:docMk/>
            <pc:sldMk cId="1007452567" sldId="438"/>
            <ac:spMk id="10" creationId="{1CEB5ECB-CE95-4D9A-A2DC-E573C04347EC}"/>
          </ac:spMkLst>
        </pc:spChg>
        <pc:picChg chg="add">
          <ac:chgData name="Andras Lasso" userId="872af7415c00bfb9" providerId="LiveId" clId="{3D8CD8C6-57CB-4613-8428-11291D73C761}" dt="2018-04-29T00:49:23.886" v="3586" actId="2696"/>
          <ac:picMkLst>
            <pc:docMk/>
            <pc:sldMk cId="1007452567" sldId="438"/>
            <ac:picMk id="2" creationId="{31364110-45F2-49EB-885B-BAC7AD1375A8}"/>
          </ac:picMkLst>
        </pc:picChg>
        <pc:picChg chg="add del">
          <ac:chgData name="Andras Lasso" userId="872af7415c00bfb9" providerId="LiveId" clId="{3D8CD8C6-57CB-4613-8428-11291D73C761}" dt="2018-04-29T00:46:04.744" v="3585" actId="478"/>
          <ac:picMkLst>
            <pc:docMk/>
            <pc:sldMk cId="1007452567" sldId="438"/>
            <ac:picMk id="2050" creationId="{62AF06B6-430F-4729-9412-573F97CEC7CC}"/>
          </ac:picMkLst>
        </pc:picChg>
        <pc:picChg chg="del">
          <ac:chgData name="Andras Lasso" userId="872af7415c00bfb9" providerId="LiveId" clId="{3D8CD8C6-57CB-4613-8428-11291D73C761}" dt="2018-04-29T00:45:41.886" v="3583" actId="478"/>
          <ac:picMkLst>
            <pc:docMk/>
            <pc:sldMk cId="1007452567" sldId="438"/>
            <ac:picMk id="2052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2:02.739" v="3592" actId="20577"/>
        <pc:sldMkLst>
          <pc:docMk/>
          <pc:sldMk cId="3294753823" sldId="439"/>
        </pc:sldMkLst>
        <pc:spChg chg="mod">
          <ac:chgData name="Andras Lasso" userId="872af7415c00bfb9" providerId="LiveId" clId="{3D8CD8C6-57CB-4613-8428-11291D73C761}" dt="2018-04-29T00:52:02.739" v="3592" actId="20577"/>
          <ac:spMkLst>
            <pc:docMk/>
            <pc:sldMk cId="3294753823" sldId="43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23:19.631" v="1637" actId="20577"/>
          <ac:spMkLst>
            <pc:docMk/>
            <pc:sldMk cId="3294753823" sldId="439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05.879" v="3594" actId="20577"/>
        <pc:sldMkLst>
          <pc:docMk/>
          <pc:sldMk cId="1225772568" sldId="440"/>
        </pc:sldMkLst>
        <pc:spChg chg="mod">
          <ac:chgData name="Andras Lasso" userId="872af7415c00bfb9" providerId="LiveId" clId="{3D8CD8C6-57CB-4613-8428-11291D73C761}" dt="2018-04-29T00:52:05.879" v="3594" actId="20577"/>
          <ac:spMkLst>
            <pc:docMk/>
            <pc:sldMk cId="1225772568" sldId="44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8:25.468" v="2886" actId="20577"/>
          <ac:spMkLst>
            <pc:docMk/>
            <pc:sldMk cId="1225772568" sldId="440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5.538" v="3637" actId="20577"/>
        <pc:sldMkLst>
          <pc:docMk/>
          <pc:sldMk cId="1658186505" sldId="442"/>
        </pc:sldMkLst>
        <pc:spChg chg="mod">
          <ac:chgData name="Andras Lasso" userId="872af7415c00bfb9" providerId="LiveId" clId="{3D8CD8C6-57CB-4613-8428-11291D73C761}" dt="2018-04-29T00:53:25.538" v="3637" actId="20577"/>
          <ac:spMkLst>
            <pc:docMk/>
            <pc:sldMk cId="1658186505" sldId="442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1.349" v="3597" actId="20577"/>
        <pc:sldMkLst>
          <pc:docMk/>
          <pc:sldMk cId="3628187913" sldId="443"/>
        </pc:sldMkLst>
        <pc:spChg chg="mod">
          <ac:chgData name="Andras Lasso" userId="872af7415c00bfb9" providerId="LiveId" clId="{3D8CD8C6-57CB-4613-8428-11291D73C761}" dt="2018-04-28T21:58:48.845" v="2893" actId="20577"/>
          <ac:spMkLst>
            <pc:docMk/>
            <pc:sldMk cId="3628187913" sldId="443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31.349" v="3597" actId="20577"/>
          <ac:spMkLst>
            <pc:docMk/>
            <pc:sldMk cId="3628187913" sldId="443"/>
            <ac:spMk id="5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52:26.575" v="3595" actId="167"/>
          <ac:spMkLst>
            <pc:docMk/>
            <pc:sldMk cId="3628187913" sldId="443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4.569" v="3599" actId="20577"/>
        <pc:sldMkLst>
          <pc:docMk/>
          <pc:sldMk cId="110686887" sldId="466"/>
        </pc:sldMkLst>
        <pc:spChg chg="mod">
          <ac:chgData name="Andras Lasso" userId="872af7415c00bfb9" providerId="LiveId" clId="{3D8CD8C6-57CB-4613-8428-11291D73C761}" dt="2018-04-29T00:52:34.569" v="3599" actId="20577"/>
          <ac:spMkLst>
            <pc:docMk/>
            <pc:sldMk cId="110686887" sldId="466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7.878" v="3601" actId="20577"/>
        <pc:sldMkLst>
          <pc:docMk/>
          <pc:sldMk cId="835159716" sldId="467"/>
        </pc:sldMkLst>
        <pc:spChg chg="mod">
          <ac:chgData name="Andras Lasso" userId="872af7415c00bfb9" providerId="LiveId" clId="{3D8CD8C6-57CB-4613-8428-11291D73C761}" dt="2018-04-29T00:52:37.878" v="3601" actId="20577"/>
          <ac:spMkLst>
            <pc:docMk/>
            <pc:sldMk cId="835159716" sldId="467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2:41.048" v="3603" actId="20577"/>
        <pc:sldMkLst>
          <pc:docMk/>
          <pc:sldMk cId="3822758122" sldId="468"/>
        </pc:sldMkLst>
        <pc:spChg chg="add del">
          <ac:chgData name="Andras Lasso" userId="872af7415c00bfb9" providerId="LiveId" clId="{3D8CD8C6-57CB-4613-8428-11291D73C761}" dt="2018-04-28T22:03:59.582" v="2927" actId="478"/>
          <ac:spMkLst>
            <pc:docMk/>
            <pc:sldMk cId="3822758122" sldId="468"/>
            <ac:spMk id="2" creationId="{F61A0826-5546-4056-ACDE-4E06A5805409}"/>
          </ac:spMkLst>
        </pc:spChg>
        <pc:spChg chg="mod">
          <ac:chgData name="Andras Lasso" userId="872af7415c00bfb9" providerId="LiveId" clId="{3D8CD8C6-57CB-4613-8428-11291D73C761}" dt="2018-04-28T22:01:35.824" v="2925" actId="20577"/>
          <ac:spMkLst>
            <pc:docMk/>
            <pc:sldMk cId="3822758122" sldId="46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1.048" v="3603" actId="20577"/>
          <ac:spMkLst>
            <pc:docMk/>
            <pc:sldMk cId="3822758122" sldId="468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25.067" v="2936" actId="1076"/>
          <ac:picMkLst>
            <pc:docMk/>
            <pc:sldMk cId="3822758122" sldId="468"/>
            <ac:picMk id="7" creationId="{674DC935-5E3C-4EE7-9C1B-B6C273391B59}"/>
          </ac:picMkLst>
        </pc:picChg>
      </pc:sldChg>
      <pc:sldChg chg="addSp modSp">
        <pc:chgData name="Andras Lasso" userId="872af7415c00bfb9" providerId="LiveId" clId="{3D8CD8C6-57CB-4613-8428-11291D73C761}" dt="2018-04-29T00:52:46.336" v="3607" actId="20577"/>
        <pc:sldMkLst>
          <pc:docMk/>
          <pc:sldMk cId="1735051616" sldId="469"/>
        </pc:sldMkLst>
        <pc:spChg chg="mod">
          <ac:chgData name="Andras Lasso" userId="872af7415c00bfb9" providerId="LiveId" clId="{3D8CD8C6-57CB-4613-8428-11291D73C761}" dt="2018-04-29T00:52:46.336" v="3607" actId="20577"/>
          <ac:spMkLst>
            <pc:docMk/>
            <pc:sldMk cId="1735051616" sldId="469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6:21.050" v="2941" actId="1076"/>
          <ac:picMkLst>
            <pc:docMk/>
            <pc:sldMk cId="1735051616" sldId="469"/>
            <ac:picMk id="14" creationId="{47CAE8DA-CAC1-4340-9997-5D8454356361}"/>
          </ac:picMkLst>
        </pc:picChg>
      </pc:sldChg>
      <pc:sldChg chg="modSp">
        <pc:chgData name="Andras Lasso" userId="872af7415c00bfb9" providerId="LiveId" clId="{3D8CD8C6-57CB-4613-8428-11291D73C761}" dt="2018-04-29T00:52:49.028" v="3609" actId="20577"/>
        <pc:sldMkLst>
          <pc:docMk/>
          <pc:sldMk cId="3995696129" sldId="470"/>
        </pc:sldMkLst>
        <pc:spChg chg="mod">
          <ac:chgData name="Andras Lasso" userId="872af7415c00bfb9" providerId="LiveId" clId="{3D8CD8C6-57CB-4613-8428-11291D73C761}" dt="2018-04-29T00:52:49.028" v="3609" actId="20577"/>
          <ac:spMkLst>
            <pc:docMk/>
            <pc:sldMk cId="3995696129" sldId="470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1.579" v="3611" actId="20577"/>
        <pc:sldMkLst>
          <pc:docMk/>
          <pc:sldMk cId="172074167" sldId="471"/>
        </pc:sldMkLst>
        <pc:spChg chg="mod">
          <ac:chgData name="Andras Lasso" userId="872af7415c00bfb9" providerId="LiveId" clId="{3D8CD8C6-57CB-4613-8428-11291D73C761}" dt="2018-04-29T00:52:51.579" v="3611" actId="20577"/>
          <ac:spMkLst>
            <pc:docMk/>
            <pc:sldMk cId="172074167" sldId="471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3.979" v="3613" actId="20577"/>
        <pc:sldMkLst>
          <pc:docMk/>
          <pc:sldMk cId="2525961604" sldId="472"/>
        </pc:sldMkLst>
        <pc:spChg chg="mod">
          <ac:chgData name="Andras Lasso" userId="872af7415c00bfb9" providerId="LiveId" clId="{3D8CD8C6-57CB-4613-8428-11291D73C761}" dt="2018-04-29T00:52:53.979" v="3613" actId="20577"/>
          <ac:spMkLst>
            <pc:docMk/>
            <pc:sldMk cId="2525961604" sldId="472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7:28.648" v="2944" actId="1037"/>
          <ac:spMkLst>
            <pc:docMk/>
            <pc:sldMk cId="2525961604" sldId="472"/>
            <ac:spMk id="12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6.238" v="3615" actId="20577"/>
        <pc:sldMkLst>
          <pc:docMk/>
          <pc:sldMk cId="61738717" sldId="473"/>
        </pc:sldMkLst>
        <pc:spChg chg="mod">
          <ac:chgData name="Andras Lasso" userId="872af7415c00bfb9" providerId="LiveId" clId="{3D8CD8C6-57CB-4613-8428-11291D73C761}" dt="2018-04-29T00:52:56.238" v="3615" actId="20577"/>
          <ac:spMkLst>
            <pc:docMk/>
            <pc:sldMk cId="61738717" sldId="473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01.638" v="3617" actId="20577"/>
        <pc:sldMkLst>
          <pc:docMk/>
          <pc:sldMk cId="605342039" sldId="474"/>
        </pc:sldMkLst>
        <pc:spChg chg="mod">
          <ac:chgData name="Andras Lasso" userId="872af7415c00bfb9" providerId="LiveId" clId="{3D8CD8C6-57CB-4613-8428-11291D73C761}" dt="2018-04-29T00:53:01.638" v="3617" actId="20577"/>
          <ac:spMkLst>
            <pc:docMk/>
            <pc:sldMk cId="605342039" sldId="474"/>
            <ac:spMk id="5" creationId="{00000000-0000-0000-0000-000000000000}"/>
          </ac:spMkLst>
        </pc:spChg>
      </pc:sldChg>
      <pc:sldChg chg="addSp modSp">
        <pc:chgData name="Andras Lasso" userId="872af7415c00bfb9" providerId="LiveId" clId="{3D8CD8C6-57CB-4613-8428-11291D73C761}" dt="2018-04-29T00:53:04.107" v="3619" actId="20577"/>
        <pc:sldMkLst>
          <pc:docMk/>
          <pc:sldMk cId="1339064732" sldId="475"/>
        </pc:sldMkLst>
        <pc:spChg chg="mod">
          <ac:chgData name="Andras Lasso" userId="872af7415c00bfb9" providerId="LiveId" clId="{3D8CD8C6-57CB-4613-8428-11291D73C761}" dt="2018-04-28T22:14:36.820" v="3004" actId="114"/>
          <ac:spMkLst>
            <pc:docMk/>
            <pc:sldMk cId="1339064732" sldId="47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04.107" v="3619" actId="20577"/>
          <ac:spMkLst>
            <pc:docMk/>
            <pc:sldMk cId="1339064732" sldId="475"/>
            <ac:spMk id="5" creationId="{00000000-0000-0000-0000-000000000000}"/>
          </ac:spMkLst>
        </pc:spChg>
        <pc:spChg chg="add mod ord">
          <ac:chgData name="Andras Lasso" userId="872af7415c00bfb9" providerId="LiveId" clId="{3D8CD8C6-57CB-4613-8428-11291D73C761}" dt="2018-04-28T22:09:18.031" v="2971" actId="1036"/>
          <ac:spMkLst>
            <pc:docMk/>
            <pc:sldMk cId="1339064732" sldId="475"/>
            <ac:spMk id="6" creationId="{B311159C-4C90-45DB-B98B-CBEB22F6E439}"/>
          </ac:spMkLst>
        </pc:spChg>
        <pc:spChg chg="add mod ord">
          <ac:chgData name="Andras Lasso" userId="872af7415c00bfb9" providerId="LiveId" clId="{3D8CD8C6-57CB-4613-8428-11291D73C761}" dt="2018-04-28T22:10:08.503" v="2988" actId="1037"/>
          <ac:spMkLst>
            <pc:docMk/>
            <pc:sldMk cId="1339064732" sldId="475"/>
            <ac:spMk id="12" creationId="{ED52E70B-668F-4F8E-8167-BAAC2E3EA212}"/>
          </ac:spMkLst>
        </pc:spChg>
      </pc:sldChg>
      <pc:sldChg chg="addSp delSp modSp">
        <pc:chgData name="Andras Lasso" userId="872af7415c00bfb9" providerId="LiveId" clId="{3D8CD8C6-57CB-4613-8428-11291D73C761}" dt="2018-04-29T00:53:11.118" v="3625" actId="20577"/>
        <pc:sldMkLst>
          <pc:docMk/>
          <pc:sldMk cId="2522033938" sldId="476"/>
        </pc:sldMkLst>
        <pc:spChg chg="mod">
          <ac:chgData name="Andras Lasso" userId="872af7415c00bfb9" providerId="LiveId" clId="{3D8CD8C6-57CB-4613-8428-11291D73C761}" dt="2018-04-29T00:53:11.118" v="3625" actId="20577"/>
          <ac:spMkLst>
            <pc:docMk/>
            <pc:sldMk cId="2522033938" sldId="47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9:42.014" v="3098" actId="1076"/>
          <ac:spMkLst>
            <pc:docMk/>
            <pc:sldMk cId="2522033938" sldId="476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7:06.054" v="3086" actId="20577"/>
          <ac:spMkLst>
            <pc:docMk/>
            <pc:sldMk cId="2522033938" sldId="476"/>
            <ac:spMk id="36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29:14.222" v="3087" actId="478"/>
          <ac:picMkLst>
            <pc:docMk/>
            <pc:sldMk cId="2522033938" sldId="476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8T22:29:30.552" v="3096" actId="1036"/>
          <ac:picMkLst>
            <pc:docMk/>
            <pc:sldMk cId="2522033938" sldId="476"/>
            <ac:picMk id="6" creationId="{B350B4A9-8568-47B3-B214-FC81A1B6BBC9}"/>
          </ac:picMkLst>
        </pc:picChg>
        <pc:picChg chg="add mod">
          <ac:chgData name="Andras Lasso" userId="872af7415c00bfb9" providerId="LiveId" clId="{3D8CD8C6-57CB-4613-8428-11291D73C761}" dt="2018-04-28T22:36:02.833" v="3102" actId="14100"/>
          <ac:picMkLst>
            <pc:docMk/>
            <pc:sldMk cId="2522033938" sldId="476"/>
            <ac:picMk id="9" creationId="{98FE5F53-C930-4E1A-8DB5-54A6A9D1E8C3}"/>
          </ac:picMkLst>
        </pc:picChg>
        <pc:picChg chg="del">
          <ac:chgData name="Andras Lasso" userId="872af7415c00bfb9" providerId="LiveId" clId="{3D8CD8C6-57CB-4613-8428-11291D73C761}" dt="2018-04-28T22:35:49.102" v="3099" actId="478"/>
          <ac:picMkLst>
            <pc:docMk/>
            <pc:sldMk cId="2522033938" sldId="476"/>
            <ac:picMk id="23" creationId="{00000000-0000-0000-0000-000000000000}"/>
          </ac:picMkLst>
        </pc:picChg>
        <pc:cxnChg chg="mod ord">
          <ac:chgData name="Andras Lasso" userId="872af7415c00bfb9" providerId="LiveId" clId="{3D8CD8C6-57CB-4613-8428-11291D73C761}" dt="2018-04-28T22:36:56.727" v="3114" actId="1037"/>
          <ac:cxnSpMkLst>
            <pc:docMk/>
            <pc:sldMk cId="2522033938" sldId="476"/>
            <ac:cxnSpMk id="26" creationId="{00000000-0000-0000-0000-000000000000}"/>
          </ac:cxnSpMkLst>
        </pc:cxnChg>
      </pc:sldChg>
      <pc:sldChg chg="addSp delSp modSp">
        <pc:chgData name="Andras Lasso" userId="872af7415c00bfb9" providerId="LiveId" clId="{3D8CD8C6-57CB-4613-8428-11291D73C761}" dt="2018-04-29T00:53:15.900" v="3629" actId="20577"/>
        <pc:sldMkLst>
          <pc:docMk/>
          <pc:sldMk cId="1434694152" sldId="478"/>
        </pc:sldMkLst>
        <pc:spChg chg="mod">
          <ac:chgData name="Andras Lasso" userId="872af7415c00bfb9" providerId="LiveId" clId="{3D8CD8C6-57CB-4613-8428-11291D73C761}" dt="2018-04-29T00:53:15.900" v="3629" actId="20577"/>
          <ac:spMkLst>
            <pc:docMk/>
            <pc:sldMk cId="1434694152" sldId="478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23.155" v="3252" actId="14100"/>
          <ac:spMkLst>
            <pc:docMk/>
            <pc:sldMk cId="1434694152" sldId="478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10.755" v="3250" actId="1038"/>
          <ac:spMkLst>
            <pc:docMk/>
            <pc:sldMk cId="1434694152" sldId="478"/>
            <ac:spMk id="23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4" creationId="{00000000-0000-0000-0000-000000000000}"/>
          </ac:spMkLst>
        </pc:spChg>
        <pc:picChg chg="add mod ord">
          <ac:chgData name="Andras Lasso" userId="872af7415c00bfb9" providerId="LiveId" clId="{3D8CD8C6-57CB-4613-8428-11291D73C761}" dt="2018-04-28T22:47:57.676" v="3225" actId="1035"/>
          <ac:picMkLst>
            <pc:docMk/>
            <pc:sldMk cId="1434694152" sldId="478"/>
            <ac:picMk id="2" creationId="{F729F8D6-FA85-4AFE-B21B-12A1E09EB776}"/>
          </ac:picMkLst>
        </pc:picChg>
        <pc:picChg chg="del">
          <ac:chgData name="Andras Lasso" userId="872af7415c00bfb9" providerId="LiveId" clId="{3D8CD8C6-57CB-4613-8428-11291D73C761}" dt="2018-04-28T22:46:29.412" v="3161" actId="478"/>
          <ac:picMkLst>
            <pc:docMk/>
            <pc:sldMk cId="1434694152" sldId="478"/>
            <ac:picMk id="1026" creationId="{00000000-0000-0000-0000-000000000000}"/>
          </ac:picMkLst>
        </pc:picChg>
        <pc:picChg chg="del mod">
          <ac:chgData name="Andras Lasso" userId="872af7415c00bfb9" providerId="LiveId" clId="{3D8CD8C6-57CB-4613-8428-11291D73C761}" dt="2018-04-28T22:47:26.524" v="3204" actId="478"/>
          <ac:picMkLst>
            <pc:docMk/>
            <pc:sldMk cId="1434694152" sldId="478"/>
            <ac:picMk id="1028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27.725" v="3639" actId="20577"/>
        <pc:sldMkLst>
          <pc:docMk/>
          <pc:sldMk cId="823843571" sldId="479"/>
        </pc:sldMkLst>
        <pc:spChg chg="mod">
          <ac:chgData name="Andras Lasso" userId="872af7415c00bfb9" providerId="LiveId" clId="{3D8CD8C6-57CB-4613-8428-11291D73C761}" dt="2018-04-29T00:53:27.725" v="3639" actId="20577"/>
          <ac:spMkLst>
            <pc:docMk/>
            <pc:sldMk cId="823843571" sldId="47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57.329" v="3342" actId="20577"/>
          <ac:spMkLst>
            <pc:docMk/>
            <pc:sldMk cId="823843571" sldId="479"/>
            <ac:spMk id="46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3:17.060" v="3358" actId="1038"/>
          <ac:spMkLst>
            <pc:docMk/>
            <pc:sldMk cId="823843571" sldId="479"/>
            <ac:spMk id="62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3:07.547" v="3352" actId="167"/>
          <ac:picMkLst>
            <pc:docMk/>
            <pc:sldMk cId="823843571" sldId="479"/>
            <ac:picMk id="2" creationId="{BBA41811-5CCD-4E51-A42F-95C33552CBB2}"/>
          </ac:picMkLst>
        </pc:picChg>
        <pc:picChg chg="del">
          <ac:chgData name="Andras Lasso" userId="872af7415c00bfb9" providerId="LiveId" clId="{3D8CD8C6-57CB-4613-8428-11291D73C761}" dt="2018-04-29T00:12:20.977" v="3343" actId="478"/>
          <ac:picMkLst>
            <pc:docMk/>
            <pc:sldMk cId="823843571" sldId="479"/>
            <ac:picMk id="35845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2.207" v="3643" actId="20577"/>
        <pc:sldMkLst>
          <pc:docMk/>
          <pc:sldMk cId="235172166" sldId="480"/>
        </pc:sldMkLst>
        <pc:spChg chg="mod">
          <ac:chgData name="Andras Lasso" userId="872af7415c00bfb9" providerId="LiveId" clId="{3D8CD8C6-57CB-4613-8428-11291D73C761}" dt="2018-04-29T00:53:32.207" v="3643" actId="20577"/>
          <ac:spMkLst>
            <pc:docMk/>
            <pc:sldMk cId="235172166" sldId="48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7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8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59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60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40.493" v="3369" actId="1076"/>
          <ac:spMkLst>
            <pc:docMk/>
            <pc:sldMk cId="235172166" sldId="480"/>
            <ac:spMk id="61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09.106" v="3376" actId="1076"/>
          <ac:spMkLst>
            <pc:docMk/>
            <pc:sldMk cId="235172166" sldId="480"/>
            <ac:spMk id="6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2.341" v="3374" actId="14100"/>
          <ac:spMkLst>
            <pc:docMk/>
            <pc:sldMk cId="235172166" sldId="480"/>
            <ac:spMk id="6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9.541" v="3375" actId="1076"/>
          <ac:spMkLst>
            <pc:docMk/>
            <pc:sldMk cId="235172166" sldId="480"/>
            <ac:spMk id="64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6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9:19.330" v="3377" actId="732"/>
          <ac:picMkLst>
            <pc:docMk/>
            <pc:sldMk cId="235172166" sldId="480"/>
            <ac:picMk id="2" creationId="{CA19EB49-293E-4028-BF5B-CD05F7FC32D3}"/>
          </ac:picMkLst>
        </pc:picChg>
        <pc:picChg chg="del">
          <ac:chgData name="Andras Lasso" userId="872af7415c00bfb9" providerId="LiveId" clId="{3D8CD8C6-57CB-4613-8428-11291D73C761}" dt="2018-04-29T00:17:36.861" v="3360" actId="478"/>
          <ac:picMkLst>
            <pc:docMk/>
            <pc:sldMk cId="235172166" sldId="480"/>
            <ac:picMk id="7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6.798" v="3647" actId="20577"/>
        <pc:sldMkLst>
          <pc:docMk/>
          <pc:sldMk cId="3881479600" sldId="485"/>
        </pc:sldMkLst>
        <pc:spChg chg="mod">
          <ac:chgData name="Andras Lasso" userId="872af7415c00bfb9" providerId="LiveId" clId="{3D8CD8C6-57CB-4613-8428-11291D73C761}" dt="2018-04-29T00:53:36.798" v="3647" actId="20577"/>
          <ac:spMkLst>
            <pc:docMk/>
            <pc:sldMk cId="3881479600" sldId="48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25:08.695" v="3572" actId="20577"/>
          <ac:spMkLst>
            <pc:docMk/>
            <pc:sldMk cId="3881479600" sldId="485"/>
            <ac:spMk id="36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09.448" v="3407" actId="20577"/>
          <ac:picMkLst>
            <pc:docMk/>
            <pc:sldMk cId="3881479600" sldId="485"/>
            <ac:picMk id="6" creationId="{4C3B9499-73A2-4C09-8D49-847CAF197DCB}"/>
          </ac:picMkLst>
        </pc:picChg>
        <pc:cxnChg chg="add del mod">
          <ac:chgData name="Andras Lasso" userId="872af7415c00bfb9" providerId="LiveId" clId="{3D8CD8C6-57CB-4613-8428-11291D73C761}" dt="2018-04-29T00:24:09.448" v="3407" actId="20577"/>
          <ac:cxnSpMkLst>
            <pc:docMk/>
            <pc:sldMk cId="3881479600" sldId="485"/>
            <ac:cxnSpMk id="7" creationId="{EB13309D-59E2-44CE-9C0C-AD3A37D0568F}"/>
          </ac:cxnSpMkLst>
        </pc:cxnChg>
      </pc:sldChg>
      <pc:sldChg chg="modSp">
        <pc:chgData name="Andras Lasso" userId="872af7415c00bfb9" providerId="LiveId" clId="{3D8CD8C6-57CB-4613-8428-11291D73C761}" dt="2018-04-29T00:53:21.020" v="3633" actId="20577"/>
        <pc:sldMkLst>
          <pc:docMk/>
          <pc:sldMk cId="1201115649" sldId="487"/>
        </pc:sldMkLst>
        <pc:spChg chg="mod">
          <ac:chgData name="Andras Lasso" userId="872af7415c00bfb9" providerId="LiveId" clId="{3D8CD8C6-57CB-4613-8428-11291D73C761}" dt="2018-04-29T00:53:21.020" v="3633" actId="20577"/>
          <ac:spMkLst>
            <pc:docMk/>
            <pc:sldMk cId="1201115649" sldId="487"/>
            <ac:spMk id="5" creationId="{00000000-0000-0000-0000-000000000000}"/>
          </ac:spMkLst>
        </pc:spChg>
      </pc:sldChg>
      <pc:sldChg chg="del">
        <pc:chgData name="Andras Lasso" userId="872af7415c00bfb9" providerId="LiveId" clId="{3D8CD8C6-57CB-4613-8428-11291D73C761}" dt="2018-04-29T00:26:14.207" v="3581" actId="2696"/>
        <pc:sldMkLst>
          <pc:docMk/>
          <pc:sldMk cId="210008138" sldId="488"/>
        </pc:sldMkLst>
      </pc:sldChg>
      <pc:sldChg chg="del">
        <pc:chgData name="Andras Lasso" userId="872af7415c00bfb9" providerId="LiveId" clId="{3D8CD8C6-57CB-4613-8428-11291D73C761}" dt="2018-04-29T00:26:14.182" v="3580" actId="2696"/>
        <pc:sldMkLst>
          <pc:docMk/>
          <pc:sldMk cId="3276819999" sldId="489"/>
        </pc:sldMkLst>
      </pc:sldChg>
      <pc:sldChg chg="del">
        <pc:chgData name="Andras Lasso" userId="872af7415c00bfb9" providerId="LiveId" clId="{3D8CD8C6-57CB-4613-8428-11291D73C761}" dt="2018-04-29T00:26:14.166" v="3579" actId="2696"/>
        <pc:sldMkLst>
          <pc:docMk/>
          <pc:sldMk cId="2464333499" sldId="490"/>
        </pc:sldMkLst>
      </pc:sldChg>
      <pc:sldChg chg="del">
        <pc:chgData name="Andras Lasso" userId="872af7415c00bfb9" providerId="LiveId" clId="{3D8CD8C6-57CB-4613-8428-11291D73C761}" dt="2018-04-29T00:26:14.120" v="3578" actId="2696"/>
        <pc:sldMkLst>
          <pc:docMk/>
          <pc:sldMk cId="2392872055" sldId="491"/>
        </pc:sldMkLst>
      </pc:sldChg>
      <pc:sldChg chg="del">
        <pc:chgData name="Andras Lasso" userId="872af7415c00bfb9" providerId="LiveId" clId="{3D8CD8C6-57CB-4613-8428-11291D73C761}" dt="2018-04-29T00:26:14.103" v="3577" actId="2696"/>
        <pc:sldMkLst>
          <pc:docMk/>
          <pc:sldMk cId="849512278" sldId="492"/>
        </pc:sldMkLst>
      </pc:sldChg>
      <pc:sldChg chg="del">
        <pc:chgData name="Andras Lasso" userId="872af7415c00bfb9" providerId="LiveId" clId="{3D8CD8C6-57CB-4613-8428-11291D73C761}" dt="2018-04-29T00:26:14.056" v="3576" actId="2696"/>
        <pc:sldMkLst>
          <pc:docMk/>
          <pc:sldMk cId="1755371189" sldId="493"/>
        </pc:sldMkLst>
      </pc:sldChg>
      <pc:sldChg chg="del">
        <pc:chgData name="Andras Lasso" userId="872af7415c00bfb9" providerId="LiveId" clId="{3D8CD8C6-57CB-4613-8428-11291D73C761}" dt="2018-04-29T00:26:14.029" v="3575" actId="2696"/>
        <pc:sldMkLst>
          <pc:docMk/>
          <pc:sldMk cId="1736928625" sldId="494"/>
        </pc:sldMkLst>
      </pc:sldChg>
      <pc:sldChg chg="del">
        <pc:chgData name="Andras Lasso" userId="872af7415c00bfb9" providerId="LiveId" clId="{3D8CD8C6-57CB-4613-8428-11291D73C761}" dt="2018-04-29T00:26:13.954" v="3574" actId="2696"/>
        <pc:sldMkLst>
          <pc:docMk/>
          <pc:sldMk cId="1149628651" sldId="495"/>
        </pc:sldMkLst>
      </pc:sldChg>
      <pc:sldChg chg="del">
        <pc:chgData name="Andras Lasso" userId="872af7415c00bfb9" providerId="LiveId" clId="{3D8CD8C6-57CB-4613-8428-11291D73C761}" dt="2018-04-29T00:26:13.803" v="3573" actId="2696"/>
        <pc:sldMkLst>
          <pc:docMk/>
          <pc:sldMk cId="2981975509" sldId="496"/>
        </pc:sldMkLst>
      </pc:sldChg>
      <pc:sldChg chg="del">
        <pc:chgData name="Andras Lasso" userId="872af7415c00bfb9" providerId="LiveId" clId="{3D8CD8C6-57CB-4613-8428-11291D73C761}" dt="2018-04-29T00:26:14.223" v="3582" actId="2696"/>
        <pc:sldMkLst>
          <pc:docMk/>
          <pc:sldMk cId="2035271182" sldId="497"/>
        </pc:sldMkLst>
      </pc:sldChg>
      <pc:sldChg chg="modSp">
        <pc:chgData name="Andras Lasso" userId="872af7415c00bfb9" providerId="LiveId" clId="{3D8CD8C6-57CB-4613-8428-11291D73C761}" dt="2018-04-29T00:53:06.508" v="3621" actId="20577"/>
        <pc:sldMkLst>
          <pc:docMk/>
          <pc:sldMk cId="3737576321" sldId="498"/>
        </pc:sldMkLst>
        <pc:spChg chg="mod">
          <ac:chgData name="Andras Lasso" userId="872af7415c00bfb9" providerId="LiveId" clId="{3D8CD8C6-57CB-4613-8428-11291D73C761}" dt="2018-04-29T00:53:06.508" v="3621" actId="20577"/>
          <ac:spMkLst>
            <pc:docMk/>
            <pc:sldMk cId="3737576321" sldId="498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13.299" v="3627" actId="20577"/>
        <pc:sldMkLst>
          <pc:docMk/>
          <pc:sldMk cId="4085204945" sldId="499"/>
        </pc:sldMkLst>
        <pc:spChg chg="mod">
          <ac:chgData name="Andras Lasso" userId="872af7415c00bfb9" providerId="LiveId" clId="{3D8CD8C6-57CB-4613-8428-11291D73C761}" dt="2018-04-29T00:53:13.299" v="3627" actId="20577"/>
          <ac:spMkLst>
            <pc:docMk/>
            <pc:sldMk cId="4085204945" sldId="49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39:06.668" v="3120" actId="1076"/>
          <ac:spMkLst>
            <pc:docMk/>
            <pc:sldMk cId="4085204945" sldId="499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1:18.921" v="3156" actId="20577"/>
          <ac:spMkLst>
            <pc:docMk/>
            <pc:sldMk cId="4085204945" sldId="499"/>
            <ac:spMk id="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4.387" v="3145" actId="1038"/>
          <ac:spMkLst>
            <pc:docMk/>
            <pc:sldMk cId="4085204945" sldId="499"/>
            <ac:spMk id="1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9.890" v="3146" actId="1076"/>
          <ac:spMkLst>
            <pc:docMk/>
            <pc:sldMk cId="4085204945" sldId="499"/>
            <ac:spMk id="11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8T22:38:59.700" v="3119" actId="1076"/>
          <ac:picMkLst>
            <pc:docMk/>
            <pc:sldMk cId="4085204945" sldId="499"/>
            <ac:picMk id="2" creationId="{967E0C12-C38D-4345-BEC4-82F63505494F}"/>
          </ac:picMkLst>
        </pc:picChg>
        <pc:picChg chg="del">
          <ac:chgData name="Andras Lasso" userId="872af7415c00bfb9" providerId="LiveId" clId="{3D8CD8C6-57CB-4613-8428-11291D73C761}" dt="2018-04-28T22:38:15.228" v="3115" actId="478"/>
          <ac:picMkLst>
            <pc:docMk/>
            <pc:sldMk cId="4085204945" sldId="499"/>
            <ac:picMk id="6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3:08.827" v="3623" actId="20577"/>
        <pc:sldMkLst>
          <pc:docMk/>
          <pc:sldMk cId="503586893" sldId="500"/>
        </pc:sldMkLst>
        <pc:spChg chg="mod">
          <ac:chgData name="Andras Lasso" userId="872af7415c00bfb9" providerId="LiveId" clId="{3D8CD8C6-57CB-4613-8428-11291D73C761}" dt="2018-04-29T00:53:08.827" v="3623" actId="20577"/>
          <ac:spMkLst>
            <pc:docMk/>
            <pc:sldMk cId="503586893" sldId="50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5:53.060" v="3065" actId="20577"/>
          <ac:spMkLst>
            <pc:docMk/>
            <pc:sldMk cId="503586893" sldId="500"/>
            <ac:spMk id="1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45.415" v="3078" actId="1076"/>
          <ac:spMkLst>
            <pc:docMk/>
            <pc:sldMk cId="503586893" sldId="500"/>
            <ac:spMk id="1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50.026" v="3079" actId="1076"/>
          <ac:spMkLst>
            <pc:docMk/>
            <pc:sldMk cId="503586893" sldId="500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4.289" v="3076" actId="1076"/>
          <ac:spMkLst>
            <pc:docMk/>
            <pc:sldMk cId="503586893" sldId="500"/>
            <ac:spMk id="5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8.161" v="3077" actId="1076"/>
          <ac:spMkLst>
            <pc:docMk/>
            <pc:sldMk cId="503586893" sldId="500"/>
            <ac:spMk id="51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3.259" v="3635" actId="20577"/>
        <pc:sldMkLst>
          <pc:docMk/>
          <pc:sldMk cId="3471009250" sldId="501"/>
        </pc:sldMkLst>
        <pc:spChg chg="mod">
          <ac:chgData name="Andras Lasso" userId="872af7415c00bfb9" providerId="LiveId" clId="{3D8CD8C6-57CB-4613-8428-11291D73C761}" dt="2018-04-29T00:53:23.259" v="3635" actId="20577"/>
          <ac:spMkLst>
            <pc:docMk/>
            <pc:sldMk cId="3471009250" sldId="501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42.821" v="3340" actId="20577"/>
          <ac:spMkLst>
            <pc:docMk/>
            <pc:sldMk cId="3471009250" sldId="501"/>
            <ac:spMk id="36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9.977" v="3641" actId="20577"/>
        <pc:sldMkLst>
          <pc:docMk/>
          <pc:sldMk cId="273316919" sldId="502"/>
        </pc:sldMkLst>
        <pc:spChg chg="mod">
          <ac:chgData name="Andras Lasso" userId="872af7415c00bfb9" providerId="LiveId" clId="{3D8CD8C6-57CB-4613-8428-11291D73C761}" dt="2018-04-29T00:53:29.977" v="3641" actId="20577"/>
          <ac:spMkLst>
            <pc:docMk/>
            <pc:sldMk cId="273316919" sldId="502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34.427" v="3645" actId="20577"/>
        <pc:sldMkLst>
          <pc:docMk/>
          <pc:sldMk cId="280979102" sldId="503"/>
        </pc:sldMkLst>
        <pc:spChg chg="mod">
          <ac:chgData name="Andras Lasso" userId="872af7415c00bfb9" providerId="LiveId" clId="{3D8CD8C6-57CB-4613-8428-11291D73C761}" dt="2018-04-29T00:53:34.427" v="3645" actId="20577"/>
          <ac:spMkLst>
            <pc:docMk/>
            <pc:sldMk cId="280979102" sldId="503"/>
            <ac:spMk id="5" creationId="{00000000-0000-0000-0000-000000000000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9" creationId="{B10E58E7-C4E4-4B37-A92B-F8ED6A224547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10" creationId="{3FC763BF-262E-49E2-96BA-96F0B9DF5F17}"/>
          </ac:spMkLst>
        </pc:spChg>
        <pc:spChg chg="add mod">
          <ac:chgData name="Andras Lasso" userId="872af7415c00bfb9" providerId="LiveId" clId="{3D8CD8C6-57CB-4613-8428-11291D73C761}" dt="2018-04-29T00:22:24.543" v="3396" actId="1076"/>
          <ac:spMkLst>
            <pc:docMk/>
            <pc:sldMk cId="280979102" sldId="503"/>
            <ac:spMk id="11" creationId="{57050885-885A-4149-9714-435DA0C956FA}"/>
          </ac:spMkLst>
        </pc:spChg>
        <pc:picChg chg="del">
          <ac:chgData name="Andras Lasso" userId="872af7415c00bfb9" providerId="LiveId" clId="{3D8CD8C6-57CB-4613-8428-11291D73C761}" dt="2018-04-29T00:21:54.038" v="3388" actId="478"/>
          <ac:picMkLst>
            <pc:docMk/>
            <pc:sldMk cId="280979102" sldId="503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9T00:22:02.727" v="3392" actId="1035"/>
          <ac:picMkLst>
            <pc:docMk/>
            <pc:sldMk cId="280979102" sldId="503"/>
            <ac:picMk id="6" creationId="{02255D51-537D-4FCF-A1FC-4761870169F1}"/>
          </ac:picMkLst>
        </pc:picChg>
      </pc:sldChg>
      <pc:sldChg chg="modSp">
        <pc:chgData name="Andras Lasso" userId="872af7415c00bfb9" providerId="LiveId" clId="{3D8CD8C6-57CB-4613-8428-11291D73C761}" dt="2018-04-29T00:53:39.468" v="3649" actId="20577"/>
        <pc:sldMkLst>
          <pc:docMk/>
          <pc:sldMk cId="490673500" sldId="504"/>
        </pc:sldMkLst>
        <pc:spChg chg="mod">
          <ac:chgData name="Andras Lasso" userId="872af7415c00bfb9" providerId="LiveId" clId="{3D8CD8C6-57CB-4613-8428-11291D73C761}" dt="2018-04-29T00:53:39.468" v="3649" actId="20577"/>
          <ac:spMkLst>
            <pc:docMk/>
            <pc:sldMk cId="490673500" sldId="504"/>
            <ac:spMk id="5" creationId="{00000000-0000-0000-0000-000000000000}"/>
          </ac:spMkLst>
        </pc:spChg>
      </pc:sldChg>
      <pc:sldChg chg="addSp modSp add ord">
        <pc:chgData name="Andras Lasso" userId="872af7415c00bfb9" providerId="LiveId" clId="{3D8CD8C6-57CB-4613-8428-11291D73C761}" dt="2018-04-29T00:52:43.718" v="3605" actId="20577"/>
        <pc:sldMkLst>
          <pc:docMk/>
          <pc:sldMk cId="3498371519" sldId="505"/>
        </pc:sldMkLst>
        <pc:spChg chg="mod">
          <ac:chgData name="Andras Lasso" userId="872af7415c00bfb9" providerId="LiveId" clId="{3D8CD8C6-57CB-4613-8428-11291D73C761}" dt="2018-04-28T22:05:39.227" v="2937" actId="20577"/>
          <ac:spMkLst>
            <pc:docMk/>
            <pc:sldMk cId="3498371519" sldId="50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3.718" v="3605" actId="20577"/>
          <ac:spMkLst>
            <pc:docMk/>
            <pc:sldMk cId="3498371519" sldId="50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0:35.748" v="2913" actId="20577"/>
          <ac:spMkLst>
            <pc:docMk/>
            <pc:sldMk cId="3498371519" sldId="505"/>
            <ac:spMk id="12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49.352" v="2939" actId="1076"/>
          <ac:picMkLst>
            <pc:docMk/>
            <pc:sldMk cId="3498371519" sldId="505"/>
            <ac:picMk id="14" creationId="{1179CE2F-C668-4F21-8DFC-BC15694C6DF0}"/>
          </ac:picMkLst>
        </pc:picChg>
      </pc:sldChg>
      <pc:sldChg chg="addSp delSp modSp add">
        <pc:chgData name="Andras Lasso" userId="872af7415c00bfb9" providerId="LiveId" clId="{3D8CD8C6-57CB-4613-8428-11291D73C761}" dt="2018-04-29T00:53:18.107" v="3631" actId="20577"/>
        <pc:sldMkLst>
          <pc:docMk/>
          <pc:sldMk cId="2603304947" sldId="506"/>
        </pc:sldMkLst>
        <pc:spChg chg="mod">
          <ac:chgData name="Andras Lasso" userId="872af7415c00bfb9" providerId="LiveId" clId="{3D8CD8C6-57CB-4613-8428-11291D73C761}" dt="2018-04-29T00:53:18.107" v="3631" actId="20577"/>
          <ac:spMkLst>
            <pc:docMk/>
            <pc:sldMk cId="2603304947" sldId="50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19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23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4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48:54.853" v="3272" actId="478"/>
          <ac:picMkLst>
            <pc:docMk/>
            <pc:sldMk cId="2603304947" sldId="506"/>
            <ac:picMk id="2" creationId="{F729F8D6-FA85-4AFE-B21B-12A1E09EB776}"/>
          </ac:picMkLst>
        </pc:picChg>
        <pc:picChg chg="add del mod ord">
          <ac:chgData name="Andras Lasso" userId="872af7415c00bfb9" providerId="LiveId" clId="{3D8CD8C6-57CB-4613-8428-11291D73C761}" dt="2018-04-29T00:08:13.149" v="3279" actId="478"/>
          <ac:picMkLst>
            <pc:docMk/>
            <pc:sldMk cId="2603304947" sldId="506"/>
            <ac:picMk id="6" creationId="{77B7D469-92DA-4B19-B6DC-8048125E508E}"/>
          </ac:picMkLst>
        </pc:picChg>
        <pc:picChg chg="add mod ord">
          <ac:chgData name="Andras Lasso" userId="872af7415c00bfb9" providerId="LiveId" clId="{3D8CD8C6-57CB-4613-8428-11291D73C761}" dt="2018-04-29T00:09:20.596" v="3327" actId="1037"/>
          <ac:picMkLst>
            <pc:docMk/>
            <pc:sldMk cId="2603304947" sldId="506"/>
            <ac:picMk id="7" creationId="{C9FCEC07-BF4F-4249-9C78-AB1CB3A97AA7}"/>
          </ac:picMkLst>
        </pc:picChg>
        <pc:picChg chg="add mod ord">
          <ac:chgData name="Andras Lasso" userId="872af7415c00bfb9" providerId="LiveId" clId="{3D8CD8C6-57CB-4613-8428-11291D73C761}" dt="2018-04-29T00:09:50.003" v="3336" actId="167"/>
          <ac:picMkLst>
            <pc:docMk/>
            <pc:sldMk cId="2603304947" sldId="506"/>
            <ac:picMk id="8" creationId="{AB361BB4-BB37-48A3-9110-2FA64EE1A564}"/>
          </ac:picMkLst>
        </pc:picChg>
        <pc:picChg chg="del">
          <ac:chgData name="Andras Lasso" userId="872af7415c00bfb9" providerId="LiveId" clId="{3D8CD8C6-57CB-4613-8428-11291D73C761}" dt="2018-04-28T22:50:21.866" v="3274" actId="478"/>
          <ac:picMkLst>
            <pc:docMk/>
            <pc:sldMk cId="2603304947" sldId="506"/>
            <ac:picMk id="1026" creationId="{00000000-0000-0000-0000-000000000000}"/>
          </ac:picMkLst>
        </pc:picChg>
        <pc:picChg chg="del">
          <ac:chgData name="Andras Lasso" userId="872af7415c00bfb9" providerId="LiveId" clId="{3D8CD8C6-57CB-4613-8428-11291D73C761}" dt="2018-04-29T00:09:00.201" v="3307" actId="478"/>
          <ac:picMkLst>
            <pc:docMk/>
            <pc:sldMk cId="2603304947" sldId="506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2022-05-24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2022-05-24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2022-05-24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2022-05-24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2022-05-24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downloads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hiark.greenend.org.uk/~sgtatham/putty/latest.html" TargetMode="External"/><Relationship Id="rId4" Type="http://schemas.openxmlformats.org/officeDocument/2006/relationships/hyperlink" Target="https://desktop.github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kLab/BootcampSandbo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kLab/PerkLabBootcam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k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elds.io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elds.io/category/siz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Toolkit/PlusLib/milestone/4" TargetMode="External"/><Relationship Id="rId2" Type="http://schemas.openxmlformats.org/officeDocument/2006/relationships/hyperlink" Target="https://github.com/twbs/bootstrap/projects/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Managing your project in the </a:t>
            </a:r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7DA023-56BE-45B5-A649-FCA446F39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br>
              <a:rPr lang="en-US" dirty="0"/>
            </a:br>
            <a:r>
              <a:rPr lang="en-US" dirty="0"/>
              <a:t>and GitHub and Git basics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Manages </a:t>
            </a:r>
            <a:r>
              <a:rPr lang="en-CA" sz="3600" dirty="0" err="1"/>
              <a:t>concurrect</a:t>
            </a:r>
            <a:r>
              <a:rPr lang="en-CA" sz="3600" dirty="0"/>
              <a:t> changes (merge)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4971728" y="3774976"/>
            <a:ext cx="441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7181528" y="43845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1" idx="0"/>
          </p:cNvCxnSpPr>
          <p:nvPr/>
        </p:nvCxnSpPr>
        <p:spPr bwMode="auto">
          <a:xfrm rot="5400000" flipH="1" flipV="1">
            <a:off x="7219628" y="38130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029128" y="5222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7791128" y="35463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829228" y="29748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41"/>
          <p:cNvSpPr>
            <a:spLocks noChangeArrowheads="1"/>
          </p:cNvSpPr>
          <p:nvPr/>
        </p:nvSpPr>
        <p:spPr bwMode="auto">
          <a:xfrm>
            <a:off x="7029128" y="4765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2</a:t>
            </a:r>
          </a:p>
        </p:txBody>
      </p:sp>
      <p:sp>
        <p:nvSpPr>
          <p:cNvPr id="19" name="Oval 42"/>
          <p:cNvSpPr>
            <a:spLocks noChangeArrowheads="1"/>
          </p:cNvSpPr>
          <p:nvPr/>
        </p:nvSpPr>
        <p:spPr bwMode="auto">
          <a:xfrm>
            <a:off x="7029128" y="4155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3</a:t>
            </a:r>
          </a:p>
        </p:txBody>
      </p:sp>
      <p:sp>
        <p:nvSpPr>
          <p:cNvPr id="20" name="Oval 43"/>
          <p:cNvSpPr>
            <a:spLocks noChangeArrowheads="1"/>
          </p:cNvSpPr>
          <p:nvPr/>
        </p:nvSpPr>
        <p:spPr bwMode="auto">
          <a:xfrm>
            <a:off x="7638728" y="3927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4</a:t>
            </a:r>
          </a:p>
        </p:txBody>
      </p:sp>
      <p:sp>
        <p:nvSpPr>
          <p:cNvPr id="21" name="Oval 45"/>
          <p:cNvSpPr>
            <a:spLocks noChangeArrowheads="1"/>
          </p:cNvSpPr>
          <p:nvPr/>
        </p:nvSpPr>
        <p:spPr bwMode="auto">
          <a:xfrm>
            <a:off x="7638728" y="3241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5</a:t>
            </a:r>
          </a:p>
        </p:txBody>
      </p:sp>
      <p:sp>
        <p:nvSpPr>
          <p:cNvPr id="22" name="Oval 46"/>
          <p:cNvSpPr>
            <a:spLocks noChangeArrowheads="1"/>
          </p:cNvSpPr>
          <p:nvPr/>
        </p:nvSpPr>
        <p:spPr bwMode="auto">
          <a:xfrm>
            <a:off x="8248328" y="2860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7</a:t>
            </a:r>
          </a:p>
        </p:txBody>
      </p:sp>
      <p:sp>
        <p:nvSpPr>
          <p:cNvPr id="23" name="Oval 47"/>
          <p:cNvSpPr>
            <a:spLocks noChangeArrowheads="1"/>
          </p:cNvSpPr>
          <p:nvPr/>
        </p:nvSpPr>
        <p:spPr bwMode="auto">
          <a:xfrm>
            <a:off x="8248328" y="2403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9</a:t>
            </a:r>
          </a:p>
        </p:txBody>
      </p:sp>
      <p:sp>
        <p:nvSpPr>
          <p:cNvPr id="24" name="Oval 49"/>
          <p:cNvSpPr>
            <a:spLocks noChangeArrowheads="1"/>
          </p:cNvSpPr>
          <p:nvPr/>
        </p:nvSpPr>
        <p:spPr bwMode="auto">
          <a:xfrm>
            <a:off x="7029128" y="2479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8</a:t>
            </a:r>
          </a:p>
        </p:txBody>
      </p:sp>
      <p:cxnSp>
        <p:nvCxnSpPr>
          <p:cNvPr id="25" name="Shape 57"/>
          <p:cNvCxnSpPr>
            <a:cxnSpLocks noChangeShapeType="1"/>
            <a:stCxn id="23" idx="0"/>
            <a:endCxn id="28" idx="6"/>
          </p:cNvCxnSpPr>
          <p:nvPr/>
        </p:nvCxnSpPr>
        <p:spPr bwMode="auto">
          <a:xfrm rot="16200000" flipV="1">
            <a:off x="7676828" y="1679476"/>
            <a:ext cx="381000" cy="10668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638728" y="1565176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merge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7029128" y="2936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6</a:t>
            </a:r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7029128" y="1869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sz="1600" b="1">
                <a:latin typeface="Times" pitchFamily="18" charset="0"/>
              </a:rPr>
              <a:t>10</a:t>
            </a:r>
          </a:p>
        </p:txBody>
      </p:sp>
      <p:cxnSp>
        <p:nvCxnSpPr>
          <p:cNvPr id="29" name="Shape 35"/>
          <p:cNvCxnSpPr>
            <a:cxnSpLocks noChangeShapeType="1"/>
            <a:stCxn id="21" idx="0"/>
            <a:endCxn id="27" idx="6"/>
          </p:cNvCxnSpPr>
          <p:nvPr/>
        </p:nvCxnSpPr>
        <p:spPr bwMode="auto">
          <a:xfrm rot="16200000" flipV="1">
            <a:off x="7486328" y="2936776"/>
            <a:ext cx="152400" cy="4572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8" y="2098576"/>
            <a:ext cx="4286250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/>
          <p:cNvCxnSpPr/>
          <p:nvPr/>
        </p:nvCxnSpPr>
        <p:spPr bwMode="auto">
          <a:xfrm rot="16200000" flipH="1">
            <a:off x="1618928" y="1946176"/>
            <a:ext cx="838200" cy="5334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52528" y="1412776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My modifications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4247828" y="1984276"/>
            <a:ext cx="838200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3295329" y="5527576"/>
            <a:ext cx="457200" cy="317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23528" y="1412776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Their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617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Distributed revision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3828" y="1354521"/>
            <a:ext cx="36933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 (upstream)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80602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</a:t>
            </a:r>
            <a:r>
              <a:rPr lang="en-CA" sz="1600" kern="0" dirty="0">
                <a:solidFill>
                  <a:srgbClr val="C00000"/>
                </a:solidFill>
              </a:rPr>
              <a:t>/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652120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</a:t>
            </a:r>
            <a:r>
              <a:rPr lang="en-CA" sz="1600" kern="0" dirty="0">
                <a:solidFill>
                  <a:srgbClr val="C00000"/>
                </a:solidFill>
              </a:rPr>
              <a:t>/ 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 (remotes)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349693" y="233987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5192395" y="233146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438203" y="2948987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854276" y="294761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58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Setup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2" y="1052736"/>
            <a:ext cx="8496944" cy="453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Git (command-line tool):</a:t>
            </a:r>
            <a:br>
              <a:rPr lang="en-CA" dirty="0"/>
            </a:br>
            <a:r>
              <a:rPr lang="en-CA" dirty="0">
                <a:hlinkClick r:id="rId2"/>
              </a:rPr>
              <a:t>https://git-scm.com/download/win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Git client with graphical user interface: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TortoiseGit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http://tortoisesvn.net/downloads</a:t>
            </a:r>
            <a:br>
              <a:rPr lang="en-CA" dirty="0"/>
            </a:br>
            <a:r>
              <a:rPr lang="en-CA" dirty="0"/>
              <a:t>all git features are available, only on Windows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GitHub desktop: </a:t>
            </a:r>
            <a:r>
              <a:rPr lang="en-CA" dirty="0">
                <a:hlinkClick r:id="rId4"/>
              </a:rPr>
              <a:t>https://desktop.github.com/</a:t>
            </a:r>
            <a:br>
              <a:rPr lang="en-CA" dirty="0"/>
            </a:br>
            <a:r>
              <a:rPr lang="en-CA" dirty="0"/>
              <a:t>optimized for beginners, sufficient for simple workflows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Visual Studio Code: several plugins with varying complexity and feature set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Optional: for private repositories with SSH authentication, install putty:</a:t>
            </a:r>
            <a:br>
              <a:rPr lang="en-CA" dirty="0"/>
            </a:br>
            <a:r>
              <a:rPr lang="en-CA" sz="2400" dirty="0">
                <a:hlinkClick r:id="rId5"/>
              </a:rPr>
              <a:t>http://www.chiark.greenend.org.uk/~sgtatham/putty</a:t>
            </a:r>
            <a:br>
              <a:rPr lang="en-CA" sz="2400" dirty="0">
                <a:hlinkClick r:id="rId5"/>
              </a:rPr>
            </a:br>
            <a:r>
              <a:rPr lang="en-CA" sz="2400" dirty="0">
                <a:hlinkClick r:id="rId5"/>
              </a:rPr>
              <a:t>/latest.html</a:t>
            </a:r>
            <a:endParaRPr lang="en-CA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757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Forking: copy the repository for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3828" y="1354521"/>
            <a:ext cx="36933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 (upstream)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80602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</a:t>
            </a:r>
            <a:r>
              <a:rPr lang="en-CA" sz="1600" kern="0" dirty="0">
                <a:solidFill>
                  <a:srgbClr val="C00000"/>
                </a:solidFill>
              </a:rPr>
              <a:t>/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652120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</a:t>
            </a:r>
            <a:r>
              <a:rPr lang="en-CA" sz="1600" kern="0" dirty="0">
                <a:solidFill>
                  <a:srgbClr val="C00000"/>
                </a:solidFill>
              </a:rPr>
              <a:t>/ 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349693" y="233987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5192395" y="233146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438203" y="2948987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854276" y="294761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3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50B4A9-8568-47B3-B214-FC81A1B6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6" y="2922351"/>
            <a:ext cx="5752066" cy="18027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Fork: in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1" y="1052736"/>
            <a:ext cx="877316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Open repository webpage: </a:t>
            </a:r>
            <a:r>
              <a:rPr lang="en-US" dirty="0">
                <a:hlinkClick r:id="rId3"/>
              </a:rPr>
              <a:t>https://github.com/PerkLab/BootcampSandbox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Fork</a:t>
            </a:r>
            <a:r>
              <a:rPr lang="en-CA" dirty="0"/>
              <a:t> the repository: clone the repository for yourself so that you can make changes freely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3773221"/>
            <a:ext cx="392826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FE5F53-C930-4E1A-8DB5-54A6A9D1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4306868"/>
            <a:ext cx="6180872" cy="2005623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853584" y="3985239"/>
            <a:ext cx="2304256" cy="131021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3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E0C12-C38D-4345-BEC4-82F635054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01"/>
          <a:stretch/>
        </p:blipFill>
        <p:spPr>
          <a:xfrm>
            <a:off x="971600" y="1254403"/>
            <a:ext cx="7472088" cy="45811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create a local copy of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4288" y="4077072"/>
            <a:ext cx="1008112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660232" y="3789040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4560" y="4809320"/>
            <a:ext cx="432048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236296" y="4953336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20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9F8D6-FA85-4AFE-B21B-12A1E09E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8" y="980728"/>
            <a:ext cx="4714274" cy="5171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using </a:t>
            </a:r>
            <a:r>
              <a:rPr lang="en-CA" sz="3600" dirty="0" err="1"/>
              <a:t>TortoiseGit</a:t>
            </a:r>
            <a:r>
              <a:rPr lang="en-CA" sz="3600" dirty="0"/>
              <a:t> 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29674" y="3730541"/>
            <a:ext cx="936104" cy="32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187624" y="3264622"/>
            <a:ext cx="46323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 Right-click on a folder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0906" y="5515087"/>
            <a:ext cx="808966" cy="2874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049282" y="5459762"/>
            <a:ext cx="616496" cy="34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469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361BB4-BB37-48A3-9110-2FA64EE1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50" y="2696068"/>
            <a:ext cx="6253208" cy="370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C07-BF4F-4249-9C78-AB1CB3A9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44230"/>
            <a:ext cx="5148300" cy="35290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using </a:t>
            </a:r>
            <a:r>
              <a:rPr lang="en-CA" sz="3600" dirty="0" err="1"/>
              <a:t>TortoiseGit</a:t>
            </a:r>
            <a:r>
              <a:rPr lang="en-CA" sz="3600" dirty="0"/>
              <a:t> 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717" y="4183516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387696" y="4104568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03394" y="5996878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441770" y="5927015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330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50AA0E-3A2A-4B09-A600-71E74495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6083613" cy="4178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Clone: using GitHub Desktop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86608" y="6248400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598665" y="6281176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C4E30-74C4-4709-ABCC-6D236EA37419}"/>
              </a:ext>
            </a:extLst>
          </p:cNvPr>
          <p:cNvSpPr/>
          <p:nvPr/>
        </p:nvSpPr>
        <p:spPr>
          <a:xfrm>
            <a:off x="611560" y="2780928"/>
            <a:ext cx="1872208" cy="4472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1A42E0-176F-4424-9698-FB6843DA6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6" t="12702" r="23906" b="11972"/>
          <a:stretch/>
        </p:blipFill>
        <p:spPr>
          <a:xfrm>
            <a:off x="4083674" y="1556792"/>
            <a:ext cx="4603126" cy="45589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14244A-7491-4F4B-9D04-ACD6CEFBE010}"/>
              </a:ext>
            </a:extLst>
          </p:cNvPr>
          <p:cNvSpPr/>
          <p:nvPr/>
        </p:nvSpPr>
        <p:spPr>
          <a:xfrm>
            <a:off x="4249215" y="2423737"/>
            <a:ext cx="1440160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EF04A7C-F9F1-441D-8C6A-04D969099504}"/>
              </a:ext>
            </a:extLst>
          </p:cNvPr>
          <p:cNvSpPr txBox="1">
            <a:spLocks/>
          </p:cNvSpPr>
          <p:nvPr/>
        </p:nvSpPr>
        <p:spPr bwMode="auto">
          <a:xfrm>
            <a:off x="3710359" y="2422032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US" sz="2800" kern="0" dirty="0">
                <a:solidFill>
                  <a:srgbClr val="C00000"/>
                </a:solidFill>
              </a:rPr>
              <a:t>2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D95D51-8710-413B-A949-2A9F149B6D5F}"/>
              </a:ext>
            </a:extLst>
          </p:cNvPr>
          <p:cNvSpPr/>
          <p:nvPr/>
        </p:nvSpPr>
        <p:spPr>
          <a:xfrm>
            <a:off x="4222304" y="5027286"/>
            <a:ext cx="1440160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1A7114-9035-4ED2-B5BD-4DEAE9D39FF4}"/>
              </a:ext>
            </a:extLst>
          </p:cNvPr>
          <p:cNvSpPr txBox="1">
            <a:spLocks/>
          </p:cNvSpPr>
          <p:nvPr/>
        </p:nvSpPr>
        <p:spPr bwMode="auto">
          <a:xfrm>
            <a:off x="3727399" y="4954710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US" sz="2800" kern="0" dirty="0">
                <a:solidFill>
                  <a:srgbClr val="C00000"/>
                </a:solidFill>
                <a:latin typeface="+mn-lt"/>
              </a:rPr>
              <a:t>3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1E77C-145E-4902-A81F-F400035C7111}"/>
              </a:ext>
            </a:extLst>
          </p:cNvPr>
          <p:cNvSpPr/>
          <p:nvPr/>
        </p:nvSpPr>
        <p:spPr>
          <a:xfrm>
            <a:off x="6196498" y="5617997"/>
            <a:ext cx="1258544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DBB1A1-FF8B-4AC2-BF82-1AEE06DD6E4B}"/>
              </a:ext>
            </a:extLst>
          </p:cNvPr>
          <p:cNvSpPr txBox="1">
            <a:spLocks/>
          </p:cNvSpPr>
          <p:nvPr/>
        </p:nvSpPr>
        <p:spPr bwMode="auto">
          <a:xfrm>
            <a:off x="5695594" y="5523406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US" sz="2800" kern="0" dirty="0">
                <a:solidFill>
                  <a:srgbClr val="C00000"/>
                </a:solidFill>
                <a:latin typeface="+mn-lt"/>
              </a:rPr>
              <a:t>4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0036C62-1E78-4017-A7F9-15EE5A3DCF31}"/>
              </a:ext>
            </a:extLst>
          </p:cNvPr>
          <p:cNvSpPr txBox="1">
            <a:spLocks/>
          </p:cNvSpPr>
          <p:nvPr/>
        </p:nvSpPr>
        <p:spPr bwMode="auto">
          <a:xfrm>
            <a:off x="116655" y="2751471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230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Clone: using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7CA-0775-0548-91AB-355AA79E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“cd” (change directory) to navigate to where you’d like to clone the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the command (changing the </a:t>
            </a:r>
            <a:r>
              <a:rPr lang="en-US" dirty="0" err="1"/>
              <a:t>url</a:t>
            </a:r>
            <a:r>
              <a:rPr lang="en-US" dirty="0"/>
              <a:t> for a different repository):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&lt;destination&gt;</a:t>
            </a:r>
            <a:endParaRPr lang="en-US" sz="2000" dirty="0"/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https://github.com/PerkLab/PerkLabBootcamp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7704" y="6304235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92696" y="6304235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19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5162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Basic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144016" y="908720"/>
            <a:ext cx="8748464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space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Which repository? Ask your mentor.</a:t>
            </a:r>
            <a:br>
              <a:rPr lang="en-CA" dirty="0"/>
            </a:br>
            <a:r>
              <a:rPr lang="en-CA" sz="1400" dirty="0"/>
              <a:t>Most commonly: </a:t>
            </a:r>
            <a:r>
              <a:rPr lang="en-CA" sz="1400" dirty="0">
                <a:hlinkClick r:id="rId2"/>
              </a:rPr>
              <a:t>https://github.com/PerkLab</a:t>
            </a:r>
            <a:r>
              <a:rPr lang="en-CA" sz="1400" dirty="0"/>
              <a:t> private project.</a:t>
            </a:r>
            <a:br>
              <a:rPr lang="en-CA" sz="1400" dirty="0"/>
            </a:br>
            <a:r>
              <a:rPr lang="en-CA" sz="1400" dirty="0"/>
              <a:t>Make it public when published.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 not ignore email notifications.</a:t>
            </a:r>
            <a:br>
              <a:rPr lang="en-CA" dirty="0"/>
            </a:br>
            <a:r>
              <a:rPr lang="en-CA" sz="1400" dirty="0"/>
              <a:t>May set to </a:t>
            </a:r>
            <a:r>
              <a:rPr lang="en-CA" sz="1400" i="1" dirty="0"/>
              <a:t>Not watching</a:t>
            </a:r>
            <a:r>
              <a:rPr lang="en-CA" sz="1400" dirty="0"/>
              <a:t>. Avoid </a:t>
            </a:r>
            <a:r>
              <a:rPr lang="en-CA" sz="1400" i="1" dirty="0"/>
              <a:t>Ignoring</a:t>
            </a:r>
            <a:r>
              <a:rPr lang="en-CA" sz="14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Create README.md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Overall goal, approach, high-level plan.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Resources: directory on file server, other repositories, 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regular (weekly) execution control meeting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Review what was done vs. planned, check if help needed</a:t>
            </a:r>
            <a:br>
              <a:rPr lang="en-CA" dirty="0"/>
            </a:br>
            <a:r>
              <a:rPr lang="en-CA" dirty="0"/>
              <a:t>=&gt; update issues, add notes.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Update short-term plan (2 weeks) =&gt; update project board.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Check if long-term plan is still OK =&gt; update plan if needed.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76472F-B4F2-4E28-AE09-60069CEF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33" y="1124744"/>
            <a:ext cx="2910399" cy="22322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D5BA8-F97B-4DAC-959C-2A9F1C2F190E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1340768"/>
            <a:ext cx="1296144" cy="12961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9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25113"/>
            <a:ext cx="6100807" cy="2109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386166" y="2560347"/>
            <a:ext cx="792088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4948" y="2107028"/>
            <a:ext cx="1927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1: right-click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8813"/>
          <a:stretch/>
        </p:blipFill>
        <p:spPr>
          <a:xfrm>
            <a:off x="4237143" y="980728"/>
            <a:ext cx="4105557" cy="2620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Review change history: using </a:t>
            </a:r>
            <a:r>
              <a:rPr lang="en-CA" sz="3600" dirty="0" err="1"/>
              <a:t>TortoiseGit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1960" y="282057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666653" y="264410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0318" y="2204865"/>
            <a:ext cx="1572081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55012" y="200419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pic>
        <p:nvPicPr>
          <p:cNvPr id="2050" name="Picture 2" descr="C:\Users\msliv\AppData\Local\Temp\SNAGHTMLcc90bf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44" y="3812593"/>
            <a:ext cx="4697672" cy="25437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1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Review change history: using GitHub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8EE1E-F2A4-4C55-8C2E-E8B45141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167535"/>
            <a:ext cx="7668344" cy="49342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6BEC09-9D1E-43E4-A372-DF5B7EE2B432}"/>
              </a:ext>
            </a:extLst>
          </p:cNvPr>
          <p:cNvSpPr/>
          <p:nvPr/>
        </p:nvSpPr>
        <p:spPr>
          <a:xfrm>
            <a:off x="2411760" y="1508867"/>
            <a:ext cx="792088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19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Commit and push: save changes to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465238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Add/modify/delete files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Test your modifications (compilation is OK, no crash,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i="1" dirty="0"/>
              <a:t>Commit -&gt; “master” </a:t>
            </a:r>
            <a:r>
              <a:rPr lang="en-CA" sz="2000" dirty="0"/>
              <a:t>to save changes to local 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Enter a </a:t>
            </a:r>
            <a:r>
              <a:rPr lang="en-CA" sz="2000" i="1" dirty="0"/>
              <a:t>commit message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One-line summary: re #123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describe </a:t>
            </a:r>
            <a:r>
              <a:rPr lang="en-CA" sz="2000" b="1" dirty="0"/>
              <a:t>why </a:t>
            </a:r>
            <a:r>
              <a:rPr lang="en-CA" sz="2000" dirty="0"/>
              <a:t>was modified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include the issue/ticket number to make the commit show up in the ticket comment list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Push</a:t>
            </a:r>
            <a:r>
              <a:rPr lang="en-CA" sz="2000" dirty="0"/>
              <a:t> to upload changes to GitHub servers to make it available to your collaborators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189346" y="3513996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6660232" y="3284984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5185672" y="4821127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51511" y="4581128"/>
            <a:ext cx="1152128" cy="1439387"/>
            <a:chOff x="3563889" y="4781124"/>
            <a:chExt cx="1152128" cy="1439387"/>
          </a:xfrm>
        </p:grpSpPr>
        <p:pic>
          <p:nvPicPr>
            <p:cNvPr id="2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Elbow Connector 7"/>
            <p:cNvCxnSpPr>
              <a:stCxn id="26" idx="2"/>
              <a:endCxn id="2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3"/>
            <p:cNvCxnSpPr>
              <a:endCxn id="2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>
            <a:cxnSpLocks/>
          </p:cNvCxnSpPr>
          <p:nvPr/>
        </p:nvCxnSpPr>
        <p:spPr bwMode="auto">
          <a:xfrm flipV="1">
            <a:off x="7653969" y="4227984"/>
            <a:ext cx="0" cy="4251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452320" y="434360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33" name="Straight Arrow Connector 32"/>
          <p:cNvCxnSpPr>
            <a:cxnSpLocks/>
            <a:stCxn id="19" idx="1"/>
            <a:endCxn id="37" idx="3"/>
          </p:cNvCxnSpPr>
          <p:nvPr/>
        </p:nvCxnSpPr>
        <p:spPr bwMode="auto">
          <a:xfrm flipV="1">
            <a:off x="7657398" y="2539786"/>
            <a:ext cx="0" cy="97421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Flowchart: Magnetic Disk 36"/>
          <p:cNvSpPr/>
          <p:nvPr/>
        </p:nvSpPr>
        <p:spPr>
          <a:xfrm>
            <a:off x="7189346" y="18917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6321162" y="1484784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307557" y="166112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7367000" y="273177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6660231" y="1268759"/>
            <a:ext cx="2304257" cy="176425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8676456" y="1052736"/>
            <a:ext cx="360040" cy="223224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Commit and push: using </a:t>
            </a:r>
            <a:r>
              <a:rPr lang="en-CA" sz="3600" dirty="0" err="1"/>
              <a:t>TortoiseGit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6956644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Git Commit -&gt; “master”</a:t>
            </a:r>
            <a:endParaRPr lang="en-CA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Review your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Enter a </a:t>
            </a:r>
            <a:r>
              <a:rPr lang="en-CA" sz="2000" i="1" dirty="0"/>
              <a:t>commit message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Push</a:t>
            </a:r>
            <a:r>
              <a:rPr lang="en-CA" sz="2000" dirty="0"/>
              <a:t> to upload to GitHub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8877C9-8DF1-4572-A444-33FC7D9F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484784"/>
            <a:ext cx="4851649" cy="457223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D6F7A59-6A63-4C35-9631-817E60D5CDC1}"/>
              </a:ext>
            </a:extLst>
          </p:cNvPr>
          <p:cNvSpPr/>
          <p:nvPr/>
        </p:nvSpPr>
        <p:spPr>
          <a:xfrm>
            <a:off x="7211330" y="2200311"/>
            <a:ext cx="1105086" cy="2409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829679A-665C-493D-A108-11F6F9E5D74B}"/>
              </a:ext>
            </a:extLst>
          </p:cNvPr>
          <p:cNvSpPr txBox="1">
            <a:spLocks/>
          </p:cNvSpPr>
          <p:nvPr/>
        </p:nvSpPr>
        <p:spPr bwMode="auto">
          <a:xfrm>
            <a:off x="5580112" y="1746991"/>
            <a:ext cx="1927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1: right-click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FFB5AF-F2DD-4172-BB8A-78DBA0C78785}"/>
              </a:ext>
            </a:extLst>
          </p:cNvPr>
          <p:cNvSpPr/>
          <p:nvPr/>
        </p:nvSpPr>
        <p:spPr>
          <a:xfrm>
            <a:off x="4139952" y="5229200"/>
            <a:ext cx="1800200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D9D0AEE-7F2C-4908-A5AB-D8182A812ED1}"/>
              </a:ext>
            </a:extLst>
          </p:cNvPr>
          <p:cNvSpPr txBox="1">
            <a:spLocks/>
          </p:cNvSpPr>
          <p:nvPr/>
        </p:nvSpPr>
        <p:spPr bwMode="auto">
          <a:xfrm>
            <a:off x="3635896" y="513418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198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Commit and push: using GitHub Desktop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63688" y="6356350"/>
            <a:ext cx="6768752" cy="289783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703942" y="6333910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24</a:t>
            </a:fld>
            <a:r>
              <a:rPr lang="en-US" dirty="0"/>
              <a:t> -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F53E10-B97E-4316-9F1C-BA30B378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82"/>
          <a:stretch/>
        </p:blipFill>
        <p:spPr>
          <a:xfrm>
            <a:off x="899592" y="1124744"/>
            <a:ext cx="4464496" cy="50405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0FB0FD-62AC-4DBB-B1CD-F9C0113B4191}"/>
              </a:ext>
            </a:extLst>
          </p:cNvPr>
          <p:cNvSpPr/>
          <p:nvPr/>
        </p:nvSpPr>
        <p:spPr>
          <a:xfrm>
            <a:off x="1187624" y="4797152"/>
            <a:ext cx="2664296" cy="2681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E671B0-65B6-49FF-B334-31003FA23432}"/>
              </a:ext>
            </a:extLst>
          </p:cNvPr>
          <p:cNvSpPr txBox="1">
            <a:spLocks/>
          </p:cNvSpPr>
          <p:nvPr/>
        </p:nvSpPr>
        <p:spPr bwMode="auto">
          <a:xfrm>
            <a:off x="728038" y="4478642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AF3AF-1220-4EA3-8AAE-1C3683136CC0}"/>
              </a:ext>
            </a:extLst>
          </p:cNvPr>
          <p:cNvSpPr/>
          <p:nvPr/>
        </p:nvSpPr>
        <p:spPr>
          <a:xfrm>
            <a:off x="941124" y="5079296"/>
            <a:ext cx="2982804" cy="653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87274B-EFAB-4FC6-A5A9-3D7984F8B228}"/>
              </a:ext>
            </a:extLst>
          </p:cNvPr>
          <p:cNvSpPr txBox="1">
            <a:spLocks/>
          </p:cNvSpPr>
          <p:nvPr/>
        </p:nvSpPr>
        <p:spPr bwMode="auto">
          <a:xfrm>
            <a:off x="-2772816" y="4871980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6CDD4F-C7E5-43D5-82B8-65D29AD8A971}"/>
              </a:ext>
            </a:extLst>
          </p:cNvPr>
          <p:cNvSpPr txBox="1">
            <a:spLocks/>
          </p:cNvSpPr>
          <p:nvPr/>
        </p:nvSpPr>
        <p:spPr bwMode="auto">
          <a:xfrm>
            <a:off x="425720" y="5105949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A345A2B-5D7B-4E6D-AFDB-194EFB7398F2}"/>
              </a:ext>
            </a:extLst>
          </p:cNvPr>
          <p:cNvSpPr txBox="1">
            <a:spLocks/>
          </p:cNvSpPr>
          <p:nvPr/>
        </p:nvSpPr>
        <p:spPr bwMode="auto">
          <a:xfrm>
            <a:off x="443592" y="5817559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4C74C0-3D9D-4F8F-963F-6ABE50DF5C9C}"/>
              </a:ext>
            </a:extLst>
          </p:cNvPr>
          <p:cNvSpPr/>
          <p:nvPr/>
        </p:nvSpPr>
        <p:spPr>
          <a:xfrm>
            <a:off x="899592" y="5861218"/>
            <a:ext cx="3024336" cy="3040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1DD645-3B73-404D-994E-D07B48636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62"/>
          <a:stretch/>
        </p:blipFill>
        <p:spPr>
          <a:xfrm>
            <a:off x="4546305" y="1611952"/>
            <a:ext cx="4590393" cy="406614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18BAFA1-3C0D-40F1-9697-43CFECBBFFAA}"/>
              </a:ext>
            </a:extLst>
          </p:cNvPr>
          <p:cNvSpPr txBox="1">
            <a:spLocks/>
          </p:cNvSpPr>
          <p:nvPr/>
        </p:nvSpPr>
        <p:spPr bwMode="auto">
          <a:xfrm>
            <a:off x="6058473" y="1488411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0EA67D-E11B-4378-B78F-0D8E6E5AB15B}"/>
              </a:ext>
            </a:extLst>
          </p:cNvPr>
          <p:cNvSpPr/>
          <p:nvPr/>
        </p:nvSpPr>
        <p:spPr>
          <a:xfrm>
            <a:off x="6588223" y="1729158"/>
            <a:ext cx="1413129" cy="3477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14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(terminal)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EC7-ADA2-3141-9E2A-48B74261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Review changes: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</a:p>
          <a:p>
            <a:r>
              <a:rPr lang="en-US" dirty="0"/>
              <a:t>Stage our changes to be committed. To add everything use: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add –A</a:t>
            </a:r>
          </a:p>
          <a:p>
            <a:pPr marL="0" indent="0">
              <a:buNone/>
            </a:pPr>
            <a:r>
              <a:rPr lang="en-US" sz="1800" dirty="0"/>
              <a:t>To add only specific files, use: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Commit: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commit –m “&lt;commit-message-here&gt;”</a:t>
            </a:r>
          </a:p>
          <a:p>
            <a:r>
              <a:rPr lang="en-US" dirty="0"/>
              <a:t>Push: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63688" y="6356350"/>
            <a:ext cx="712879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9512" y="6356350"/>
            <a:ext cx="223224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25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6972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A41811-5CCD-4E51-A42F-95C33552C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88"/>
          <a:stretch/>
        </p:blipFill>
        <p:spPr>
          <a:xfrm>
            <a:off x="4572000" y="3472711"/>
            <a:ext cx="4396544" cy="2764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 request: get your changes merged into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50831" y="3549633"/>
            <a:ext cx="4139101" cy="2010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Open your repository page on GitHub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New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Accept all default parameters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Provide description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Create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Wait for the official repository maintainer to merge your changes</a:t>
            </a:r>
          </a:p>
        </p:txBody>
      </p:sp>
      <p:cxnSp>
        <p:nvCxnSpPr>
          <p:cNvPr id="44" name="Straight Arrow Connector 43"/>
          <p:cNvCxnSpPr>
            <a:cxnSpLocks/>
            <a:stCxn id="47" idx="4"/>
          </p:cNvCxnSpPr>
          <p:nvPr/>
        </p:nvCxnSpPr>
        <p:spPr bwMode="auto">
          <a:xfrm flipV="1">
            <a:off x="4381034" y="1948250"/>
            <a:ext cx="1112036" cy="5633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Flowchart: Magnetic Disk 44"/>
          <p:cNvSpPr/>
          <p:nvPr/>
        </p:nvSpPr>
        <p:spPr>
          <a:xfrm>
            <a:off x="5493070" y="164050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664978" y="1313931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endParaRPr lang="en-CA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3444930" y="21875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4195" y="182195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1382376" y="175620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691421" y="2362333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2915816" y="1196752"/>
            <a:ext cx="4805414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/>
          <p:cNvSpPr/>
          <p:nvPr/>
        </p:nvSpPr>
        <p:spPr>
          <a:xfrm>
            <a:off x="7242232" y="1052737"/>
            <a:ext cx="695022" cy="237626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97026" y="5102008"/>
            <a:ext cx="62710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84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Code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Open the pull request, go to </a:t>
            </a:r>
            <a:r>
              <a:rPr lang="en-US" i="1" dirty="0"/>
              <a:t>Files changed </a:t>
            </a:r>
            <a:r>
              <a:rPr lang="en-US" dirty="0"/>
              <a:t>tab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Hover over the line that you want to comment on, click on [+] icon in the source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author</a:t>
            </a:r>
            <a:br>
              <a:rPr lang="en-US" dirty="0"/>
            </a:br>
            <a:r>
              <a:rPr lang="en-US" dirty="0"/>
              <a:t>will be</a:t>
            </a:r>
            <a:br>
              <a:rPr lang="en-US" dirty="0"/>
            </a:br>
            <a:r>
              <a:rPr lang="en-US" dirty="0"/>
              <a:t>notified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764B5-ACA0-457D-9601-9901E4A2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73" y="2400176"/>
            <a:ext cx="5976664" cy="38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8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F171F9-A86E-413A-B30E-3FFC72BE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26" y="1063183"/>
            <a:ext cx="4939659" cy="29623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Github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Style checks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Automated 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Documentation</a:t>
            </a:r>
            <a:br>
              <a:rPr lang="en-US" dirty="0"/>
            </a:br>
            <a:r>
              <a:rPr lang="en-US" dirty="0"/>
              <a:t>generation/preview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Publish to</a:t>
            </a:r>
            <a:br>
              <a:rPr lang="en-US" dirty="0"/>
            </a:br>
            <a:r>
              <a:rPr lang="en-US" dirty="0"/>
              <a:t>Python Package Index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...many more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Shields: </a:t>
            </a:r>
            <a:r>
              <a:rPr lang="en-US" dirty="0">
                <a:hlinkClick r:id="rId3"/>
              </a:rPr>
              <a:t>https://shields.io/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Example: Github Repository Size - </a:t>
            </a:r>
            <a:r>
              <a:rPr lang="en-US" sz="2000" dirty="0">
                <a:hlinkClick r:id="rId4"/>
              </a:rPr>
              <a:t>https://shields.io/category/size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0068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Pull: get latest changes from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9" name="Straight Arrow Connector 18"/>
          <p:cNvCxnSpPr>
            <a:cxnSpLocks/>
            <a:stCxn id="22" idx="2"/>
            <a:endCxn id="29" idx="4"/>
          </p:cNvCxnSpPr>
          <p:nvPr/>
        </p:nvCxnSpPr>
        <p:spPr bwMode="auto">
          <a:xfrm flipH="1">
            <a:off x="4669066" y="1908259"/>
            <a:ext cx="1112036" cy="196392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5781102" y="1584223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953010" y="1257645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732962" y="213122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842227" y="1765667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3732962" y="354814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670408" y="1699915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934494" y="2618599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3203848" y="1140466"/>
            <a:ext cx="4824536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/>
          <p:cNvSpPr/>
          <p:nvPr/>
        </p:nvSpPr>
        <p:spPr>
          <a:xfrm>
            <a:off x="3203848" y="3319136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1727166" y="4056784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95127" y="4556260"/>
            <a:ext cx="1152128" cy="1439387"/>
            <a:chOff x="3563889" y="4781124"/>
            <a:chExt cx="1152128" cy="1439387"/>
          </a:xfrm>
        </p:grpSpPr>
        <p:pic>
          <p:nvPicPr>
            <p:cNvPr id="4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Elbow Connector 7"/>
            <p:cNvCxnSpPr>
              <a:stCxn id="46" idx="2"/>
              <a:endCxn id="4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endCxn id="4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1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65527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Frequently changing, temporary information (short-term planning, administration), not for archival =&gt; issue tracker, project board, dropbox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Software documentation: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User manual, Developer manual =&gt; few Markdown (.md) files in root folder.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API documentation =&gt; in source code. Use </a:t>
            </a:r>
            <a:r>
              <a:rPr lang="en-CA" i="1" dirty="0" err="1"/>
              <a:t>doxygen</a:t>
            </a:r>
            <a:r>
              <a:rPr lang="en-CA" i="1" dirty="0"/>
              <a:t> </a:t>
            </a:r>
            <a:r>
              <a:rPr lang="en-CA" dirty="0"/>
              <a:t>style for C++, </a:t>
            </a:r>
            <a:r>
              <a:rPr lang="en-CA" i="1" dirty="0"/>
              <a:t>Sphinx docstring / restructured text </a:t>
            </a:r>
            <a:r>
              <a:rPr lang="en-CA" dirty="0"/>
              <a:t>for Python.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Key papers, presentations create for the project =&gt; Doc subfolder in source code repository, in editable format (Word, PowerPoint); avoid large binary files and frequent updates</a:t>
            </a:r>
          </a:p>
        </p:txBody>
      </p:sp>
    </p:spTree>
    <p:extLst>
      <p:ext uri="{BB962C8B-B14F-4D97-AF65-F5344CB8AC3E}">
        <p14:creationId xmlns:p14="http://schemas.microsoft.com/office/powerpoint/2010/main" val="3294753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19EB49-293E-4028-BF5B-CD05F7FC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3872"/>
          <a:stretch/>
        </p:blipFill>
        <p:spPr>
          <a:xfrm>
            <a:off x="493214" y="2022913"/>
            <a:ext cx="8650786" cy="43584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Pull: using </a:t>
            </a:r>
            <a:r>
              <a:rPr lang="en-CA" sz="3600" dirty="0" err="1"/>
              <a:t>TortoiseGit</a:t>
            </a:r>
            <a:r>
              <a:rPr lang="en-CA" sz="3600" dirty="0"/>
              <a:t> 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Settings…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71600" y="4792886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435963" y="477401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47865" y="3165051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2812228" y="314618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74969" y="3243576"/>
            <a:ext cx="1656184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5447934" y="2974567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</a:rPr>
              <a:t>3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4969" y="3573016"/>
            <a:ext cx="298883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5441023" y="3573016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66059" y="6009419"/>
            <a:ext cx="1690580" cy="371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6847177" y="5943324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17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255D51-537D-4FCF-A1FC-47618701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51" y="2564904"/>
            <a:ext cx="4691097" cy="36052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Pull: using </a:t>
            </a:r>
            <a:r>
              <a:rPr lang="en-CA" sz="3600" dirty="0" err="1"/>
              <a:t>TortoiseGit</a:t>
            </a:r>
            <a:r>
              <a:rPr lang="en-CA" sz="3600" dirty="0"/>
              <a:t> 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Pull</a:t>
            </a:r>
            <a:r>
              <a:rPr lang="en-CA" dirty="0"/>
              <a:t>: </a:t>
            </a:r>
            <a:r>
              <a:rPr lang="en-CA" i="1" dirty="0"/>
              <a:t>Fetch</a:t>
            </a:r>
            <a:r>
              <a:rPr lang="en-CA" dirty="0"/>
              <a:t> and </a:t>
            </a:r>
            <a:r>
              <a:rPr lang="en-CA" i="1" dirty="0"/>
              <a:t>Merge</a:t>
            </a:r>
            <a:r>
              <a:rPr lang="en-CA" dirty="0"/>
              <a:t>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Pull…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64005" y="5800425"/>
            <a:ext cx="83315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58E7-C4E4-4B37-A92B-F8ED6A224547}"/>
              </a:ext>
            </a:extLst>
          </p:cNvPr>
          <p:cNvSpPr/>
          <p:nvPr/>
        </p:nvSpPr>
        <p:spPr>
          <a:xfrm>
            <a:off x="3851920" y="314096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763BF-262E-49E2-96BA-96F0B9DF5F17}"/>
              </a:ext>
            </a:extLst>
          </p:cNvPr>
          <p:cNvSpPr txBox="1">
            <a:spLocks/>
          </p:cNvSpPr>
          <p:nvPr/>
        </p:nvSpPr>
        <p:spPr bwMode="auto">
          <a:xfrm>
            <a:off x="3316283" y="312209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050885-885A-4149-9714-435DA0C956FA}"/>
              </a:ext>
            </a:extLst>
          </p:cNvPr>
          <p:cNvSpPr txBox="1">
            <a:spLocks/>
          </p:cNvSpPr>
          <p:nvPr/>
        </p:nvSpPr>
        <p:spPr bwMode="auto">
          <a:xfrm>
            <a:off x="3878935" y="558255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97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9A431-A998-4B64-941D-6F5A7433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5976664" cy="38137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Pull: using GitHub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980728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</a:t>
            </a:r>
            <a:r>
              <a:rPr lang="en-CA" i="1" dirty="0"/>
              <a:t> Fetch origin </a:t>
            </a:r>
            <a:r>
              <a:rPr lang="en-CA" dirty="0"/>
              <a:t>to download changes from server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Menu: </a:t>
            </a:r>
            <a:r>
              <a:rPr lang="en-CA" i="1" dirty="0"/>
              <a:t>Branch </a:t>
            </a:r>
            <a:r>
              <a:rPr lang="en-CA" dirty="0"/>
              <a:t>/ </a:t>
            </a:r>
            <a:r>
              <a:rPr lang="en-CA" i="1" dirty="0"/>
              <a:t>Merge into current branch…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Select upstream/master, click </a:t>
            </a:r>
            <a:r>
              <a:rPr lang="en-CA" i="1" dirty="0"/>
              <a:t>Merge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87522" y="3671529"/>
            <a:ext cx="1564298" cy="261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58E7-C4E4-4B37-A92B-F8ED6A224547}"/>
              </a:ext>
            </a:extLst>
          </p:cNvPr>
          <p:cNvSpPr/>
          <p:nvPr/>
        </p:nvSpPr>
        <p:spPr>
          <a:xfrm>
            <a:off x="3604966" y="2492896"/>
            <a:ext cx="1147053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763BF-262E-49E2-96BA-96F0B9DF5F17}"/>
              </a:ext>
            </a:extLst>
          </p:cNvPr>
          <p:cNvSpPr txBox="1">
            <a:spLocks/>
          </p:cNvSpPr>
          <p:nvPr/>
        </p:nvSpPr>
        <p:spPr bwMode="auto">
          <a:xfrm>
            <a:off x="3069330" y="247402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050885-885A-4149-9714-435DA0C956FA}"/>
              </a:ext>
            </a:extLst>
          </p:cNvPr>
          <p:cNvSpPr txBox="1">
            <a:spLocks/>
          </p:cNvSpPr>
          <p:nvPr/>
        </p:nvSpPr>
        <p:spPr bwMode="auto">
          <a:xfrm>
            <a:off x="863588" y="3607593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401DE3-F7ED-4BB2-A93F-AE17BADB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48" y="2977263"/>
            <a:ext cx="3258616" cy="33623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ABCA0F-5B11-442D-8C10-5E22D10F818B}"/>
              </a:ext>
            </a:extLst>
          </p:cNvPr>
          <p:cNvSpPr/>
          <p:nvPr/>
        </p:nvSpPr>
        <p:spPr>
          <a:xfrm>
            <a:off x="5338191" y="4225861"/>
            <a:ext cx="1564298" cy="261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4BC653-33E8-4737-8D63-C36E78D1CD83}"/>
              </a:ext>
            </a:extLst>
          </p:cNvPr>
          <p:cNvSpPr txBox="1">
            <a:spLocks/>
          </p:cNvSpPr>
          <p:nvPr/>
        </p:nvSpPr>
        <p:spPr bwMode="auto">
          <a:xfrm>
            <a:off x="4814257" y="4161925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F82195-F787-4093-B852-970AC7DB93AD}"/>
              </a:ext>
            </a:extLst>
          </p:cNvPr>
          <p:cNvSpPr/>
          <p:nvPr/>
        </p:nvSpPr>
        <p:spPr>
          <a:xfrm>
            <a:off x="5595326" y="5942654"/>
            <a:ext cx="3098878" cy="2413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89C21BF-CA72-45F4-AEAC-6B9BAA2D2FED}"/>
              </a:ext>
            </a:extLst>
          </p:cNvPr>
          <p:cNvSpPr txBox="1">
            <a:spLocks/>
          </p:cNvSpPr>
          <p:nvPr/>
        </p:nvSpPr>
        <p:spPr bwMode="auto">
          <a:xfrm>
            <a:off x="5071392" y="5805264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77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Get changes: pull or </a:t>
            </a:r>
            <a:r>
              <a:rPr lang="en-CA" sz="3600" dirty="0" err="1"/>
              <a:t>fetch+rebase</a:t>
            </a:r>
            <a:r>
              <a:rPr lang="en-CA" sz="36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874712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Pull = Fetch + Merge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Fetch:</a:t>
            </a:r>
            <a:r>
              <a:rPr lang="en-CA" dirty="0"/>
              <a:t> download changes from remote servers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Merge: </a:t>
            </a:r>
            <a:r>
              <a:rPr lang="en-CA" dirty="0"/>
              <a:t>special commit that merges changes between branches. </a:t>
            </a:r>
            <a:r>
              <a:rPr lang="en-CA" dirty="0">
                <a:solidFill>
                  <a:srgbClr val="FF0000"/>
                </a:solidFill>
              </a:rPr>
              <a:t>Makes the change history messy.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 Does not change history.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Fetch + Rebase: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Alternative to </a:t>
            </a:r>
            <a:r>
              <a:rPr lang="en-CA" i="1" dirty="0"/>
              <a:t>Pull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Rebase:</a:t>
            </a:r>
            <a:r>
              <a:rPr lang="en-CA" dirty="0"/>
              <a:t> make all changes appear as your changes were done after upstream changes. 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Makes change history clean (just simple commits). </a:t>
            </a:r>
            <a:r>
              <a:rPr lang="en-CA" dirty="0">
                <a:solidFill>
                  <a:srgbClr val="FF0000"/>
                </a:solidFill>
              </a:rPr>
              <a:t>Changes commit history (cannot be used on branches used by others, may lose data if done incorrectly).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Recommendation: Follow requirements of the repository. </a:t>
            </a:r>
            <a:r>
              <a:rPr lang="en-CA" i="1" dirty="0"/>
              <a:t>Fetch + Rebase </a:t>
            </a:r>
            <a:r>
              <a:rPr lang="en-CA" dirty="0"/>
              <a:t>if confident enough.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24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Before committing</a:t>
            </a:r>
            <a:r>
              <a:rPr lang="en-US" sz="2000" dirty="0"/>
              <a:t> any code changes build all and run the automatic tests to make sure there are no regressions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Commit: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One fix/enhancement at a time (and not multiple independent developments in one single commit) whenever it's possible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Commit comments: </a:t>
            </a:r>
            <a:r>
              <a:rPr lang="en-US" sz="1600" b="1" dirty="0"/>
              <a:t>Include the related issue number </a:t>
            </a:r>
            <a:r>
              <a:rPr lang="en-US" sz="1600" dirty="0"/>
              <a:t>(this will automatically link the changeset to the ticket) and describe what did you change (in past tense) and why. Example: e.g., in the format: </a:t>
            </a:r>
            <a:br>
              <a:rPr lang="en-US" sz="1600" dirty="0"/>
            </a:b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 #123: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Added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MyClass:MyObject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method to allow doing something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After pushing </a:t>
            </a:r>
            <a:r>
              <a:rPr lang="en-US" sz="2000" dirty="0"/>
              <a:t>code changes or submitting pull request, have a look at the GitHub Actions results (test results, style check results, etc.). Usually email notification is sent in case of failure.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Read all notification emails about ticket updates!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If you feel that you get too many emails then set project to “Not watching” – then you only get notified about @mentions and events that directly affect you. </a:t>
            </a:r>
            <a:r>
              <a:rPr lang="en-US" sz="1600" b="1" dirty="0"/>
              <a:t>Never just blindly ignore/delete any notification emails without reading it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479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782285" y="1354521"/>
            <a:ext cx="4176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 (</a:t>
            </a: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upstream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59632" y="186254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 (origin)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889114" y="1901526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Bob/Sandbox (origin)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094023" y="1997266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587000" y="2996952"/>
            <a:ext cx="9361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Clone</a:t>
            </a:r>
            <a:endParaRPr lang="en-CA" sz="1600" i="1" kern="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cxnSpLocks/>
            <a:stCxn id="8" idx="3"/>
            <a:endCxn id="20" idx="4"/>
          </p:cNvCxnSpPr>
          <p:nvPr/>
        </p:nvCxnSpPr>
        <p:spPr bwMode="auto">
          <a:xfrm flipH="1">
            <a:off x="3228906" y="2329171"/>
            <a:ext cx="1580088" cy="163988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834749" y="2908213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 bwMode="auto">
          <a:xfrm flipV="1">
            <a:off x="2652797" y="2868347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718123" y="2996952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cxnSp>
        <p:nvCxnSpPr>
          <p:cNvPr id="45" name="Straight Arrow Connector 44"/>
          <p:cNvCxnSpPr>
            <a:cxnSpLocks/>
            <a:endCxn id="20" idx="3"/>
          </p:cNvCxnSpPr>
          <p:nvPr/>
        </p:nvCxnSpPr>
        <p:spPr bwMode="auto">
          <a:xfrm flipV="1">
            <a:off x="2759734" y="4293096"/>
            <a:ext cx="1120" cy="46594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5776" y="443622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 bwMode="auto">
          <a:xfrm flipV="1">
            <a:off x="3238512" y="2104359"/>
            <a:ext cx="1145303" cy="5849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3072500" y="2397574"/>
            <a:ext cx="947282" cy="54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spcBef>
                <a:spcPct val="20000"/>
              </a:spcBef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9AFABCD-A7B2-4506-8789-52E2F5776FDB}"/>
              </a:ext>
            </a:extLst>
          </p:cNvPr>
          <p:cNvSpPr txBox="1">
            <a:spLocks/>
          </p:cNvSpPr>
          <p:nvPr/>
        </p:nvSpPr>
        <p:spPr bwMode="auto">
          <a:xfrm>
            <a:off x="2669830" y="3212862"/>
            <a:ext cx="6277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906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  <p:bldP spid="40" grpId="0"/>
      <p:bldP spid="44" grpId="0"/>
      <p:bldP spid="48" grpId="0"/>
      <p:bldP spid="58" grpId="0"/>
      <p:bldP spid="4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Common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67544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Fork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Clone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Pull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Push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Commit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Squash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Merge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Fetch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Rebase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7C8D354-227E-48FB-AED5-8F173CFAD122}"/>
              </a:ext>
            </a:extLst>
          </p:cNvPr>
          <p:cNvSpPr txBox="1">
            <a:spLocks/>
          </p:cNvSpPr>
          <p:nvPr/>
        </p:nvSpPr>
        <p:spPr bwMode="auto">
          <a:xfrm>
            <a:off x="6804248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Repository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Remote</a:t>
            </a:r>
            <a:endParaRPr lang="en-CA" sz="2400" b="1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Main/master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Origin</a:t>
            </a:r>
            <a:endParaRPr lang="en-CA" sz="2400" b="1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Upstream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Branch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Git hash</a:t>
            </a:r>
            <a:endParaRPr lang="en-CA" sz="2400" b="1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endParaRPr lang="en-CA" sz="24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D00ABB2-A07C-4890-B19C-D87737EA0359}"/>
              </a:ext>
            </a:extLst>
          </p:cNvPr>
          <p:cNvSpPr txBox="1">
            <a:spLocks/>
          </p:cNvSpPr>
          <p:nvPr/>
        </p:nvSpPr>
        <p:spPr bwMode="auto">
          <a:xfrm>
            <a:off x="3635896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Show log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Diff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Blame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Cherry-pick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Stash changes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Stash pop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Switch to</a:t>
            </a:r>
            <a:endParaRPr lang="en-CA" sz="2400" kern="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0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Issue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124744"/>
            <a:ext cx="8189164" cy="52316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Tracking tasks: issues, feature requests, enhancement ideas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Entering a bug report: What did you do? What did you expect? What happened instead? Attach logs, screenshot.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Add comment whenever making progress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Refer to issues in source code commits to automatically link them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@mention people in a comment to get input from someone (instead of writing an email)</a:t>
            </a:r>
          </a:p>
        </p:txBody>
      </p:sp>
    </p:spTree>
    <p:extLst>
      <p:ext uri="{BB962C8B-B14F-4D97-AF65-F5344CB8AC3E}">
        <p14:creationId xmlns:p14="http://schemas.microsoft.com/office/powerpoint/2010/main" val="1225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90872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Projects: typically for small projects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continuous, organic evolution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Works across repositories, easy drag-and-drop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Columns on the project board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do</a:t>
            </a:r>
            <a:r>
              <a:rPr lang="en-US" sz="1400" dirty="0"/>
              <a:t>: when tasks are completed, we choose what to do next from this column.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In progress</a:t>
            </a:r>
            <a:r>
              <a:rPr lang="en-US" sz="1400" dirty="0"/>
              <a:t>: currently somebody working on it; make sure somebody is assigned.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Done</a:t>
            </a:r>
            <a:r>
              <a:rPr lang="en-US" sz="1400" dirty="0"/>
              <a:t>: closed issues, no further action is planned.</a:t>
            </a:r>
          </a:p>
          <a:p>
            <a:pPr marL="85725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Some other useful columns: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test:</a:t>
            </a:r>
            <a:r>
              <a:rPr lang="en-US" sz="1400" dirty="0"/>
              <a:t> useful for projects where users and developers are different group.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Future: </a:t>
            </a:r>
            <a:r>
              <a:rPr lang="en-US" sz="1400" dirty="0"/>
              <a:t>collection of ideas for the future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CA" sz="1400" dirty="0">
                <a:hlinkClick r:id="rId2"/>
              </a:rPr>
              <a:t>https://github.com/twbs/bootstrap/projects/13</a:t>
            </a:r>
            <a:r>
              <a:rPr lang="en-CA" sz="1400" dirty="0"/>
              <a:t> (we only use in private projects)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Releases: for larger projects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upfront planning and monitoring progress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way to define deadlines (no deadlines for individual tickets)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Files can be attached (e.g., installation package)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US" sz="2000" dirty="0">
                <a:hlinkClick r:id="rId3"/>
              </a:rPr>
              <a:t>https://github.com/PlusToolkit/PlusLib/milestone/4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GitHub Projects vs.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</p:spTree>
    <p:extLst>
      <p:ext uri="{BB962C8B-B14F-4D97-AF65-F5344CB8AC3E}">
        <p14:creationId xmlns:p14="http://schemas.microsoft.com/office/powerpoint/2010/main" val="36281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Revision control – the naïve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4" t="18298" b="16434"/>
          <a:stretch>
            <a:fillRect/>
          </a:stretch>
        </p:blipFill>
        <p:spPr bwMode="auto">
          <a:xfrm>
            <a:off x="1619672" y="1052736"/>
            <a:ext cx="6358173" cy="50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Organized storage of multiple file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4868416" y="2190811"/>
            <a:ext cx="1828800" cy="1186710"/>
            <a:chOff x="2895600" y="3309090"/>
            <a:chExt cx="1828800" cy="1186710"/>
          </a:xfrm>
        </p:grpSpPr>
        <p:sp>
          <p:nvSpPr>
            <p:cNvPr id="16" name="Snip Single Corner Rectangle 15"/>
            <p:cNvSpPr/>
            <p:nvPr/>
          </p:nvSpPr>
          <p:spPr bwMode="auto">
            <a:xfrm>
              <a:off x="2895600" y="4191000"/>
              <a:ext cx="1447800" cy="304800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CA" b="1" dirty="0">
                  <a:latin typeface="Times"/>
                </a:rPr>
                <a:t>PLUS-1.8.1</a:t>
              </a:r>
              <a:endParaRPr lang="en-CA" b="1" dirty="0">
                <a:solidFill>
                  <a:schemeClr val="tx1"/>
                </a:solidFill>
                <a:latin typeface="Times"/>
              </a:endParaRPr>
            </a:p>
          </p:txBody>
        </p:sp>
        <p:cxnSp>
          <p:nvCxnSpPr>
            <p:cNvPr id="17" name="Elbow Connector 69"/>
            <p:cNvCxnSpPr>
              <a:cxnSpLocks noChangeShapeType="1"/>
              <a:stCxn id="24" idx="2"/>
              <a:endCxn id="16" idx="0"/>
            </p:cNvCxnSpPr>
            <p:nvPr/>
          </p:nvCxnSpPr>
          <p:spPr bwMode="auto">
            <a:xfrm rot="10800000">
              <a:off x="4343400" y="4343400"/>
              <a:ext cx="381000" cy="127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3086100" y="3309090"/>
              <a:ext cx="685800" cy="42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ct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tag</a:t>
              </a:r>
            </a:p>
            <a:p>
              <a:pPr marL="363538" indent="-363538" algn="ctr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19" name="Straight Arrow Connector 18"/>
            <p:cNvCxnSpPr>
              <a:cxnSpLocks/>
              <a:stCxn id="18" idx="2"/>
              <a:endCxn id="16" idx="3"/>
            </p:cNvCxnSpPr>
            <p:nvPr/>
          </p:nvCxnSpPr>
          <p:spPr bwMode="auto">
            <a:xfrm>
              <a:off x="3429000" y="3733800"/>
              <a:ext cx="190500" cy="4572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A3041-FEF4-4D0F-8006-0C9A7DC95BBB}"/>
              </a:ext>
            </a:extLst>
          </p:cNvPr>
          <p:cNvGrpSpPr/>
          <p:nvPr/>
        </p:nvGrpSpPr>
        <p:grpSpPr>
          <a:xfrm>
            <a:off x="6544816" y="1734999"/>
            <a:ext cx="304800" cy="3810000"/>
            <a:chOff x="6544816" y="1734999"/>
            <a:chExt cx="304800" cy="381000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5400000">
              <a:off x="4792216" y="3639999"/>
              <a:ext cx="381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6544816" y="470679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 dirty="0">
                  <a:latin typeface="Times" pitchFamily="18" charset="0"/>
                </a:rPr>
                <a:t>1</a:t>
              </a:r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6544816" y="409719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2</a:t>
              </a: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6544816" y="348759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3</a:t>
              </a:r>
            </a:p>
          </p:txBody>
        </p:sp>
      </p:grpSp>
      <p:grpSp>
        <p:nvGrpSpPr>
          <p:cNvPr id="27" name="Group 97"/>
          <p:cNvGrpSpPr>
            <a:grpSpLocks/>
          </p:cNvGrpSpPr>
          <p:nvPr/>
        </p:nvGrpSpPr>
        <p:grpSpPr bwMode="auto">
          <a:xfrm>
            <a:off x="3635905" y="1582599"/>
            <a:ext cx="5194911" cy="4208311"/>
            <a:chOff x="1815489" y="2286000"/>
            <a:chExt cx="5194911" cy="4208311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1815489" y="5884711"/>
              <a:ext cx="2604111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</a:rPr>
                <a:t>m</a:t>
              </a: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ain</a:t>
              </a:r>
              <a:br>
                <a:rPr lang="en-CA" sz="2800" kern="0" dirty="0">
                  <a:solidFill>
                    <a:srgbClr val="C00000"/>
                  </a:solidFill>
                  <a:latin typeface="+mn-lt"/>
                </a:rPr>
              </a:br>
              <a:r>
                <a:rPr lang="en-CA" sz="2000" kern="0" dirty="0">
                  <a:solidFill>
                    <a:srgbClr val="C00000"/>
                  </a:solidFill>
                  <a:latin typeface="+mn-lt"/>
                </a:rPr>
                <a:t>(</a:t>
              </a:r>
              <a:r>
                <a:rPr lang="en-CA" sz="2000" kern="0" dirty="0">
                  <a:solidFill>
                    <a:srgbClr val="C00000"/>
                  </a:solidFill>
                </a:rPr>
                <a:t>formerly: </a:t>
              </a:r>
              <a:r>
                <a:rPr lang="en-CA" sz="2000" kern="0" dirty="0">
                  <a:solidFill>
                    <a:srgbClr val="C00000"/>
                  </a:solidFill>
                  <a:latin typeface="+mn-lt"/>
                </a:rPr>
                <a:t>master)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4876800" y="44196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5400000" flipH="1" flipV="1">
              <a:off x="4838700" y="3771900"/>
              <a:ext cx="1295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5791200" y="3886200"/>
              <a:ext cx="1219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branch</a:t>
              </a:r>
            </a:p>
            <a:p>
              <a:pPr marL="363538" indent="-363538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10800000">
              <a:off x="4191000" y="3505200"/>
              <a:ext cx="6858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rot="5400000" flipH="1" flipV="1">
              <a:off x="3886200" y="3200400"/>
              <a:ext cx="609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5486400" y="34290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5400000" flipH="1" flipV="1">
              <a:off x="5524500" y="28575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43"/>
            <p:cNvSpPr>
              <a:spLocks noChangeArrowheads="1"/>
            </p:cNvSpPr>
            <p:nvPr/>
          </p:nvSpPr>
          <p:spPr bwMode="auto">
            <a:xfrm>
              <a:off x="5334000" y="3810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4</a:t>
              </a:r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5334000" y="3200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5</a:t>
              </a:r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5943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7</a:t>
              </a:r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943600" y="2362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9</a:t>
              </a:r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4038600" y="3048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6</a:t>
              </a:r>
            </a:p>
          </p:txBody>
        </p:sp>
        <p:cxnSp>
          <p:nvCxnSpPr>
            <p:cNvPr id="41" name="Straight Arrow Connector 40"/>
            <p:cNvCxnSpPr>
              <a:cxnSpLocks/>
            </p:cNvCxnSpPr>
            <p:nvPr/>
          </p:nvCxnSpPr>
          <p:spPr bwMode="auto">
            <a:xfrm>
              <a:off x="4495800" y="6147037"/>
              <a:ext cx="381000" cy="158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rot="10800000">
              <a:off x="5776292" y="3557447"/>
              <a:ext cx="533400" cy="381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4724400" y="259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8</a:t>
              </a:r>
            </a:p>
          </p:txBody>
        </p:sp>
      </p:grpSp>
      <p:sp>
        <p:nvSpPr>
          <p:cNvPr id="44" name="Content Placeholder 1"/>
          <p:cNvSpPr txBox="1">
            <a:spLocks/>
          </p:cNvSpPr>
          <p:nvPr/>
        </p:nvSpPr>
        <p:spPr>
          <a:xfrm>
            <a:off x="430329" y="1151103"/>
            <a:ext cx="421787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Numbered commits: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cryptographic hash (SHA-1, 160 bit, 40 character hex string)</a:t>
            </a:r>
            <a:br>
              <a:rPr lang="en-US" dirty="0"/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ca8fbe9085c4f67be170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528b53b8ac3f64dd5acb</a:t>
            </a:r>
            <a:endParaRPr lang="en-CA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Tree structure: main + other branches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Tags: human-readable name for specific version</a:t>
            </a:r>
          </a:p>
        </p:txBody>
      </p:sp>
      <p:sp>
        <p:nvSpPr>
          <p:cNvPr id="61" name="Arc 60"/>
          <p:cNvSpPr/>
          <p:nvPr/>
        </p:nvSpPr>
        <p:spPr>
          <a:xfrm flipV="1">
            <a:off x="6056862" y="4011499"/>
            <a:ext cx="1243236" cy="530975"/>
          </a:xfrm>
          <a:prstGeom prst="arc">
            <a:avLst>
              <a:gd name="adj1" fmla="val 16264127"/>
              <a:gd name="adj2" fmla="val 517522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7186704" y="4020423"/>
            <a:ext cx="1644112" cy="39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9956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Records history of all file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23528" y="1052736"/>
            <a:ext cx="684076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Recorded for each modification: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What? When? Who? - automatically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Why?</a:t>
            </a:r>
            <a:br>
              <a:rPr lang="en-CA" b="1" dirty="0"/>
            </a:br>
            <a:r>
              <a:rPr lang="en-CA" dirty="0"/>
              <a:t>add as</a:t>
            </a:r>
            <a:br>
              <a:rPr lang="en-CA" dirty="0"/>
            </a:br>
            <a:r>
              <a:rPr lang="en-CA" dirty="0"/>
              <a:t>comment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BE573-96DF-4463-967D-D079B457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56" y="2060848"/>
            <a:ext cx="6639570" cy="42546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596280-4FC7-404E-8344-2363F7043FAA}"/>
              </a:ext>
            </a:extLst>
          </p:cNvPr>
          <p:cNvSpPr/>
          <p:nvPr/>
        </p:nvSpPr>
        <p:spPr>
          <a:xfrm>
            <a:off x="4545870" y="2708920"/>
            <a:ext cx="4130586" cy="5040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96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Concurrent modifications by multiple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One common server stores all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Automatic merge of trivial changes (if a line is not modified by multiple people)</a:t>
            </a: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03" b="66512"/>
          <a:stretch>
            <a:fillRect/>
          </a:stretch>
        </p:blipFill>
        <p:spPr bwMode="auto">
          <a:xfrm>
            <a:off x="1331640" y="2631710"/>
            <a:ext cx="6302553" cy="294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4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2410</Words>
  <Application>Microsoft Office PowerPoint</Application>
  <PresentationFormat>On-screen Show (4:3)</PresentationFormat>
  <Paragraphs>356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</vt:lpstr>
      <vt:lpstr>Wingdings</vt:lpstr>
      <vt:lpstr>Office Theme</vt:lpstr>
      <vt:lpstr>Managing your project in the PerkLab</vt:lpstr>
      <vt:lpstr>Basic mechanisms</vt:lpstr>
      <vt:lpstr>Documentation</vt:lpstr>
      <vt:lpstr>Issue tracking</vt:lpstr>
      <vt:lpstr>GitHub Projects vs. Releases</vt:lpstr>
      <vt:lpstr>Revision control – the naïve way</vt:lpstr>
      <vt:lpstr>Organized storage of multiple file versions</vt:lpstr>
      <vt:lpstr>Records history of all file changes</vt:lpstr>
      <vt:lpstr>Concurrent modifications by multiple people</vt:lpstr>
      <vt:lpstr>Manages concurrect changes (merge)</vt:lpstr>
      <vt:lpstr>Distributed revision control</vt:lpstr>
      <vt:lpstr>Setup Git</vt:lpstr>
      <vt:lpstr>Forking: copy the repository for yourself</vt:lpstr>
      <vt:lpstr>Fork: in GitHub</vt:lpstr>
      <vt:lpstr>Clone: create a local copy of your repository</vt:lpstr>
      <vt:lpstr>Clone: using TortoiseGit /1</vt:lpstr>
      <vt:lpstr>Clone: using TortoiseGit /2</vt:lpstr>
      <vt:lpstr>Clone: using GitHub Desktop</vt:lpstr>
      <vt:lpstr>Clone: using terminal</vt:lpstr>
      <vt:lpstr>Review change history: using TortoiseGit</vt:lpstr>
      <vt:lpstr>Review change history: using GitHub Desktop</vt:lpstr>
      <vt:lpstr>Commit and push: save changes to server</vt:lpstr>
      <vt:lpstr>Commit and push: using TortoiseGit</vt:lpstr>
      <vt:lpstr>Commit and push: using GitHub Desktop</vt:lpstr>
      <vt:lpstr>git commit (terminal)</vt:lpstr>
      <vt:lpstr>Pull request: get your changes merged into the official repository</vt:lpstr>
      <vt:lpstr>Code review</vt:lpstr>
      <vt:lpstr>Github actions</vt:lpstr>
      <vt:lpstr>Pull: get latest changes from the official repository</vt:lpstr>
      <vt:lpstr>Pull: using TortoiseGit /1</vt:lpstr>
      <vt:lpstr>Pull: using TortoiseGit /2</vt:lpstr>
      <vt:lpstr>Pull: using GitHub desktop</vt:lpstr>
      <vt:lpstr>Get changes: pull or fetch+rebase?</vt:lpstr>
      <vt:lpstr>Recommendations</vt:lpstr>
      <vt:lpstr>Summary</vt:lpstr>
      <vt:lpstr>Common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304</cp:revision>
  <dcterms:created xsi:type="dcterms:W3CDTF">2011-11-25T02:41:02Z</dcterms:created>
  <dcterms:modified xsi:type="dcterms:W3CDTF">2022-05-24T05:46:34Z</dcterms:modified>
</cp:coreProperties>
</file>