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6" r:id="rId4"/>
    <p:sldId id="287" r:id="rId5"/>
    <p:sldId id="272" r:id="rId6"/>
    <p:sldId id="290" r:id="rId7"/>
    <p:sldId id="289" r:id="rId8"/>
    <p:sldId id="291" r:id="rId9"/>
    <p:sldId id="292" r:id="rId10"/>
    <p:sldId id="293" r:id="rId11"/>
    <p:sldId id="295" r:id="rId12"/>
    <p:sldId id="294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6" autoAdjust="0"/>
    <p:restoredTop sz="88723" autoAdjust="0"/>
  </p:normalViewPr>
  <p:slideViewPr>
    <p:cSldViewPr showGuides="1">
      <p:cViewPr varScale="1">
        <p:scale>
          <a:sx n="97" d="100"/>
          <a:sy n="97" d="100"/>
        </p:scale>
        <p:origin x="1854" y="90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643E976B-236F-4527-9993-2ECFF9A86E6F}"/>
    <pc:docChg chg="undo custSel addSld delSld modSld sldOrd">
      <pc:chgData name="Andras Lasso" userId="872af7415c00bfb9" providerId="LiveId" clId="{643E976B-236F-4527-9993-2ECFF9A86E6F}" dt="2018-04-30T02:51:22.925" v="1758" actId="1035"/>
      <pc:docMkLst>
        <pc:docMk/>
      </pc:docMkLst>
      <pc:sldChg chg="modSp">
        <pc:chgData name="Andras Lasso" userId="872af7415c00bfb9" providerId="LiveId" clId="{643E976B-236F-4527-9993-2ECFF9A86E6F}" dt="2018-04-30T01:07:28.102" v="51" actId="20577"/>
        <pc:sldMkLst>
          <pc:docMk/>
          <pc:sldMk cId="3951039892" sldId="256"/>
        </pc:sldMkLst>
        <pc:spChg chg="mod">
          <ac:chgData name="Andras Lasso" userId="872af7415c00bfb9" providerId="LiveId" clId="{643E976B-236F-4527-9993-2ECFF9A86E6F}" dt="2018-04-30T01:07:28.102" v="51" actId="20577"/>
          <ac:spMkLst>
            <pc:docMk/>
            <pc:sldMk cId="3951039892" sldId="256"/>
            <ac:spMk id="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1:07:18.370" v="36" actId="20577"/>
          <ac:spMkLst>
            <pc:docMk/>
            <pc:sldMk cId="3951039892" sldId="256"/>
            <ac:spMk id="8" creationId="{00000000-0000-0000-0000-000000000000}"/>
          </ac:spMkLst>
        </pc:spChg>
      </pc:sldChg>
      <pc:sldChg chg="add">
        <pc:chgData name="Andras Lasso" userId="872af7415c00bfb9" providerId="LiveId" clId="{643E976B-236F-4527-9993-2ECFF9A86E6F}" dt="2018-04-30T02:35:09.613" v="1686"/>
        <pc:sldMkLst>
          <pc:docMk/>
          <pc:sldMk cId="3893959004" sldId="257"/>
        </pc:sldMkLst>
      </pc:sldChg>
      <pc:sldChg chg="del">
        <pc:chgData name="Andras Lasso" userId="872af7415c00bfb9" providerId="LiveId" clId="{643E976B-236F-4527-9993-2ECFF9A86E6F}" dt="2018-04-30T01:07:55.115" v="57" actId="2696"/>
        <pc:sldMkLst>
          <pc:docMk/>
          <pc:sldMk cId="180288463" sldId="258"/>
        </pc:sldMkLst>
      </pc:sldChg>
      <pc:sldChg chg="del">
        <pc:chgData name="Andras Lasso" userId="872af7415c00bfb9" providerId="LiveId" clId="{643E976B-236F-4527-9993-2ECFF9A86E6F}" dt="2018-04-30T01:08:03.044" v="67" actId="2696"/>
        <pc:sldMkLst>
          <pc:docMk/>
          <pc:sldMk cId="3617300241" sldId="259"/>
        </pc:sldMkLst>
      </pc:sldChg>
      <pc:sldChg chg="del">
        <pc:chgData name="Andras Lasso" userId="872af7415c00bfb9" providerId="LiveId" clId="{643E976B-236F-4527-9993-2ECFF9A86E6F}" dt="2018-04-30T01:08:03.067" v="68" actId="2696"/>
        <pc:sldMkLst>
          <pc:docMk/>
          <pc:sldMk cId="3206773465" sldId="260"/>
        </pc:sldMkLst>
      </pc:sldChg>
      <pc:sldChg chg="del">
        <pc:chgData name="Andras Lasso" userId="872af7415c00bfb9" providerId="LiveId" clId="{643E976B-236F-4527-9993-2ECFF9A86E6F}" dt="2018-04-30T01:08:03.098" v="69" actId="2696"/>
        <pc:sldMkLst>
          <pc:docMk/>
          <pc:sldMk cId="212640779" sldId="261"/>
        </pc:sldMkLst>
      </pc:sldChg>
      <pc:sldChg chg="del">
        <pc:chgData name="Andras Lasso" userId="872af7415c00bfb9" providerId="LiveId" clId="{643E976B-236F-4527-9993-2ECFF9A86E6F}" dt="2018-04-30T01:08:03.129" v="70" actId="2696"/>
        <pc:sldMkLst>
          <pc:docMk/>
          <pc:sldMk cId="452920196" sldId="262"/>
        </pc:sldMkLst>
      </pc:sldChg>
      <pc:sldChg chg="del">
        <pc:chgData name="Andras Lasso" userId="872af7415c00bfb9" providerId="LiveId" clId="{643E976B-236F-4527-9993-2ECFF9A86E6F}" dt="2018-04-30T01:08:03.150" v="71" actId="2696"/>
        <pc:sldMkLst>
          <pc:docMk/>
          <pc:sldMk cId="1868129052" sldId="263"/>
        </pc:sldMkLst>
      </pc:sldChg>
      <pc:sldChg chg="del">
        <pc:chgData name="Andras Lasso" userId="872af7415c00bfb9" providerId="LiveId" clId="{643E976B-236F-4527-9993-2ECFF9A86E6F}" dt="2018-04-30T01:08:03.192" v="72" actId="2696"/>
        <pc:sldMkLst>
          <pc:docMk/>
          <pc:sldMk cId="1289233999" sldId="264"/>
        </pc:sldMkLst>
      </pc:sldChg>
      <pc:sldChg chg="del">
        <pc:chgData name="Andras Lasso" userId="872af7415c00bfb9" providerId="LiveId" clId="{643E976B-236F-4527-9993-2ECFF9A86E6F}" dt="2018-04-30T01:08:03.221" v="73" actId="2696"/>
        <pc:sldMkLst>
          <pc:docMk/>
          <pc:sldMk cId="3732220495" sldId="265"/>
        </pc:sldMkLst>
      </pc:sldChg>
      <pc:sldChg chg="del">
        <pc:chgData name="Andras Lasso" userId="872af7415c00bfb9" providerId="LiveId" clId="{643E976B-236F-4527-9993-2ECFF9A86E6F}" dt="2018-04-30T01:08:03.340" v="77" actId="2696"/>
        <pc:sldMkLst>
          <pc:docMk/>
          <pc:sldMk cId="320694716" sldId="266"/>
        </pc:sldMkLst>
      </pc:sldChg>
      <pc:sldChg chg="del">
        <pc:chgData name="Andras Lasso" userId="872af7415c00bfb9" providerId="LiveId" clId="{643E976B-236F-4527-9993-2ECFF9A86E6F}" dt="2018-04-30T01:08:03.258" v="74" actId="2696"/>
        <pc:sldMkLst>
          <pc:docMk/>
          <pc:sldMk cId="1809660870" sldId="267"/>
        </pc:sldMkLst>
      </pc:sldChg>
      <pc:sldChg chg="del">
        <pc:chgData name="Andras Lasso" userId="872af7415c00bfb9" providerId="LiveId" clId="{643E976B-236F-4527-9993-2ECFF9A86E6F}" dt="2018-04-30T01:08:03.291" v="75" actId="2696"/>
        <pc:sldMkLst>
          <pc:docMk/>
          <pc:sldMk cId="198103652" sldId="268"/>
        </pc:sldMkLst>
      </pc:sldChg>
      <pc:sldChg chg="del">
        <pc:chgData name="Andras Lasso" userId="872af7415c00bfb9" providerId="LiveId" clId="{643E976B-236F-4527-9993-2ECFF9A86E6F}" dt="2018-04-30T01:08:03.313" v="76" actId="2696"/>
        <pc:sldMkLst>
          <pc:docMk/>
          <pc:sldMk cId="2716646664" sldId="269"/>
        </pc:sldMkLst>
      </pc:sldChg>
      <pc:sldChg chg="del">
        <pc:chgData name="Andras Lasso" userId="872af7415c00bfb9" providerId="LiveId" clId="{643E976B-236F-4527-9993-2ECFF9A86E6F}" dt="2018-04-30T01:07:55.088" v="55" actId="2696"/>
        <pc:sldMkLst>
          <pc:docMk/>
          <pc:sldMk cId="1151275399" sldId="271"/>
        </pc:sldMkLst>
      </pc:sldChg>
      <pc:sldChg chg="addSp delSp modSp add modAnim">
        <pc:chgData name="Andras Lasso" userId="872af7415c00bfb9" providerId="LiveId" clId="{643E976B-236F-4527-9993-2ECFF9A86E6F}" dt="2018-04-30T02:47:29.264" v="1746" actId="165"/>
        <pc:sldMkLst>
          <pc:docMk/>
          <pc:sldMk cId="34971019" sldId="272"/>
        </pc:sldMkLst>
        <pc:spChg chg="mod">
          <ac:chgData name="Andras Lasso" userId="872af7415c00bfb9" providerId="LiveId" clId="{643E976B-236F-4527-9993-2ECFF9A86E6F}" dt="2018-04-30T02:37:36.578" v="1713" actId="14100"/>
          <ac:spMkLst>
            <pc:docMk/>
            <pc:sldMk cId="34971019" sldId="272"/>
            <ac:spMk id="3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1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3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4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5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6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7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8" creationId="{00000000-0000-0000-0000-000000000000}"/>
          </ac:spMkLst>
        </pc:spChg>
        <pc:grpChg chg="add del mod">
          <ac:chgData name="Andras Lasso" userId="872af7415c00bfb9" providerId="LiveId" clId="{643E976B-236F-4527-9993-2ECFF9A86E6F}" dt="2018-04-30T02:47:29.264" v="1746" actId="165"/>
          <ac:grpSpMkLst>
            <pc:docMk/>
            <pc:sldMk cId="34971019" sldId="272"/>
            <ac:grpSpMk id="16" creationId="{00000000-0000-0000-0000-000000000000}"/>
          </ac:grpSpMkLst>
        </pc:grpChg>
      </pc:sldChg>
      <pc:sldChg chg="del">
        <pc:chgData name="Andras Lasso" userId="872af7415c00bfb9" providerId="LiveId" clId="{643E976B-236F-4527-9993-2ECFF9A86E6F}" dt="2018-04-30T01:07:55.105" v="56" actId="2696"/>
        <pc:sldMkLst>
          <pc:docMk/>
          <pc:sldMk cId="1711046565" sldId="272"/>
        </pc:sldMkLst>
      </pc:sldChg>
      <pc:sldChg chg="del">
        <pc:chgData name="Andras Lasso" userId="872af7415c00bfb9" providerId="LiveId" clId="{643E976B-236F-4527-9993-2ECFF9A86E6F}" dt="2018-04-30T01:07:55.064" v="53" actId="2696"/>
        <pc:sldMkLst>
          <pc:docMk/>
          <pc:sldMk cId="3044018724" sldId="273"/>
        </pc:sldMkLst>
      </pc:sldChg>
      <pc:sldChg chg="del">
        <pc:chgData name="Andras Lasso" userId="872af7415c00bfb9" providerId="LiveId" clId="{643E976B-236F-4527-9993-2ECFF9A86E6F}" dt="2018-04-30T01:07:55.075" v="54" actId="2696"/>
        <pc:sldMkLst>
          <pc:docMk/>
          <pc:sldMk cId="76428727" sldId="274"/>
        </pc:sldMkLst>
      </pc:sldChg>
      <pc:sldChg chg="del">
        <pc:chgData name="Andras Lasso" userId="872af7415c00bfb9" providerId="LiveId" clId="{643E976B-236F-4527-9993-2ECFF9A86E6F}" dt="2018-04-30T01:07:55.746" v="64" actId="2696"/>
        <pc:sldMkLst>
          <pc:docMk/>
          <pc:sldMk cId="5192958" sldId="275"/>
        </pc:sldMkLst>
      </pc:sldChg>
      <pc:sldChg chg="del">
        <pc:chgData name="Andras Lasso" userId="872af7415c00bfb9" providerId="LiveId" clId="{643E976B-236F-4527-9993-2ECFF9A86E6F}" dt="2018-04-30T01:07:55.757" v="65" actId="2696"/>
        <pc:sldMkLst>
          <pc:docMk/>
          <pc:sldMk cId="3002275429" sldId="276"/>
        </pc:sldMkLst>
      </pc:sldChg>
      <pc:sldChg chg="del">
        <pc:chgData name="Andras Lasso" userId="872af7415c00bfb9" providerId="LiveId" clId="{643E976B-236F-4527-9993-2ECFF9A86E6F}" dt="2018-04-30T01:07:55.051" v="52" actId="2696"/>
        <pc:sldMkLst>
          <pc:docMk/>
          <pc:sldMk cId="3314706942" sldId="278"/>
        </pc:sldMkLst>
      </pc:sldChg>
      <pc:sldChg chg="del">
        <pc:chgData name="Andras Lasso" userId="872af7415c00bfb9" providerId="LiveId" clId="{643E976B-236F-4527-9993-2ECFF9A86E6F}" dt="2018-04-30T01:08:03.024" v="66" actId="2696"/>
        <pc:sldMkLst>
          <pc:docMk/>
          <pc:sldMk cId="2704908020" sldId="279"/>
        </pc:sldMkLst>
      </pc:sldChg>
      <pc:sldChg chg="del">
        <pc:chgData name="Andras Lasso" userId="872af7415c00bfb9" providerId="LiveId" clId="{643E976B-236F-4527-9993-2ECFF9A86E6F}" dt="2018-04-30T01:07:55.123" v="58" actId="2696"/>
        <pc:sldMkLst>
          <pc:docMk/>
          <pc:sldMk cId="2120870318" sldId="280"/>
        </pc:sldMkLst>
      </pc:sldChg>
      <pc:sldChg chg="del">
        <pc:chgData name="Andras Lasso" userId="872af7415c00bfb9" providerId="LiveId" clId="{643E976B-236F-4527-9993-2ECFF9A86E6F}" dt="2018-04-30T01:07:55.132" v="59" actId="2696"/>
        <pc:sldMkLst>
          <pc:docMk/>
          <pc:sldMk cId="3017180903" sldId="281"/>
        </pc:sldMkLst>
      </pc:sldChg>
      <pc:sldChg chg="del">
        <pc:chgData name="Andras Lasso" userId="872af7415c00bfb9" providerId="LiveId" clId="{643E976B-236F-4527-9993-2ECFF9A86E6F}" dt="2018-04-30T01:07:55.721" v="60" actId="2696"/>
        <pc:sldMkLst>
          <pc:docMk/>
          <pc:sldMk cId="1370511676" sldId="282"/>
        </pc:sldMkLst>
      </pc:sldChg>
      <pc:sldChg chg="del">
        <pc:chgData name="Andras Lasso" userId="872af7415c00bfb9" providerId="LiveId" clId="{643E976B-236F-4527-9993-2ECFF9A86E6F}" dt="2018-04-30T01:07:55.733" v="62" actId="2696"/>
        <pc:sldMkLst>
          <pc:docMk/>
          <pc:sldMk cId="2391234596" sldId="283"/>
        </pc:sldMkLst>
      </pc:sldChg>
      <pc:sldChg chg="del">
        <pc:chgData name="Andras Lasso" userId="872af7415c00bfb9" providerId="LiveId" clId="{643E976B-236F-4527-9993-2ECFF9A86E6F}" dt="2018-04-30T01:07:55.740" v="63" actId="2696"/>
        <pc:sldMkLst>
          <pc:docMk/>
          <pc:sldMk cId="1161781146" sldId="284"/>
        </pc:sldMkLst>
      </pc:sldChg>
      <pc:sldChg chg="del">
        <pc:chgData name="Andras Lasso" userId="872af7415c00bfb9" providerId="LiveId" clId="{643E976B-236F-4527-9993-2ECFF9A86E6F}" dt="2018-04-30T01:07:55.727" v="61" actId="2696"/>
        <pc:sldMkLst>
          <pc:docMk/>
          <pc:sldMk cId="2596712311" sldId="285"/>
        </pc:sldMkLst>
      </pc:sldChg>
      <pc:sldChg chg="addSp delSp modSp ord">
        <pc:chgData name="Andras Lasso" userId="872af7415c00bfb9" providerId="LiveId" clId="{643E976B-236F-4527-9993-2ECFF9A86E6F}" dt="2018-04-30T02:15:01.680" v="1357"/>
        <pc:sldMkLst>
          <pc:docMk/>
          <pc:sldMk cId="1273467950" sldId="286"/>
        </pc:sldMkLst>
        <pc:spChg chg="del mod">
          <ac:chgData name="Andras Lasso" userId="872af7415c00bfb9" providerId="LiveId" clId="{643E976B-236F-4527-9993-2ECFF9A86E6F}" dt="2018-04-30T01:55:56.650" v="759" actId="478"/>
          <ac:spMkLst>
            <pc:docMk/>
            <pc:sldMk cId="1273467950" sldId="286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1:46:04.511" v="245" actId="20577"/>
          <ac:spMkLst>
            <pc:docMk/>
            <pc:sldMk cId="1273467950" sldId="286"/>
            <ac:spMk id="3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1:53:00.871" v="693" actId="478"/>
          <ac:spMkLst>
            <pc:docMk/>
            <pc:sldMk cId="1273467950" sldId="286"/>
            <ac:spMk id="8" creationId="{00000000-0000-0000-0000-000000000000}"/>
          </ac:spMkLst>
        </pc:spChg>
        <pc:spChg chg="add del mod">
          <ac:chgData name="Andras Lasso" userId="872af7415c00bfb9" providerId="LiveId" clId="{643E976B-236F-4527-9993-2ECFF9A86E6F}" dt="2018-04-30T01:45:58.330" v="244" actId="478"/>
          <ac:spMkLst>
            <pc:docMk/>
            <pc:sldMk cId="1273467950" sldId="286"/>
            <ac:spMk id="9" creationId="{800C19B4-4B6A-4865-A3C2-36439C5EA92F}"/>
          </ac:spMkLst>
        </pc:spChg>
        <pc:spChg chg="add del mod">
          <ac:chgData name="Andras Lasso" userId="872af7415c00bfb9" providerId="LiveId" clId="{643E976B-236F-4527-9993-2ECFF9A86E6F}" dt="2018-04-30T01:48:22.732" v="366" actId="478"/>
          <ac:spMkLst>
            <pc:docMk/>
            <pc:sldMk cId="1273467950" sldId="286"/>
            <ac:spMk id="10" creationId="{ABF992A4-5705-4081-8A73-E04BEA8C2318}"/>
          </ac:spMkLst>
        </pc:spChg>
        <pc:spChg chg="add mod">
          <ac:chgData name="Andras Lasso" userId="872af7415c00bfb9" providerId="LiveId" clId="{643E976B-236F-4527-9993-2ECFF9A86E6F}" dt="2018-04-30T02:07:24.152" v="1115" actId="113"/>
          <ac:spMkLst>
            <pc:docMk/>
            <pc:sldMk cId="1273467950" sldId="286"/>
            <ac:spMk id="14" creationId="{1A033E1B-F28D-4E7D-A3A1-52021682AA3D}"/>
          </ac:spMkLst>
        </pc:spChg>
        <pc:spChg chg="add mod">
          <ac:chgData name="Andras Lasso" userId="872af7415c00bfb9" providerId="LiveId" clId="{643E976B-236F-4527-9993-2ECFF9A86E6F}" dt="2018-04-30T02:14:54.432" v="1356" actId="1036"/>
          <ac:spMkLst>
            <pc:docMk/>
            <pc:sldMk cId="1273467950" sldId="286"/>
            <ac:spMk id="15" creationId="{989B7A41-FB84-468E-8270-9F52637B0DC6}"/>
          </ac:spMkLst>
        </pc:spChg>
        <pc:spChg chg="add mod">
          <ac:chgData name="Andras Lasso" userId="872af7415c00bfb9" providerId="LiveId" clId="{643E976B-236F-4527-9993-2ECFF9A86E6F}" dt="2018-04-30T02:14:54.432" v="1356" actId="1036"/>
          <ac:spMkLst>
            <pc:docMk/>
            <pc:sldMk cId="1273467950" sldId="286"/>
            <ac:spMk id="16" creationId="{961A8F2A-B454-483C-A549-FE60658365A3}"/>
          </ac:spMkLst>
        </pc:spChg>
        <pc:spChg chg="add del mod">
          <ac:chgData name="Andras Lasso" userId="872af7415c00bfb9" providerId="LiveId" clId="{643E976B-236F-4527-9993-2ECFF9A86E6F}" dt="2018-04-30T01:56:00.087" v="760" actId="478"/>
          <ac:spMkLst>
            <pc:docMk/>
            <pc:sldMk cId="1273467950" sldId="286"/>
            <ac:spMk id="17" creationId="{4333EACA-1E14-4765-B52F-F537F42FDE9E}"/>
          </ac:spMkLst>
        </pc:spChg>
        <pc:spChg chg="add mod">
          <ac:chgData name="Andras Lasso" userId="872af7415c00bfb9" providerId="LiveId" clId="{643E976B-236F-4527-9993-2ECFF9A86E6F}" dt="2018-04-30T02:07:28.471" v="1116" actId="113"/>
          <ac:spMkLst>
            <pc:docMk/>
            <pc:sldMk cId="1273467950" sldId="286"/>
            <ac:spMk id="18" creationId="{42F39B8C-3E24-465D-B5A4-8B447C0E35F6}"/>
          </ac:spMkLst>
        </pc:spChg>
        <pc:grpChg chg="add mod">
          <ac:chgData name="Andras Lasso" userId="872af7415c00bfb9" providerId="LiveId" clId="{643E976B-236F-4527-9993-2ECFF9A86E6F}" dt="2018-04-30T02:06:54.218" v="1106" actId="1076"/>
          <ac:grpSpMkLst>
            <pc:docMk/>
            <pc:sldMk cId="1273467950" sldId="286"/>
            <ac:grpSpMk id="20" creationId="{0D1AF2F8-C163-4CA8-BACD-10FCCFB5550B}"/>
          </ac:grpSpMkLst>
        </pc:grpChg>
        <pc:grpChg chg="add mod">
          <ac:chgData name="Andras Lasso" userId="872af7415c00bfb9" providerId="LiveId" clId="{643E976B-236F-4527-9993-2ECFF9A86E6F}" dt="2018-04-30T02:06:44.408" v="1104" actId="1076"/>
          <ac:grpSpMkLst>
            <pc:docMk/>
            <pc:sldMk cId="1273467950" sldId="286"/>
            <ac:grpSpMk id="21" creationId="{241F7E92-99ED-41FD-B505-97049634FF4D}"/>
          </ac:grpSpMkLst>
        </pc:grpChg>
        <pc:picChg chg="mod modCrop">
          <ac:chgData name="Andras Lasso" userId="872af7415c00bfb9" providerId="LiveId" clId="{643E976B-236F-4527-9993-2ECFF9A86E6F}" dt="2018-04-30T02:06:17.104" v="1066" actId="164"/>
          <ac:picMkLst>
            <pc:docMk/>
            <pc:sldMk cId="1273467950" sldId="286"/>
            <ac:picMk id="7" creationId="{00000000-0000-0000-0000-000000000000}"/>
          </ac:picMkLst>
        </pc:picChg>
        <pc:picChg chg="add mod modCrop">
          <ac:chgData name="Andras Lasso" userId="872af7415c00bfb9" providerId="LiveId" clId="{643E976B-236F-4527-9993-2ECFF9A86E6F}" dt="2018-04-30T02:06:17.104" v="1066" actId="164"/>
          <ac:picMkLst>
            <pc:docMk/>
            <pc:sldMk cId="1273467950" sldId="286"/>
            <ac:picMk id="11" creationId="{7701C409-5BDD-4B52-8A48-085C0B1C699F}"/>
          </ac:picMkLst>
        </pc:picChg>
        <pc:picChg chg="add mod modCrop">
          <ac:chgData name="Andras Lasso" userId="872af7415c00bfb9" providerId="LiveId" clId="{643E976B-236F-4527-9993-2ECFF9A86E6F}" dt="2018-04-30T02:14:54.432" v="1356" actId="1036"/>
          <ac:picMkLst>
            <pc:docMk/>
            <pc:sldMk cId="1273467950" sldId="286"/>
            <ac:picMk id="12" creationId="{EF6FC024-2A9C-4FE8-A558-87D861D814A2}"/>
          </ac:picMkLst>
        </pc:picChg>
        <pc:picChg chg="add mod modCrop">
          <ac:chgData name="Andras Lasso" userId="872af7415c00bfb9" providerId="LiveId" clId="{643E976B-236F-4527-9993-2ECFF9A86E6F}" dt="2018-04-30T02:14:54.432" v="1356" actId="1036"/>
          <ac:picMkLst>
            <pc:docMk/>
            <pc:sldMk cId="1273467950" sldId="286"/>
            <ac:picMk id="13" creationId="{333E2C2D-2D92-4944-A495-406076909868}"/>
          </ac:picMkLst>
        </pc:picChg>
        <pc:picChg chg="add mod ord">
          <ac:chgData name="Andras Lasso" userId="872af7415c00bfb9" providerId="LiveId" clId="{643E976B-236F-4527-9993-2ECFF9A86E6F}" dt="2018-04-30T02:06:22.653" v="1067" actId="164"/>
          <ac:picMkLst>
            <pc:docMk/>
            <pc:sldMk cId="1273467950" sldId="286"/>
            <ac:picMk id="19" creationId="{F2372DDB-54C3-4232-A0CF-F2EECC5BD550}"/>
          </ac:picMkLst>
        </pc:picChg>
      </pc:sldChg>
      <pc:sldChg chg="addSp delSp modSp ord delAnim modAnim">
        <pc:chgData name="Andras Lasso" userId="872af7415c00bfb9" providerId="LiveId" clId="{643E976B-236F-4527-9993-2ECFF9A86E6F}" dt="2018-04-30T02:40:11.741" v="1727" actId="1076"/>
        <pc:sldMkLst>
          <pc:docMk/>
          <pc:sldMk cId="534994610" sldId="287"/>
        </pc:sldMkLst>
        <pc:spChg chg="mod">
          <ac:chgData name="Andras Lasso" userId="872af7415c00bfb9" providerId="LiveId" clId="{643E976B-236F-4527-9993-2ECFF9A86E6F}" dt="2018-04-30T02:20:16.466" v="1674" actId="1035"/>
          <ac:spMkLst>
            <pc:docMk/>
            <pc:sldMk cId="534994610" sldId="287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34.941" v="1685" actId="20577"/>
          <ac:spMkLst>
            <pc:docMk/>
            <pc:sldMk cId="534994610" sldId="287"/>
            <ac:spMk id="3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8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9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4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2:11:21.761" v="1206" actId="478"/>
          <ac:spMkLst>
            <pc:docMk/>
            <pc:sldMk cId="534994610" sldId="287"/>
            <ac:spMk id="15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2:11:43.499" v="1209" actId="478"/>
          <ac:spMkLst>
            <pc:docMk/>
            <pc:sldMk cId="534994610" sldId="287"/>
            <ac:spMk id="16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8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4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5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8" creationId="{00000000-0000-0000-0000-000000000000}"/>
          </ac:spMkLst>
        </pc:sp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0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1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2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9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21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22" creationId="{00000000-0000-0000-0000-000000000000}"/>
          </ac:picMkLst>
        </pc:picChg>
        <pc:picChg chg="add mod">
          <ac:chgData name="Andras Lasso" userId="872af7415c00bfb9" providerId="LiveId" clId="{643E976B-236F-4527-9993-2ECFF9A86E6F}" dt="2018-04-30T02:40:11.741" v="1727" actId="1076"/>
          <ac:picMkLst>
            <pc:docMk/>
            <pc:sldMk cId="534994610" sldId="287"/>
            <ac:picMk id="26" creationId="{F60C8A7C-CFCC-4F30-95EF-EBFD008461E0}"/>
          </ac:picMkLst>
        </pc:picChg>
        <pc:picChg chg="add mod">
          <ac:chgData name="Andras Lasso" userId="872af7415c00bfb9" providerId="LiveId" clId="{643E976B-236F-4527-9993-2ECFF9A86E6F}" dt="2018-04-30T02:39:51.096" v="1724" actId="1076"/>
          <ac:picMkLst>
            <pc:docMk/>
            <pc:sldMk cId="534994610" sldId="287"/>
            <ac:picMk id="29" creationId="{E217D29B-4BE4-46BF-955F-F9E188E81816}"/>
          </ac:picMkLst>
        </pc:picChg>
        <pc:picChg chg="add del mod">
          <ac:chgData name="Andras Lasso" userId="872af7415c00bfb9" providerId="LiveId" clId="{643E976B-236F-4527-9993-2ECFF9A86E6F}" dt="2018-04-30T02:39:47.885" v="1723" actId="478"/>
          <ac:picMkLst>
            <pc:docMk/>
            <pc:sldMk cId="534994610" sldId="287"/>
            <ac:picMk id="30" creationId="{44519139-1162-4E26-A79B-13D5E2DFC883}"/>
          </ac:picMkLst>
        </pc:picChg>
      </pc:sldChg>
      <pc:sldChg chg="del">
        <pc:chgData name="Andras Lasso" userId="872af7415c00bfb9" providerId="LiveId" clId="{643E976B-236F-4527-9993-2ECFF9A86E6F}" dt="2018-04-30T01:08:03.473" v="81" actId="2696"/>
        <pc:sldMkLst>
          <pc:docMk/>
          <pc:sldMk cId="305016133" sldId="288"/>
        </pc:sldMkLst>
      </pc:sldChg>
      <pc:sldChg chg="del">
        <pc:chgData name="Andras Lasso" userId="872af7415c00bfb9" providerId="LiveId" clId="{643E976B-236F-4527-9993-2ECFF9A86E6F}" dt="2018-04-30T01:08:03.362" v="78" actId="2696"/>
        <pc:sldMkLst>
          <pc:docMk/>
          <pc:sldMk cId="979044800" sldId="290"/>
        </pc:sldMkLst>
      </pc:sldChg>
      <pc:sldChg chg="addSp delSp modSp add mod setBg delAnim modAnim">
        <pc:chgData name="Andras Lasso" userId="872af7415c00bfb9" providerId="LiveId" clId="{643E976B-236F-4527-9993-2ECFF9A86E6F}" dt="2018-04-30T02:51:22.925" v="1758" actId="1035"/>
        <pc:sldMkLst>
          <pc:docMk/>
          <pc:sldMk cId="1289544786" sldId="290"/>
        </pc:sldMkLst>
        <pc:spChg chg="mod">
          <ac:chgData name="Andras Lasso" userId="872af7415c00bfb9" providerId="LiveId" clId="{643E976B-236F-4527-9993-2ECFF9A86E6F}" dt="2018-04-30T02:51:17.475" v="1757" actId="1035"/>
          <ac:spMkLst>
            <pc:docMk/>
            <pc:sldMk cId="1289544786" sldId="290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3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4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5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8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9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13" creationId="{F263A0B5-F8C4-4116-809F-78A768EA79A6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4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15" creationId="{46F7435D-E3DB-47B1-BA61-B00ACC83A9DE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8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4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5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7:10.467" v="1744" actId="478"/>
          <ac:spMkLst>
            <pc:docMk/>
            <pc:sldMk cId="1289544786" sldId="290"/>
            <ac:spMk id="26" creationId="{9E012A8E-0F7C-4B8E-BF8E-2E4EF8AFF073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8" creationId="{00000000-0000-0000-0000-000000000000}"/>
          </ac:spMkLst>
        </pc:spChg>
        <pc:picChg chg="add mod ord">
          <ac:chgData name="Andras Lasso" userId="872af7415c00bfb9" providerId="LiveId" clId="{643E976B-236F-4527-9993-2ECFF9A86E6F}" dt="2018-04-30T02:48:24.677" v="1755" actId="14861"/>
          <ac:picMkLst>
            <pc:docMk/>
            <pc:sldMk cId="1289544786" sldId="290"/>
            <ac:picMk id="6" creationId="{48D59DB1-3BB8-43DF-95D5-4CCEA93501CF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0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1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2" creationId="{00000000-0000-0000-0000-000000000000}"/>
          </ac:picMkLst>
        </pc:picChg>
        <pc:picChg chg="add mod">
          <ac:chgData name="Andras Lasso" userId="872af7415c00bfb9" providerId="LiveId" clId="{643E976B-236F-4527-9993-2ECFF9A86E6F}" dt="2018-04-30T02:48:24.677" v="1755" actId="14861"/>
          <ac:picMkLst>
            <pc:docMk/>
            <pc:sldMk cId="1289544786" sldId="290"/>
            <ac:picMk id="16" creationId="{CEEBCE2A-4018-4D18-9BEF-10DDEB1270B3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9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21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22" creationId="{00000000-0000-0000-0000-000000000000}"/>
          </ac:picMkLst>
        </pc:picChg>
        <pc:cxnChg chg="add mod">
          <ac:chgData name="Andras Lasso" userId="872af7415c00bfb9" providerId="LiveId" clId="{643E976B-236F-4527-9993-2ECFF9A86E6F}" dt="2018-04-30T02:51:22.925" v="1758" actId="1035"/>
          <ac:cxnSpMkLst>
            <pc:docMk/>
            <pc:sldMk cId="1289544786" sldId="290"/>
            <ac:cxnSpMk id="29" creationId="{99DAC658-329D-4353-B8F5-4581EE868F7B}"/>
          </ac:cxnSpMkLst>
        </pc:cxnChg>
        <pc:cxnChg chg="add mod">
          <ac:chgData name="Andras Lasso" userId="872af7415c00bfb9" providerId="LiveId" clId="{643E976B-236F-4527-9993-2ECFF9A86E6F}" dt="2018-04-30T02:51:22.925" v="1758" actId="1035"/>
          <ac:cxnSpMkLst>
            <pc:docMk/>
            <pc:sldMk cId="1289544786" sldId="290"/>
            <ac:cxnSpMk id="30" creationId="{2FE22EA3-0DFD-4E86-8771-FE0A26143E4C}"/>
          </ac:cxnSpMkLst>
        </pc:cxnChg>
      </pc:sldChg>
      <pc:sldChg chg="del">
        <pc:chgData name="Andras Lasso" userId="872af7415c00bfb9" providerId="LiveId" clId="{643E976B-236F-4527-9993-2ECFF9A86E6F}" dt="2018-04-30T01:08:03.393" v="79" actId="2696"/>
        <pc:sldMkLst>
          <pc:docMk/>
          <pc:sldMk cId="1120585328" sldId="291"/>
        </pc:sldMkLst>
      </pc:sldChg>
      <pc:sldChg chg="del">
        <pc:chgData name="Andras Lasso" userId="872af7415c00bfb9" providerId="LiveId" clId="{643E976B-236F-4527-9993-2ECFF9A86E6F}" dt="2018-04-30T01:08:03.433" v="80" actId="2696"/>
        <pc:sldMkLst>
          <pc:docMk/>
          <pc:sldMk cId="3900110324" sldId="292"/>
        </pc:sldMkLst>
      </pc:sldChg>
      <pc:sldChg chg="del">
        <pc:chgData name="Andras Lasso" userId="872af7415c00bfb9" providerId="LiveId" clId="{643E976B-236F-4527-9993-2ECFF9A86E6F}" dt="2018-04-30T01:08:03.492" v="82" actId="2696"/>
        <pc:sldMkLst>
          <pc:docMk/>
          <pc:sldMk cId="485976429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2022-05-24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2022-05-24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965575"/>
            <a:ext cx="6400800" cy="606425"/>
          </a:xfrm>
        </p:spPr>
        <p:txBody>
          <a:bodyPr/>
          <a:lstStyle/>
          <a:p>
            <a:r>
              <a:rPr lang="en-US" dirty="0"/>
              <a:t>Andras Lasso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143000"/>
            <a:ext cx="8839200" cy="2057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/>
              <a:t>3D Slicer</a:t>
            </a:r>
            <a:br>
              <a:rPr lang="en-CA" sz="5400" b="1" dirty="0"/>
            </a:br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Segmentation basics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Hollow model: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Outside surface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Cut ends using Scissors effect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Fill between slices: </a:t>
            </a:r>
            <a:r>
              <a:rPr lang="en-US" dirty="0">
                <a:latin typeface="Calibri" panose="020F0502020204030204" pitchFamily="34" charset="0"/>
              </a:rPr>
              <a:t>geometric interpolation, tall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Abdominal muscles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Scissors: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CTChest, bone threshold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Island / Keep largest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Create new segment (for ribs)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Editable: inside all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Scissors - fill outside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Split islands to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Separate lowest vertebra with 3d scissors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206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HD-BET: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Uses </a:t>
            </a:r>
            <a:r>
              <a:rPr lang="en-US" dirty="0" err="1">
                <a:latin typeface="Calibri" panose="020F0502020204030204" pitchFamily="34" charset="0"/>
              </a:rPr>
              <a:t>pytorch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MRBrainTumor1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344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Slice thickness is used by paint tool 2D size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Segmentation on oblique slices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Segmentation on </a:t>
            </a:r>
            <a:r>
              <a:rPr lang="en-US" dirty="0" err="1">
                <a:latin typeface="Calibri" panose="020F0502020204030204" pitchFamily="34" charset="0"/>
              </a:rPr>
              <a:t>vesselness</a:t>
            </a:r>
            <a:r>
              <a:rPr lang="en-US" dirty="0">
                <a:latin typeface="Calibri" panose="020F0502020204030204" pitchFamily="34" charset="0"/>
              </a:rPr>
              <a:t> filtering result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21" r="4363"/>
          <a:stretch/>
        </p:blipFill>
        <p:spPr>
          <a:xfrm>
            <a:off x="95865" y="1024722"/>
            <a:ext cx="3505200" cy="49950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560" y="5662659"/>
            <a:ext cx="2874206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/>
              <a:t>Head and neck RT phantom case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40649" y="1341437"/>
            <a:ext cx="5350951" cy="5135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Also known as contouring</a:t>
            </a:r>
          </a:p>
          <a:p>
            <a:r>
              <a:rPr lang="en-US" sz="2800" dirty="0"/>
              <a:t>Delineates structures of interest</a:t>
            </a:r>
          </a:p>
          <a:p>
            <a:pPr lvl="1"/>
            <a:r>
              <a:rPr lang="en-US" sz="2400" dirty="0"/>
              <a:t>Manual contouring: Slice by slice</a:t>
            </a:r>
          </a:p>
          <a:p>
            <a:pPr lvl="1"/>
            <a:r>
              <a:rPr lang="en-US" sz="2400" dirty="0"/>
              <a:t>Automatic / semi-automatic</a:t>
            </a:r>
          </a:p>
          <a:p>
            <a:r>
              <a:rPr lang="en-US" sz="2800" dirty="0"/>
              <a:t>Omnipresent in medical imaging</a:t>
            </a:r>
          </a:p>
          <a:p>
            <a:pPr lvl="1"/>
            <a:r>
              <a:rPr lang="en-US" sz="2400" dirty="0"/>
              <a:t>Surgical/radiation therapy </a:t>
            </a:r>
            <a:r>
              <a:rPr lang="en-US" sz="2400" b="1" dirty="0"/>
              <a:t>planning</a:t>
            </a:r>
          </a:p>
          <a:p>
            <a:pPr lvl="1"/>
            <a:r>
              <a:rPr lang="en-US" sz="2400" dirty="0"/>
              <a:t>Intra-operative </a:t>
            </a:r>
            <a:r>
              <a:rPr lang="en-US" sz="2400" b="1" dirty="0"/>
              <a:t>navigation</a:t>
            </a:r>
          </a:p>
          <a:p>
            <a:pPr lvl="1"/>
            <a:r>
              <a:rPr lang="en-US" sz="2400" dirty="0"/>
              <a:t>Volume/shape </a:t>
            </a:r>
            <a:r>
              <a:rPr lang="en-US" sz="2400" b="1" dirty="0"/>
              <a:t>analysis</a:t>
            </a:r>
          </a:p>
          <a:p>
            <a:pPr lvl="1"/>
            <a:r>
              <a:rPr lang="en-US" sz="2400" dirty="0"/>
              <a:t>3D printing (</a:t>
            </a:r>
            <a:r>
              <a:rPr lang="en-US" sz="2400" b="1" dirty="0"/>
              <a:t>interventions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8939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FC024-2A9C-4FE8-A558-87D861D8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t="51764" r="52372" b="2202"/>
          <a:stretch/>
        </p:blipFill>
        <p:spPr>
          <a:xfrm>
            <a:off x="2895600" y="1027627"/>
            <a:ext cx="1828800" cy="232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E2C2D-2D92-4944-A495-40607690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4" b="47219" l="59713" r="92960">
                        <a14:foregroundMark x1="87484" y1="6154" x2="76662" y2="23550"/>
                        <a14:foregroundMark x1="76662" y1="23550" x2="74055" y2="47219"/>
                        <a14:foregroundMark x1="85919" y1="10178" x2="81095" y2="20118"/>
                        <a14:foregroundMark x1="81095" y1="20118" x2="73272" y2="27219"/>
                        <a14:foregroundMark x1="73272" y1="27219" x2="72751" y2="36805"/>
                        <a14:foregroundMark x1="72751" y1="36805" x2="74446" y2="42130"/>
                        <a14:foregroundMark x1="74446" y1="42130" x2="74446" y2="42130"/>
                        <a14:foregroundMark x1="74446" y1="42130" x2="74446" y2="42130"/>
                        <a14:foregroundMark x1="74446" y1="42130" x2="74446" y2="42130"/>
                        <a14:foregroundMark x1="74446" y1="42130" x2="76010" y2="31006"/>
                        <a14:foregroundMark x1="76010" y1="31006" x2="81095" y2="21420"/>
                        <a14:backgroundMark x1="66102" y1="9586" x2="53716" y2="26272"/>
                        <a14:backgroundMark x1="53716" y1="26272" x2="55020" y2="36568"/>
                        <a14:backgroundMark x1="55020" y1="36568" x2="59583" y2="45089"/>
                        <a14:backgroundMark x1="93090" y1="26391" x2="89309" y2="47929"/>
                        <a14:backgroundMark x1="89309" y1="47929" x2="76923" y2="70414"/>
                        <a14:backgroundMark x1="76923" y1="70414" x2="67405" y2="76213"/>
                        <a14:backgroundMark x1="67405" y1="76213" x2="50717" y2="79763"/>
                        <a14:backgroundMark x1="50717" y1="79763" x2="36115" y2="75030"/>
                        <a14:backgroundMark x1="36115" y1="75030" x2="25945" y2="64970"/>
                        <a14:backgroundMark x1="25945" y1="64970" x2="23077" y2="36095"/>
                        <a14:backgroundMark x1="23077" y1="36095" x2="37549" y2="26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02" t="2878" r="2847" b="50140"/>
          <a:stretch/>
        </p:blipFill>
        <p:spPr>
          <a:xfrm>
            <a:off x="7162800" y="925084"/>
            <a:ext cx="1905000" cy="237309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D1AF2F8-C163-4CA8-BACD-10FCCFB5550B}"/>
              </a:ext>
            </a:extLst>
          </p:cNvPr>
          <p:cNvGrpSpPr/>
          <p:nvPr/>
        </p:nvGrpSpPr>
        <p:grpSpPr>
          <a:xfrm>
            <a:off x="4419600" y="3617224"/>
            <a:ext cx="4495800" cy="2553773"/>
            <a:chOff x="152400" y="3847027"/>
            <a:chExt cx="4495800" cy="25537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" t="2331" r="50788" b="50902"/>
            <a:stretch/>
          </p:blipFill>
          <p:spPr>
            <a:xfrm>
              <a:off x="2084614" y="4635587"/>
              <a:ext cx="1420586" cy="16937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01C409-5BDD-4B52-8A48-085C0B1C6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858" b="96805" l="59713" r="92960">
                          <a14:foregroundMark x1="85137" y1="54201" x2="70143" y2="81893"/>
                          <a14:foregroundMark x1="70143" y1="81893" x2="76141" y2="968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57" t="51194" r="2793" b="1469"/>
            <a:stretch/>
          </p:blipFill>
          <p:spPr>
            <a:xfrm>
              <a:off x="3227615" y="4617796"/>
              <a:ext cx="1420585" cy="1783004"/>
            </a:xfrm>
            <a:prstGeom prst="rect">
              <a:avLst/>
            </a:prstGeom>
          </p:spPr>
        </p:pic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1A033E1B-F28D-4E7D-A3A1-52021682AA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00" y="3847027"/>
              <a:ext cx="3864428" cy="232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CA" sz="2400" b="1" dirty="0"/>
                <a:t>Planar contours, Ribbons</a:t>
              </a:r>
            </a:p>
            <a:p>
              <a:pPr marL="228600" lvl="2">
                <a:buNone/>
              </a:pPr>
              <a:r>
                <a:rPr lang="en-CA" sz="2000" dirty="0"/>
                <a:t>+ Accurate 2D viewing and editing</a:t>
              </a:r>
            </a:p>
            <a:p>
              <a:pPr marL="228600" lvl="2">
                <a:buNone/>
              </a:pPr>
              <a:r>
                <a:rPr lang="en-CA" sz="2000" dirty="0"/>
                <a:t>- Ambiguous in 3D</a:t>
              </a:r>
            </a:p>
            <a:p>
              <a:pPr marL="228600" lvl="2">
                <a:buNone/>
              </a:pPr>
              <a:r>
                <a:rPr lang="en-CA" sz="2000" dirty="0"/>
                <a:t>- Poor 3D visualization</a:t>
              </a:r>
            </a:p>
          </p:txBody>
        </p: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89B7A41-FB84-468E-8270-9F52637B0DC6}"/>
              </a:ext>
            </a:extLst>
          </p:cNvPr>
          <p:cNvSpPr txBox="1">
            <a:spLocks/>
          </p:cNvSpPr>
          <p:nvPr/>
        </p:nvSpPr>
        <p:spPr bwMode="auto">
          <a:xfrm>
            <a:off x="4800600" y="949046"/>
            <a:ext cx="3069771" cy="232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CA" sz="2400" b="1" dirty="0"/>
              <a:t>Closed surface</a:t>
            </a:r>
          </a:p>
          <a:p>
            <a:pPr marL="228600" lvl="2">
              <a:buNone/>
            </a:pPr>
            <a:r>
              <a:rPr lang="en-CA" sz="2000" dirty="0"/>
              <a:t>+ Easy 3D visualization</a:t>
            </a:r>
          </a:p>
          <a:p>
            <a:pPr marL="228600" lvl="2">
              <a:buNone/>
            </a:pPr>
            <a:r>
              <a:rPr lang="en-CA" sz="2000" dirty="0"/>
              <a:t>- Difficult to edit</a:t>
            </a:r>
          </a:p>
          <a:p>
            <a:pPr marL="228600" lvl="2">
              <a:buNone/>
            </a:pPr>
            <a:r>
              <a:rPr lang="en-CA" sz="2000" dirty="0"/>
              <a:t>- May be invalid (e.g.,</a:t>
            </a:r>
            <a:br>
              <a:rPr lang="en-CA" sz="2000" dirty="0"/>
            </a:br>
            <a:r>
              <a:rPr lang="en-CA" sz="2000" dirty="0"/>
              <a:t>self-intersecting),</a:t>
            </a:r>
            <a:br>
              <a:rPr lang="en-CA" sz="2000" dirty="0"/>
            </a:br>
            <a:r>
              <a:rPr lang="en-CA" sz="2000" dirty="0"/>
              <a:t>especially after non-linear transformation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61A8F2A-B454-483C-A549-FE60658365A3}"/>
              </a:ext>
            </a:extLst>
          </p:cNvPr>
          <p:cNvSpPr txBox="1">
            <a:spLocks/>
          </p:cNvSpPr>
          <p:nvPr/>
        </p:nvSpPr>
        <p:spPr bwMode="auto">
          <a:xfrm>
            <a:off x="152400" y="949046"/>
            <a:ext cx="3284359" cy="232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CA" sz="2400" b="1" dirty="0"/>
              <a:t>Binary labelmap</a:t>
            </a:r>
          </a:p>
          <a:p>
            <a:pPr marL="228600" lvl="2">
              <a:buNone/>
            </a:pPr>
            <a:r>
              <a:rPr lang="en-CA" sz="2000" dirty="0"/>
              <a:t>+ Easy 2D viewing and editing</a:t>
            </a:r>
          </a:p>
          <a:p>
            <a:pPr marL="228600" lvl="2">
              <a:buNone/>
            </a:pPr>
            <a:r>
              <a:rPr lang="en-CA" sz="2000" dirty="0"/>
              <a:t>+ Robust (always valid,</a:t>
            </a:r>
            <a:br>
              <a:rPr lang="en-CA" sz="2000" dirty="0"/>
            </a:br>
            <a:r>
              <a:rPr lang="en-CA" sz="2000" dirty="0"/>
              <a:t>even if transformed</a:t>
            </a:r>
            <a:br>
              <a:rPr lang="en-CA" sz="2000" dirty="0"/>
            </a:br>
            <a:r>
              <a:rPr lang="en-CA" sz="2000" dirty="0"/>
              <a:t>or edited)</a:t>
            </a:r>
          </a:p>
          <a:p>
            <a:pPr marL="228600" lvl="2">
              <a:buNone/>
            </a:pPr>
            <a:r>
              <a:rPr lang="en-CA" sz="2000" dirty="0"/>
              <a:t>- Inaccurate (finite resolution)</a:t>
            </a:r>
          </a:p>
          <a:p>
            <a:pPr marL="228600" lvl="2">
              <a:buNone/>
            </a:pPr>
            <a:r>
              <a:rPr lang="en-CA" sz="2000" dirty="0"/>
              <a:t>- Requires lots of memory</a:t>
            </a:r>
            <a:br>
              <a:rPr lang="en-CA" sz="2000" dirty="0"/>
            </a:br>
            <a:r>
              <a:rPr lang="en-CA" sz="2000" dirty="0"/>
              <a:t>if overlap allowed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1F7E92-99ED-41FD-B505-97049634FF4D}"/>
              </a:ext>
            </a:extLst>
          </p:cNvPr>
          <p:cNvGrpSpPr/>
          <p:nvPr/>
        </p:nvGrpSpPr>
        <p:grpSpPr>
          <a:xfrm>
            <a:off x="152400" y="3728523"/>
            <a:ext cx="4044043" cy="2596226"/>
            <a:chOff x="4876800" y="3704301"/>
            <a:chExt cx="4044043" cy="25962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372DDB-54C3-4232-A0CF-F2EECC5BD5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4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0" t="51764" r="52372" b="2202"/>
            <a:stretch/>
          </p:blipFill>
          <p:spPr>
            <a:xfrm>
              <a:off x="7092043" y="3975354"/>
              <a:ext cx="1828800" cy="2325173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8" name="Content Placeholder 1">
              <a:extLst>
                <a:ext uri="{FF2B5EF4-FFF2-40B4-BE49-F238E27FC236}">
                  <a16:creationId xmlns:a16="http://schemas.microsoft.com/office/drawing/2014/main" id="{42F39B8C-3E24-465D-B5A4-8B447C0E35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76800" y="3704301"/>
              <a:ext cx="2819400" cy="232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CA" sz="2400" b="1" dirty="0"/>
                <a:t>Fractional labelmap</a:t>
              </a:r>
            </a:p>
            <a:p>
              <a:pPr marL="228600" lvl="2">
                <a:buNone/>
              </a:pPr>
              <a:r>
                <a:rPr lang="en-CA" sz="2000" dirty="0"/>
                <a:t>+ Quite easy 2D viewing and editing</a:t>
              </a:r>
            </a:p>
            <a:p>
              <a:pPr marL="228600" lvl="2">
                <a:buNone/>
              </a:pPr>
              <a:r>
                <a:rPr lang="en-CA" sz="2000" dirty="0"/>
                <a:t>+ Robust</a:t>
              </a:r>
            </a:p>
            <a:p>
              <a:pPr marL="228600" lvl="2">
                <a:buNone/>
              </a:pPr>
              <a:r>
                <a:rPr lang="en-CA" sz="2000" dirty="0"/>
                <a:t>+ Quite Accurate</a:t>
              </a:r>
            </a:p>
            <a:p>
              <a:pPr marL="228600" lvl="2">
                <a:buNone/>
              </a:pPr>
              <a:r>
                <a:rPr lang="en-CA" sz="2000" dirty="0"/>
                <a:t>- Requires lots of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4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ient small"/>
          <p:cNvSpPr txBox="1">
            <a:spLocks/>
          </p:cNvSpPr>
          <p:nvPr/>
        </p:nvSpPr>
        <p:spPr bwMode="auto">
          <a:xfrm>
            <a:off x="5410200" y="990600"/>
            <a:ext cx="3505200" cy="2235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17" name="Patient big"/>
          <p:cNvSpPr txBox="1">
            <a:spLocks/>
          </p:cNvSpPr>
          <p:nvPr/>
        </p:nvSpPr>
        <p:spPr bwMode="auto">
          <a:xfrm>
            <a:off x="5410200" y="990600"/>
            <a:ext cx="3505200" cy="51315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Segmentation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4895368" cy="5002920"/>
          </a:xfrm>
        </p:spPr>
        <p:txBody>
          <a:bodyPr/>
          <a:lstStyle/>
          <a:p>
            <a:r>
              <a:rPr lang="en-CA" sz="2800" b="1" i="1" dirty="0"/>
              <a:t>Segmentation:</a:t>
            </a:r>
            <a:r>
              <a:rPr lang="en-CA" sz="2800" dirty="0"/>
              <a:t> MRML node, may contain multiple </a:t>
            </a:r>
            <a:r>
              <a:rPr lang="en-CA" sz="2800" i="1" dirty="0"/>
              <a:t>segments</a:t>
            </a:r>
            <a:br>
              <a:rPr lang="en-CA" sz="2800" i="1" dirty="0"/>
            </a:br>
            <a:r>
              <a:rPr lang="en-CA" sz="2800" dirty="0"/>
              <a:t>(each segment is a column)</a:t>
            </a:r>
          </a:p>
          <a:p>
            <a:r>
              <a:rPr lang="en-CA" sz="2800" dirty="0"/>
              <a:t>Each </a:t>
            </a:r>
            <a:r>
              <a:rPr lang="en-CA" sz="2800" b="1" i="1" dirty="0"/>
              <a:t>segment</a:t>
            </a:r>
            <a:r>
              <a:rPr lang="en-CA" sz="2800" b="1" dirty="0"/>
              <a:t> </a:t>
            </a:r>
            <a:r>
              <a:rPr lang="en-CA" sz="2800" dirty="0"/>
              <a:t>contains multiple </a:t>
            </a:r>
            <a:r>
              <a:rPr lang="en-CA" sz="2800" i="1" dirty="0"/>
              <a:t>representations</a:t>
            </a:r>
            <a:br>
              <a:rPr lang="en-CA" sz="2800" i="1" dirty="0"/>
            </a:br>
            <a:r>
              <a:rPr lang="en-CA" sz="2800" i="1" dirty="0"/>
              <a:t>(each representation is a row)</a:t>
            </a:r>
          </a:p>
          <a:p>
            <a:r>
              <a:rPr lang="en-CA" sz="2800" b="1" dirty="0"/>
              <a:t>Master representation</a:t>
            </a:r>
            <a:r>
              <a:rPr lang="en-CA" sz="2800" dirty="0"/>
              <a:t>:</a:t>
            </a:r>
          </a:p>
          <a:p>
            <a:pPr lvl="1"/>
            <a:r>
              <a:rPr lang="en-CA" sz="2400" dirty="0"/>
              <a:t>Editable</a:t>
            </a:r>
          </a:p>
          <a:p>
            <a:pPr lvl="1"/>
            <a:r>
              <a:rPr lang="en-CA" sz="2400" dirty="0"/>
              <a:t>All other representations are computed from this</a:t>
            </a:r>
          </a:p>
          <a:p>
            <a:pPr lvl="1"/>
            <a:r>
              <a:rPr lang="en-CA" sz="2400" dirty="0"/>
              <a:t>Stored persistently</a:t>
            </a:r>
          </a:p>
          <a:p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Data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8" name="Tumor contour box"/>
          <p:cNvSpPr txBox="1">
            <a:spLocks/>
          </p:cNvSpPr>
          <p:nvPr/>
        </p:nvSpPr>
        <p:spPr bwMode="auto">
          <a:xfrm>
            <a:off x="7570288" y="1092953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 (contour)</a:t>
            </a:r>
          </a:p>
        </p:txBody>
      </p:sp>
      <p:sp>
        <p:nvSpPr>
          <p:cNvPr id="18" name="Tumor segment box"/>
          <p:cNvSpPr txBox="1">
            <a:spLocks/>
          </p:cNvSpPr>
          <p:nvPr/>
        </p:nvSpPr>
        <p:spPr bwMode="auto">
          <a:xfrm>
            <a:off x="7570288" y="1092952"/>
            <a:ext cx="1218945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Segment: Tumor</a:t>
            </a:r>
          </a:p>
        </p:txBody>
      </p:sp>
      <p:sp>
        <p:nvSpPr>
          <p:cNvPr id="9" name="Brain contour box"/>
          <p:cNvSpPr txBox="1">
            <a:spLocks/>
          </p:cNvSpPr>
          <p:nvPr/>
        </p:nvSpPr>
        <p:spPr bwMode="auto">
          <a:xfrm>
            <a:off x="5523793" y="1092952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(contour)</a:t>
            </a:r>
          </a:p>
        </p:txBody>
      </p:sp>
      <p:sp>
        <p:nvSpPr>
          <p:cNvPr id="7" name="Brain segment box"/>
          <p:cNvSpPr txBox="1">
            <a:spLocks/>
          </p:cNvSpPr>
          <p:nvPr/>
        </p:nvSpPr>
        <p:spPr bwMode="auto">
          <a:xfrm>
            <a:off x="5523792" y="1092952"/>
            <a:ext cx="1791407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Segment: Brain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93" y="1146269"/>
            <a:ext cx="1603209" cy="1344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61" y="1488830"/>
            <a:ext cx="745198" cy="7274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60" y="2616952"/>
            <a:ext cx="1667407" cy="1283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03" y="2985966"/>
            <a:ext cx="709714" cy="697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914" y="4026223"/>
            <a:ext cx="1583657" cy="1344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3107" y="4374930"/>
            <a:ext cx="709714" cy="727456"/>
          </a:xfrm>
          <a:prstGeom prst="rect">
            <a:avLst/>
          </a:prstGeom>
        </p:spPr>
      </p:pic>
      <p:sp>
        <p:nvSpPr>
          <p:cNvPr id="24" name="Curved Right Arrow 23"/>
          <p:cNvSpPr/>
          <p:nvPr/>
        </p:nvSpPr>
        <p:spPr>
          <a:xfrm>
            <a:off x="5105400" y="1686910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989744" y="1655302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7325597" y="1805149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7209941" y="1763110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6" name="Star" descr="Gold Star Cutouts - 15&quot;">
            <a:extLst>
              <a:ext uri="{FF2B5EF4-FFF2-40B4-BE49-F238E27FC236}">
                <a16:creationId xmlns:a16="http://schemas.microsoft.com/office/drawing/2014/main" id="{F60C8A7C-CFCC-4F30-95EF-EBFD0084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94" y="4267200"/>
            <a:ext cx="367509" cy="3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Star" descr="Gold Star Cutouts - 15&quot;">
            <a:extLst>
              <a:ext uri="{FF2B5EF4-FFF2-40B4-BE49-F238E27FC236}">
                <a16:creationId xmlns:a16="http://schemas.microsoft.com/office/drawing/2014/main" id="{E217D29B-4BE4-46BF-955F-F9E188E8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30" y="1397319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9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5334000" cy="4830763"/>
          </a:xfrm>
        </p:spPr>
        <p:txBody>
          <a:bodyPr/>
          <a:lstStyle/>
          <a:p>
            <a:r>
              <a:rPr lang="en-CA" dirty="0"/>
              <a:t>Driven by a dynamic graph</a:t>
            </a:r>
          </a:p>
          <a:p>
            <a:pPr lvl="1"/>
            <a:r>
              <a:rPr lang="en-CA" dirty="0"/>
              <a:t>Nodes are the representations</a:t>
            </a:r>
          </a:p>
          <a:p>
            <a:pPr lvl="1"/>
            <a:r>
              <a:rPr lang="en-CA" dirty="0"/>
              <a:t>Edges are the converters</a:t>
            </a:r>
          </a:p>
          <a:p>
            <a:pPr lvl="2"/>
            <a:r>
              <a:rPr lang="en-CA" dirty="0"/>
              <a:t>Can be dynamically added</a:t>
            </a:r>
          </a:p>
          <a:p>
            <a:pPr lvl="2"/>
            <a:r>
              <a:rPr lang="en-CA" dirty="0"/>
              <a:t>Can define representations</a:t>
            </a:r>
          </a:p>
          <a:p>
            <a:pPr lvl="1"/>
            <a:r>
              <a:rPr lang="en-CA" dirty="0"/>
              <a:t>Cost metrics for edges</a:t>
            </a:r>
          </a:p>
          <a:p>
            <a:r>
              <a:rPr lang="en-CA" dirty="0"/>
              <a:t>Automatic conversion follows cheapest path</a:t>
            </a:r>
          </a:p>
          <a:p>
            <a:pPr lvl="1"/>
            <a:r>
              <a:rPr lang="en-CA" dirty="0"/>
              <a:t>Happens when an absent representation is requested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CA" dirty="0"/>
              <a:t>Conversion between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48571" y="2484815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Contours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45600" y="1981200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Ribbon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45600" y="335876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Binary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48571" y="3947236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Surface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36371" y="473501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Fractional image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5892971" y="3214082"/>
            <a:ext cx="0" cy="733154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1"/>
          </p:cNvCxnSpPr>
          <p:nvPr/>
        </p:nvCxnSpPr>
        <p:spPr>
          <a:xfrm flipV="1">
            <a:off x="6537371" y="3723402"/>
            <a:ext cx="708229" cy="58846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6537371" y="4311870"/>
            <a:ext cx="699000" cy="78778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tar" descr="Gold Star Cutouts - 15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04" y="2170441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47792" y="3361592"/>
            <a:ext cx="1288800" cy="729267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90120" y="2167899"/>
            <a:ext cx="2835708" cy="3521105"/>
            <a:chOff x="5890120" y="2167899"/>
            <a:chExt cx="2835708" cy="3521105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 bwMode="auto">
            <a:xfrm>
              <a:off x="6562678" y="2167899"/>
              <a:ext cx="838200" cy="80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1.5</a:t>
              </a:r>
            </a:p>
          </p:txBody>
        </p:sp>
        <p:sp>
          <p:nvSpPr>
            <p:cNvPr id="23" name="Content Placeholder 1"/>
            <p:cNvSpPr txBox="1">
              <a:spLocks/>
            </p:cNvSpPr>
            <p:nvPr/>
          </p:nvSpPr>
          <p:spPr bwMode="auto">
            <a:xfrm>
              <a:off x="7887628" y="278006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4" name="Content Placeholder 1"/>
            <p:cNvSpPr txBox="1">
              <a:spLocks/>
            </p:cNvSpPr>
            <p:nvPr/>
          </p:nvSpPr>
          <p:spPr bwMode="auto">
            <a:xfrm>
              <a:off x="5890120" y="338398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3.5</a:t>
              </a:r>
            </a:p>
          </p:txBody>
        </p:sp>
        <p:sp>
          <p:nvSpPr>
            <p:cNvPr id="25" name="Content Placeholder 1"/>
            <p:cNvSpPr txBox="1">
              <a:spLocks/>
            </p:cNvSpPr>
            <p:nvPr/>
          </p:nvSpPr>
          <p:spPr bwMode="auto">
            <a:xfrm>
              <a:off x="6674840" y="351810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6" name="Content Placeholder 1"/>
            <p:cNvSpPr txBox="1">
              <a:spLocks/>
            </p:cNvSpPr>
            <p:nvPr/>
          </p:nvSpPr>
          <p:spPr bwMode="auto">
            <a:xfrm>
              <a:off x="6705600" y="401908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  <p:sp>
          <p:nvSpPr>
            <p:cNvPr id="27" name="Content Placeholder 1"/>
            <p:cNvSpPr txBox="1">
              <a:spLocks/>
            </p:cNvSpPr>
            <p:nvPr/>
          </p:nvSpPr>
          <p:spPr bwMode="auto">
            <a:xfrm>
              <a:off x="6730908" y="4958185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4.0</a:t>
              </a:r>
            </a:p>
          </p:txBody>
        </p:sp>
        <p:sp>
          <p:nvSpPr>
            <p:cNvPr id="28" name="Content Placeholder 1"/>
            <p:cNvSpPr txBox="1">
              <a:spLocks/>
            </p:cNvSpPr>
            <p:nvPr/>
          </p:nvSpPr>
          <p:spPr bwMode="auto">
            <a:xfrm>
              <a:off x="6705600" y="428134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6019800" cy="5002920"/>
          </a:xfrm>
        </p:spPr>
        <p:txBody>
          <a:bodyPr/>
          <a:lstStyle/>
          <a:p>
            <a:r>
              <a:rPr lang="en-CA" b="1" dirty="0"/>
              <a:t>Segmentations module:</a:t>
            </a:r>
          </a:p>
          <a:p>
            <a:pPr lvl="1"/>
            <a:r>
              <a:rPr lang="en-CA" dirty="0"/>
              <a:t>Create/delete segmentation nodes</a:t>
            </a:r>
          </a:p>
          <a:p>
            <a:pPr lvl="1"/>
            <a:r>
              <a:rPr lang="en-CA" dirty="0"/>
              <a:t>Create/delete/update representations</a:t>
            </a:r>
          </a:p>
          <a:p>
            <a:pPr lvl="1"/>
            <a:r>
              <a:rPr lang="en-CA" dirty="0"/>
              <a:t>Edit display properties</a:t>
            </a:r>
          </a:p>
          <a:p>
            <a:pPr lvl="1"/>
            <a:r>
              <a:rPr lang="en-CA" dirty="0"/>
              <a:t>Import from/export to different MRML nodes</a:t>
            </a:r>
          </a:p>
          <a:p>
            <a:pPr lvl="1"/>
            <a:r>
              <a:rPr lang="en-CA" dirty="0"/>
              <a:t>Copy/move segments</a:t>
            </a:r>
          </a:p>
          <a:p>
            <a:r>
              <a:rPr lang="en-CA" b="1" dirty="0"/>
              <a:t>Segment editor module:</a:t>
            </a:r>
          </a:p>
          <a:p>
            <a:pPr lvl="1"/>
            <a:r>
              <a:rPr lang="en-CA" dirty="0"/>
              <a:t>Edit labelmap representation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/>
              <a:t>Slicer modules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9DB1-3BB8-43DF-95D5-4CCEA935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43" y="3429000"/>
            <a:ext cx="2332170" cy="2876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EBCE2A-4018-4D18-9BEF-10DDEB12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74171"/>
            <a:ext cx="2148824" cy="3052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DAC658-329D-4353-B8F5-4581EE868F7B}"/>
              </a:ext>
            </a:extLst>
          </p:cNvPr>
          <p:cNvCxnSpPr>
            <a:cxnSpLocks/>
          </p:cNvCxnSpPr>
          <p:nvPr/>
        </p:nvCxnSpPr>
        <p:spPr>
          <a:xfrm>
            <a:off x="4876800" y="1371600"/>
            <a:ext cx="1600200" cy="0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22EA3-0DFD-4E86-8771-FE0A26143E4C}"/>
              </a:ext>
            </a:extLst>
          </p:cNvPr>
          <p:cNvCxnSpPr>
            <a:cxnSpLocks/>
          </p:cNvCxnSpPr>
          <p:nvPr/>
        </p:nvCxnSpPr>
        <p:spPr>
          <a:xfrm>
            <a:off x="4800600" y="5410200"/>
            <a:ext cx="914400" cy="0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Thresholding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180-max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Disable surface smoothing, 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Crop to a kidney: Scissors, erase outside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Islands, Keep selected island, click on kidney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Undo 3x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Delete segment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</a:rPr>
              <a:t>Use for masking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Paint: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Segment vessel in right arm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Sphere paint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Erase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Draw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8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Grow from seeds:</a:t>
            </a:r>
            <a:r>
              <a:rPr lang="en-US" dirty="0">
                <a:latin typeface="Calibri" panose="020F0502020204030204" pitchFamily="34" charset="0"/>
              </a:rPr>
              <a:t> contrast difference but not globally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MRBrainTumor1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Fix leakage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Smoothing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Segment stats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Grow from seeds:</a:t>
            </a:r>
            <a:r>
              <a:rPr lang="en-US" dirty="0">
                <a:latin typeface="Calibri" panose="020F0502020204030204" pitchFamily="34" charset="0"/>
              </a:rPr>
              <a:t> multiple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Paint, Sphere brush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4 segments, paint in 4 ventricles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Color smudge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 in an orthogonal view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Masking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Editable area: inside 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Grow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New segment, Outside 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Grow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New segment, Overwrite other segments (default)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Overwrite other segments: None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Fast marching: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Panoramix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 in a couple of blobs in the aorta and aneurysm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1% maximum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Subtract segment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Cut ends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700</Words>
  <Application>Microsoft Office PowerPoint</Application>
  <PresentationFormat>On-screen Show (4:3)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Segmentation</vt:lpstr>
      <vt:lpstr>Representations</vt:lpstr>
      <vt:lpstr>Data storage</vt:lpstr>
      <vt:lpstr>Conversion between representations</vt:lpstr>
      <vt:lpstr>Slicer modules</vt:lpstr>
      <vt:lpstr>Hands-on</vt:lpstr>
      <vt:lpstr>Hands-on</vt:lpstr>
      <vt:lpstr>Hands-on</vt:lpstr>
      <vt:lpstr>Hands-on</vt:lpstr>
      <vt:lpstr>Hands-on</vt:lpstr>
      <vt:lpstr>Hands-on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692</cp:revision>
  <cp:lastPrinted>2013-02-02T23:26:38Z</cp:lastPrinted>
  <dcterms:created xsi:type="dcterms:W3CDTF">2010-01-28T18:12:58Z</dcterms:created>
  <dcterms:modified xsi:type="dcterms:W3CDTF">2022-05-24T15:05:41Z</dcterms:modified>
</cp:coreProperties>
</file>