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420" r:id="rId3"/>
    <p:sldId id="439" r:id="rId4"/>
    <p:sldId id="440" r:id="rId5"/>
    <p:sldId id="443" r:id="rId6"/>
    <p:sldId id="466" r:id="rId7"/>
    <p:sldId id="467" r:id="rId8"/>
    <p:sldId id="468" r:id="rId9"/>
    <p:sldId id="505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98" r:id="rId18"/>
    <p:sldId id="500" r:id="rId19"/>
    <p:sldId id="476" r:id="rId20"/>
    <p:sldId id="499" r:id="rId21"/>
    <p:sldId id="478" r:id="rId22"/>
    <p:sldId id="506" r:id="rId23"/>
    <p:sldId id="260" r:id="rId24"/>
    <p:sldId id="279" r:id="rId25"/>
    <p:sldId id="266" r:id="rId26"/>
    <p:sldId id="487" r:id="rId27"/>
    <p:sldId id="263" r:id="rId28"/>
    <p:sldId id="267" r:id="rId29"/>
    <p:sldId id="501" r:id="rId30"/>
    <p:sldId id="442" r:id="rId31"/>
    <p:sldId id="479" r:id="rId32"/>
    <p:sldId id="502" r:id="rId33"/>
    <p:sldId id="480" r:id="rId34"/>
    <p:sldId id="503" r:id="rId35"/>
    <p:sldId id="485" r:id="rId36"/>
    <p:sldId id="504" r:id="rId37"/>
    <p:sldId id="50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7"/>
    <p:restoredTop sz="93407" autoAdjust="0"/>
  </p:normalViewPr>
  <p:slideViewPr>
    <p:cSldViewPr>
      <p:cViewPr varScale="1">
        <p:scale>
          <a:sx n="81" d="100"/>
          <a:sy n="81" d="100"/>
        </p:scale>
        <p:origin x="45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3D8CD8C6-57CB-4613-8428-11291D73C761}"/>
    <pc:docChg chg="undo redo custSel addSld delSld modSld sldOrd">
      <pc:chgData name="Andras Lasso" userId="872af7415c00bfb9" providerId="LiveId" clId="{3D8CD8C6-57CB-4613-8428-11291D73C761}" dt="2018-04-29T00:56:21.066" v="3704" actId="2696"/>
      <pc:docMkLst>
        <pc:docMk/>
      </pc:docMkLst>
      <pc:sldChg chg="addSp delSp modSp">
        <pc:chgData name="Andras Lasso" userId="872af7415c00bfb9" providerId="LiveId" clId="{3D8CD8C6-57CB-4613-8428-11291D73C761}" dt="2018-04-29T00:51:58.613" v="3590" actId="20577"/>
        <pc:sldMkLst>
          <pc:docMk/>
          <pc:sldMk cId="1441491833" sldId="420"/>
        </pc:sldMkLst>
        <pc:spChg chg="mod">
          <ac:chgData name="Andras Lasso" userId="872af7415c00bfb9" providerId="LiveId" clId="{3D8CD8C6-57CB-4613-8428-11291D73C761}" dt="2018-04-29T00:51:58.613" v="3590" actId="20577"/>
          <ac:spMkLst>
            <pc:docMk/>
            <pc:sldMk cId="1441491833" sldId="42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9:16.330" v="2894" actId="20577"/>
          <ac:spMkLst>
            <pc:docMk/>
            <pc:sldMk cId="1441491833" sldId="420"/>
            <ac:spMk id="15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10.320" v="3408" actId="20577"/>
          <ac:picMkLst>
            <pc:docMk/>
            <pc:sldMk cId="1441491833" sldId="420"/>
            <ac:picMk id="2" creationId="{3A76472F-B4F2-4E28-AE09-60069CEF3414}"/>
          </ac:picMkLst>
        </pc:picChg>
        <pc:cxnChg chg="add del mod">
          <ac:chgData name="Andras Lasso" userId="872af7415c00bfb9" providerId="LiveId" clId="{3D8CD8C6-57CB-4613-8428-11291D73C761}" dt="2018-04-28T20:54:22.593" v="184" actId="478"/>
          <ac:cxnSpMkLst>
            <pc:docMk/>
            <pc:sldMk cId="1441491833" sldId="420"/>
            <ac:cxnSpMk id="7" creationId="{E9D51868-4AE1-4E5B-BB6A-6EDEDFFD965C}"/>
          </ac:cxnSpMkLst>
        </pc:cxnChg>
        <pc:cxnChg chg="add del mod">
          <ac:chgData name="Andras Lasso" userId="872af7415c00bfb9" providerId="LiveId" clId="{3D8CD8C6-57CB-4613-8428-11291D73C761}" dt="2018-04-29T00:24:10.320" v="3408" actId="20577"/>
          <ac:cxnSpMkLst>
            <pc:docMk/>
            <pc:sldMk cId="1441491833" sldId="420"/>
            <ac:cxnSpMk id="9" creationId="{56AD5BA8-F97B-4DAC-959C-2A9F1C2F190E}"/>
          </ac:cxnSpMkLst>
        </pc:cxnChg>
      </pc:sldChg>
      <pc:sldChg chg="addSp delSp modSp del">
        <pc:chgData name="Andras Lasso" userId="872af7415c00bfb9" providerId="LiveId" clId="{3D8CD8C6-57CB-4613-8428-11291D73C761}" dt="2018-04-29T00:56:21.066" v="3704" actId="2696"/>
        <pc:sldMkLst>
          <pc:docMk/>
          <pc:sldMk cId="1007452567" sldId="438"/>
        </pc:sldMkLst>
        <pc:spChg chg="del">
          <ac:chgData name="Andras Lasso" userId="872af7415c00bfb9" providerId="LiveId" clId="{3D8CD8C6-57CB-4613-8428-11291D73C761}" dt="2018-04-29T00:49:58.875" v="3587" actId="478"/>
          <ac:spMkLst>
            <pc:docMk/>
            <pc:sldMk cId="1007452567" sldId="43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42.198" v="3651" actId="20577"/>
          <ac:spMkLst>
            <pc:docMk/>
            <pc:sldMk cId="1007452567" sldId="438"/>
            <ac:spMk id="5" creationId="{00000000-0000-0000-0000-000000000000}"/>
          </ac:spMkLst>
        </pc:spChg>
        <pc:spChg chg="add del mod">
          <ac:chgData name="Andras Lasso" userId="872af7415c00bfb9" providerId="LiveId" clId="{3D8CD8C6-57CB-4613-8428-11291D73C761}" dt="2018-04-29T00:50:01.430" v="3588" actId="478"/>
          <ac:spMkLst>
            <pc:docMk/>
            <pc:sldMk cId="1007452567" sldId="438"/>
            <ac:spMk id="7" creationId="{C3FC8CA4-BE20-4162-BE82-052DD9F9A8F7}"/>
          </ac:spMkLst>
        </pc:spChg>
        <pc:spChg chg="add mod">
          <ac:chgData name="Andras Lasso" userId="872af7415c00bfb9" providerId="LiveId" clId="{3D8CD8C6-57CB-4613-8428-11291D73C761}" dt="2018-04-29T00:53:59.597" v="3703" actId="1076"/>
          <ac:spMkLst>
            <pc:docMk/>
            <pc:sldMk cId="1007452567" sldId="438"/>
            <ac:spMk id="10" creationId="{1CEB5ECB-CE95-4D9A-A2DC-E573C04347EC}"/>
          </ac:spMkLst>
        </pc:spChg>
        <pc:picChg chg="add">
          <ac:chgData name="Andras Lasso" userId="872af7415c00bfb9" providerId="LiveId" clId="{3D8CD8C6-57CB-4613-8428-11291D73C761}" dt="2018-04-29T00:49:23.886" v="3586" actId="2696"/>
          <ac:picMkLst>
            <pc:docMk/>
            <pc:sldMk cId="1007452567" sldId="438"/>
            <ac:picMk id="2" creationId="{31364110-45F2-49EB-885B-BAC7AD1375A8}"/>
          </ac:picMkLst>
        </pc:picChg>
        <pc:picChg chg="add del">
          <ac:chgData name="Andras Lasso" userId="872af7415c00bfb9" providerId="LiveId" clId="{3D8CD8C6-57CB-4613-8428-11291D73C761}" dt="2018-04-29T00:46:04.744" v="3585" actId="478"/>
          <ac:picMkLst>
            <pc:docMk/>
            <pc:sldMk cId="1007452567" sldId="438"/>
            <ac:picMk id="2050" creationId="{62AF06B6-430F-4729-9412-573F97CEC7CC}"/>
          </ac:picMkLst>
        </pc:picChg>
        <pc:picChg chg="del">
          <ac:chgData name="Andras Lasso" userId="872af7415c00bfb9" providerId="LiveId" clId="{3D8CD8C6-57CB-4613-8428-11291D73C761}" dt="2018-04-29T00:45:41.886" v="3583" actId="478"/>
          <ac:picMkLst>
            <pc:docMk/>
            <pc:sldMk cId="1007452567" sldId="438"/>
            <ac:picMk id="2052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2:02.739" v="3592" actId="20577"/>
        <pc:sldMkLst>
          <pc:docMk/>
          <pc:sldMk cId="3294753823" sldId="439"/>
        </pc:sldMkLst>
        <pc:spChg chg="mod">
          <ac:chgData name="Andras Lasso" userId="872af7415c00bfb9" providerId="LiveId" clId="{3D8CD8C6-57CB-4613-8428-11291D73C761}" dt="2018-04-29T00:52:02.739" v="3592" actId="20577"/>
          <ac:spMkLst>
            <pc:docMk/>
            <pc:sldMk cId="3294753823" sldId="43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23:19.631" v="1637" actId="20577"/>
          <ac:spMkLst>
            <pc:docMk/>
            <pc:sldMk cId="3294753823" sldId="439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05.879" v="3594" actId="20577"/>
        <pc:sldMkLst>
          <pc:docMk/>
          <pc:sldMk cId="1225772568" sldId="440"/>
        </pc:sldMkLst>
        <pc:spChg chg="mod">
          <ac:chgData name="Andras Lasso" userId="872af7415c00bfb9" providerId="LiveId" clId="{3D8CD8C6-57CB-4613-8428-11291D73C761}" dt="2018-04-29T00:52:05.879" v="3594" actId="20577"/>
          <ac:spMkLst>
            <pc:docMk/>
            <pc:sldMk cId="1225772568" sldId="44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8:25.468" v="2886" actId="20577"/>
          <ac:spMkLst>
            <pc:docMk/>
            <pc:sldMk cId="1225772568" sldId="440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5.538" v="3637" actId="20577"/>
        <pc:sldMkLst>
          <pc:docMk/>
          <pc:sldMk cId="1658186505" sldId="442"/>
        </pc:sldMkLst>
        <pc:spChg chg="mod">
          <ac:chgData name="Andras Lasso" userId="872af7415c00bfb9" providerId="LiveId" clId="{3D8CD8C6-57CB-4613-8428-11291D73C761}" dt="2018-04-29T00:53:25.538" v="3637" actId="20577"/>
          <ac:spMkLst>
            <pc:docMk/>
            <pc:sldMk cId="1658186505" sldId="442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1.349" v="3597" actId="20577"/>
        <pc:sldMkLst>
          <pc:docMk/>
          <pc:sldMk cId="3628187913" sldId="443"/>
        </pc:sldMkLst>
        <pc:spChg chg="mod">
          <ac:chgData name="Andras Lasso" userId="872af7415c00bfb9" providerId="LiveId" clId="{3D8CD8C6-57CB-4613-8428-11291D73C761}" dt="2018-04-28T21:58:48.845" v="2893" actId="20577"/>
          <ac:spMkLst>
            <pc:docMk/>
            <pc:sldMk cId="3628187913" sldId="443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31.349" v="3597" actId="20577"/>
          <ac:spMkLst>
            <pc:docMk/>
            <pc:sldMk cId="3628187913" sldId="443"/>
            <ac:spMk id="5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52:26.575" v="3595" actId="167"/>
          <ac:spMkLst>
            <pc:docMk/>
            <pc:sldMk cId="3628187913" sldId="443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4.569" v="3599" actId="20577"/>
        <pc:sldMkLst>
          <pc:docMk/>
          <pc:sldMk cId="110686887" sldId="466"/>
        </pc:sldMkLst>
        <pc:spChg chg="mod">
          <ac:chgData name="Andras Lasso" userId="872af7415c00bfb9" providerId="LiveId" clId="{3D8CD8C6-57CB-4613-8428-11291D73C761}" dt="2018-04-29T00:52:34.569" v="3599" actId="20577"/>
          <ac:spMkLst>
            <pc:docMk/>
            <pc:sldMk cId="110686887" sldId="466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7.878" v="3601" actId="20577"/>
        <pc:sldMkLst>
          <pc:docMk/>
          <pc:sldMk cId="835159716" sldId="467"/>
        </pc:sldMkLst>
        <pc:spChg chg="mod">
          <ac:chgData name="Andras Lasso" userId="872af7415c00bfb9" providerId="LiveId" clId="{3D8CD8C6-57CB-4613-8428-11291D73C761}" dt="2018-04-29T00:52:37.878" v="3601" actId="20577"/>
          <ac:spMkLst>
            <pc:docMk/>
            <pc:sldMk cId="835159716" sldId="467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2:41.048" v="3603" actId="20577"/>
        <pc:sldMkLst>
          <pc:docMk/>
          <pc:sldMk cId="3822758122" sldId="468"/>
        </pc:sldMkLst>
        <pc:spChg chg="add del">
          <ac:chgData name="Andras Lasso" userId="872af7415c00bfb9" providerId="LiveId" clId="{3D8CD8C6-57CB-4613-8428-11291D73C761}" dt="2018-04-28T22:03:59.582" v="2927" actId="478"/>
          <ac:spMkLst>
            <pc:docMk/>
            <pc:sldMk cId="3822758122" sldId="468"/>
            <ac:spMk id="2" creationId="{F61A0826-5546-4056-ACDE-4E06A5805409}"/>
          </ac:spMkLst>
        </pc:spChg>
        <pc:spChg chg="mod">
          <ac:chgData name="Andras Lasso" userId="872af7415c00bfb9" providerId="LiveId" clId="{3D8CD8C6-57CB-4613-8428-11291D73C761}" dt="2018-04-28T22:01:35.824" v="2925" actId="20577"/>
          <ac:spMkLst>
            <pc:docMk/>
            <pc:sldMk cId="3822758122" sldId="46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1.048" v="3603" actId="20577"/>
          <ac:spMkLst>
            <pc:docMk/>
            <pc:sldMk cId="3822758122" sldId="468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25.067" v="2936" actId="1076"/>
          <ac:picMkLst>
            <pc:docMk/>
            <pc:sldMk cId="3822758122" sldId="468"/>
            <ac:picMk id="7" creationId="{674DC935-5E3C-4EE7-9C1B-B6C273391B59}"/>
          </ac:picMkLst>
        </pc:picChg>
      </pc:sldChg>
      <pc:sldChg chg="addSp modSp">
        <pc:chgData name="Andras Lasso" userId="872af7415c00bfb9" providerId="LiveId" clId="{3D8CD8C6-57CB-4613-8428-11291D73C761}" dt="2018-04-29T00:52:46.336" v="3607" actId="20577"/>
        <pc:sldMkLst>
          <pc:docMk/>
          <pc:sldMk cId="1735051616" sldId="469"/>
        </pc:sldMkLst>
        <pc:spChg chg="mod">
          <ac:chgData name="Andras Lasso" userId="872af7415c00bfb9" providerId="LiveId" clId="{3D8CD8C6-57CB-4613-8428-11291D73C761}" dt="2018-04-29T00:52:46.336" v="3607" actId="20577"/>
          <ac:spMkLst>
            <pc:docMk/>
            <pc:sldMk cId="1735051616" sldId="469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6:21.050" v="2941" actId="1076"/>
          <ac:picMkLst>
            <pc:docMk/>
            <pc:sldMk cId="1735051616" sldId="469"/>
            <ac:picMk id="14" creationId="{47CAE8DA-CAC1-4340-9997-5D8454356361}"/>
          </ac:picMkLst>
        </pc:picChg>
      </pc:sldChg>
      <pc:sldChg chg="modSp">
        <pc:chgData name="Andras Lasso" userId="872af7415c00bfb9" providerId="LiveId" clId="{3D8CD8C6-57CB-4613-8428-11291D73C761}" dt="2018-04-29T00:52:49.028" v="3609" actId="20577"/>
        <pc:sldMkLst>
          <pc:docMk/>
          <pc:sldMk cId="3995696129" sldId="470"/>
        </pc:sldMkLst>
        <pc:spChg chg="mod">
          <ac:chgData name="Andras Lasso" userId="872af7415c00bfb9" providerId="LiveId" clId="{3D8CD8C6-57CB-4613-8428-11291D73C761}" dt="2018-04-29T00:52:49.028" v="3609" actId="20577"/>
          <ac:spMkLst>
            <pc:docMk/>
            <pc:sldMk cId="3995696129" sldId="470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1.579" v="3611" actId="20577"/>
        <pc:sldMkLst>
          <pc:docMk/>
          <pc:sldMk cId="172074167" sldId="471"/>
        </pc:sldMkLst>
        <pc:spChg chg="mod">
          <ac:chgData name="Andras Lasso" userId="872af7415c00bfb9" providerId="LiveId" clId="{3D8CD8C6-57CB-4613-8428-11291D73C761}" dt="2018-04-29T00:52:51.579" v="3611" actId="20577"/>
          <ac:spMkLst>
            <pc:docMk/>
            <pc:sldMk cId="172074167" sldId="471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3.979" v="3613" actId="20577"/>
        <pc:sldMkLst>
          <pc:docMk/>
          <pc:sldMk cId="2525961604" sldId="472"/>
        </pc:sldMkLst>
        <pc:spChg chg="mod">
          <ac:chgData name="Andras Lasso" userId="872af7415c00bfb9" providerId="LiveId" clId="{3D8CD8C6-57CB-4613-8428-11291D73C761}" dt="2018-04-29T00:52:53.979" v="3613" actId="20577"/>
          <ac:spMkLst>
            <pc:docMk/>
            <pc:sldMk cId="2525961604" sldId="472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7:28.648" v="2944" actId="1037"/>
          <ac:spMkLst>
            <pc:docMk/>
            <pc:sldMk cId="2525961604" sldId="472"/>
            <ac:spMk id="12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6.238" v="3615" actId="20577"/>
        <pc:sldMkLst>
          <pc:docMk/>
          <pc:sldMk cId="61738717" sldId="473"/>
        </pc:sldMkLst>
        <pc:spChg chg="mod">
          <ac:chgData name="Andras Lasso" userId="872af7415c00bfb9" providerId="LiveId" clId="{3D8CD8C6-57CB-4613-8428-11291D73C761}" dt="2018-04-29T00:52:56.238" v="3615" actId="20577"/>
          <ac:spMkLst>
            <pc:docMk/>
            <pc:sldMk cId="61738717" sldId="473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01.638" v="3617" actId="20577"/>
        <pc:sldMkLst>
          <pc:docMk/>
          <pc:sldMk cId="605342039" sldId="474"/>
        </pc:sldMkLst>
        <pc:spChg chg="mod">
          <ac:chgData name="Andras Lasso" userId="872af7415c00bfb9" providerId="LiveId" clId="{3D8CD8C6-57CB-4613-8428-11291D73C761}" dt="2018-04-29T00:53:01.638" v="3617" actId="20577"/>
          <ac:spMkLst>
            <pc:docMk/>
            <pc:sldMk cId="605342039" sldId="474"/>
            <ac:spMk id="5" creationId="{00000000-0000-0000-0000-000000000000}"/>
          </ac:spMkLst>
        </pc:spChg>
      </pc:sldChg>
      <pc:sldChg chg="addSp modSp">
        <pc:chgData name="Andras Lasso" userId="872af7415c00bfb9" providerId="LiveId" clId="{3D8CD8C6-57CB-4613-8428-11291D73C761}" dt="2018-04-29T00:53:04.107" v="3619" actId="20577"/>
        <pc:sldMkLst>
          <pc:docMk/>
          <pc:sldMk cId="1339064732" sldId="475"/>
        </pc:sldMkLst>
        <pc:spChg chg="mod">
          <ac:chgData name="Andras Lasso" userId="872af7415c00bfb9" providerId="LiveId" clId="{3D8CD8C6-57CB-4613-8428-11291D73C761}" dt="2018-04-28T22:14:36.820" v="3004" actId="114"/>
          <ac:spMkLst>
            <pc:docMk/>
            <pc:sldMk cId="1339064732" sldId="47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04.107" v="3619" actId="20577"/>
          <ac:spMkLst>
            <pc:docMk/>
            <pc:sldMk cId="1339064732" sldId="475"/>
            <ac:spMk id="5" creationId="{00000000-0000-0000-0000-000000000000}"/>
          </ac:spMkLst>
        </pc:spChg>
        <pc:spChg chg="add mod ord">
          <ac:chgData name="Andras Lasso" userId="872af7415c00bfb9" providerId="LiveId" clId="{3D8CD8C6-57CB-4613-8428-11291D73C761}" dt="2018-04-28T22:09:18.031" v="2971" actId="1036"/>
          <ac:spMkLst>
            <pc:docMk/>
            <pc:sldMk cId="1339064732" sldId="475"/>
            <ac:spMk id="6" creationId="{B311159C-4C90-45DB-B98B-CBEB22F6E439}"/>
          </ac:spMkLst>
        </pc:spChg>
        <pc:spChg chg="add mod ord">
          <ac:chgData name="Andras Lasso" userId="872af7415c00bfb9" providerId="LiveId" clId="{3D8CD8C6-57CB-4613-8428-11291D73C761}" dt="2018-04-28T22:10:08.503" v="2988" actId="1037"/>
          <ac:spMkLst>
            <pc:docMk/>
            <pc:sldMk cId="1339064732" sldId="475"/>
            <ac:spMk id="12" creationId="{ED52E70B-668F-4F8E-8167-BAAC2E3EA212}"/>
          </ac:spMkLst>
        </pc:spChg>
      </pc:sldChg>
      <pc:sldChg chg="addSp delSp modSp">
        <pc:chgData name="Andras Lasso" userId="872af7415c00bfb9" providerId="LiveId" clId="{3D8CD8C6-57CB-4613-8428-11291D73C761}" dt="2018-04-29T00:53:11.118" v="3625" actId="20577"/>
        <pc:sldMkLst>
          <pc:docMk/>
          <pc:sldMk cId="2522033938" sldId="476"/>
        </pc:sldMkLst>
        <pc:spChg chg="mod">
          <ac:chgData name="Andras Lasso" userId="872af7415c00bfb9" providerId="LiveId" clId="{3D8CD8C6-57CB-4613-8428-11291D73C761}" dt="2018-04-29T00:53:11.118" v="3625" actId="20577"/>
          <ac:spMkLst>
            <pc:docMk/>
            <pc:sldMk cId="2522033938" sldId="47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9:42.014" v="3098" actId="1076"/>
          <ac:spMkLst>
            <pc:docMk/>
            <pc:sldMk cId="2522033938" sldId="476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7:06.054" v="3086" actId="20577"/>
          <ac:spMkLst>
            <pc:docMk/>
            <pc:sldMk cId="2522033938" sldId="476"/>
            <ac:spMk id="36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29:14.222" v="3087" actId="478"/>
          <ac:picMkLst>
            <pc:docMk/>
            <pc:sldMk cId="2522033938" sldId="476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8T22:29:30.552" v="3096" actId="1036"/>
          <ac:picMkLst>
            <pc:docMk/>
            <pc:sldMk cId="2522033938" sldId="476"/>
            <ac:picMk id="6" creationId="{B350B4A9-8568-47B3-B214-FC81A1B6BBC9}"/>
          </ac:picMkLst>
        </pc:picChg>
        <pc:picChg chg="add mod">
          <ac:chgData name="Andras Lasso" userId="872af7415c00bfb9" providerId="LiveId" clId="{3D8CD8C6-57CB-4613-8428-11291D73C761}" dt="2018-04-28T22:36:02.833" v="3102" actId="14100"/>
          <ac:picMkLst>
            <pc:docMk/>
            <pc:sldMk cId="2522033938" sldId="476"/>
            <ac:picMk id="9" creationId="{98FE5F53-C930-4E1A-8DB5-54A6A9D1E8C3}"/>
          </ac:picMkLst>
        </pc:picChg>
        <pc:picChg chg="del">
          <ac:chgData name="Andras Lasso" userId="872af7415c00bfb9" providerId="LiveId" clId="{3D8CD8C6-57CB-4613-8428-11291D73C761}" dt="2018-04-28T22:35:49.102" v="3099" actId="478"/>
          <ac:picMkLst>
            <pc:docMk/>
            <pc:sldMk cId="2522033938" sldId="476"/>
            <ac:picMk id="23" creationId="{00000000-0000-0000-0000-000000000000}"/>
          </ac:picMkLst>
        </pc:picChg>
        <pc:cxnChg chg="mod ord">
          <ac:chgData name="Andras Lasso" userId="872af7415c00bfb9" providerId="LiveId" clId="{3D8CD8C6-57CB-4613-8428-11291D73C761}" dt="2018-04-28T22:36:56.727" v="3114" actId="1037"/>
          <ac:cxnSpMkLst>
            <pc:docMk/>
            <pc:sldMk cId="2522033938" sldId="476"/>
            <ac:cxnSpMk id="26" creationId="{00000000-0000-0000-0000-000000000000}"/>
          </ac:cxnSpMkLst>
        </pc:cxnChg>
      </pc:sldChg>
      <pc:sldChg chg="addSp delSp modSp">
        <pc:chgData name="Andras Lasso" userId="872af7415c00bfb9" providerId="LiveId" clId="{3D8CD8C6-57CB-4613-8428-11291D73C761}" dt="2018-04-29T00:53:15.900" v="3629" actId="20577"/>
        <pc:sldMkLst>
          <pc:docMk/>
          <pc:sldMk cId="1434694152" sldId="478"/>
        </pc:sldMkLst>
        <pc:spChg chg="mod">
          <ac:chgData name="Andras Lasso" userId="872af7415c00bfb9" providerId="LiveId" clId="{3D8CD8C6-57CB-4613-8428-11291D73C761}" dt="2018-04-29T00:53:15.900" v="3629" actId="20577"/>
          <ac:spMkLst>
            <pc:docMk/>
            <pc:sldMk cId="1434694152" sldId="478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23.155" v="3252" actId="14100"/>
          <ac:spMkLst>
            <pc:docMk/>
            <pc:sldMk cId="1434694152" sldId="478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10.755" v="3250" actId="1038"/>
          <ac:spMkLst>
            <pc:docMk/>
            <pc:sldMk cId="1434694152" sldId="478"/>
            <ac:spMk id="23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4" creationId="{00000000-0000-0000-0000-000000000000}"/>
          </ac:spMkLst>
        </pc:spChg>
        <pc:picChg chg="add mod ord">
          <ac:chgData name="Andras Lasso" userId="872af7415c00bfb9" providerId="LiveId" clId="{3D8CD8C6-57CB-4613-8428-11291D73C761}" dt="2018-04-28T22:47:57.676" v="3225" actId="1035"/>
          <ac:picMkLst>
            <pc:docMk/>
            <pc:sldMk cId="1434694152" sldId="478"/>
            <ac:picMk id="2" creationId="{F729F8D6-FA85-4AFE-B21B-12A1E09EB776}"/>
          </ac:picMkLst>
        </pc:picChg>
        <pc:picChg chg="del">
          <ac:chgData name="Andras Lasso" userId="872af7415c00bfb9" providerId="LiveId" clId="{3D8CD8C6-57CB-4613-8428-11291D73C761}" dt="2018-04-28T22:46:29.412" v="3161" actId="478"/>
          <ac:picMkLst>
            <pc:docMk/>
            <pc:sldMk cId="1434694152" sldId="478"/>
            <ac:picMk id="1026" creationId="{00000000-0000-0000-0000-000000000000}"/>
          </ac:picMkLst>
        </pc:picChg>
        <pc:picChg chg="del mod">
          <ac:chgData name="Andras Lasso" userId="872af7415c00bfb9" providerId="LiveId" clId="{3D8CD8C6-57CB-4613-8428-11291D73C761}" dt="2018-04-28T22:47:26.524" v="3204" actId="478"/>
          <ac:picMkLst>
            <pc:docMk/>
            <pc:sldMk cId="1434694152" sldId="478"/>
            <ac:picMk id="1028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27.725" v="3639" actId="20577"/>
        <pc:sldMkLst>
          <pc:docMk/>
          <pc:sldMk cId="823843571" sldId="479"/>
        </pc:sldMkLst>
        <pc:spChg chg="mod">
          <ac:chgData name="Andras Lasso" userId="872af7415c00bfb9" providerId="LiveId" clId="{3D8CD8C6-57CB-4613-8428-11291D73C761}" dt="2018-04-29T00:53:27.725" v="3639" actId="20577"/>
          <ac:spMkLst>
            <pc:docMk/>
            <pc:sldMk cId="823843571" sldId="47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57.329" v="3342" actId="20577"/>
          <ac:spMkLst>
            <pc:docMk/>
            <pc:sldMk cId="823843571" sldId="479"/>
            <ac:spMk id="46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3:17.060" v="3358" actId="1038"/>
          <ac:spMkLst>
            <pc:docMk/>
            <pc:sldMk cId="823843571" sldId="479"/>
            <ac:spMk id="62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3:07.547" v="3352" actId="167"/>
          <ac:picMkLst>
            <pc:docMk/>
            <pc:sldMk cId="823843571" sldId="479"/>
            <ac:picMk id="2" creationId="{BBA41811-5CCD-4E51-A42F-95C33552CBB2}"/>
          </ac:picMkLst>
        </pc:picChg>
        <pc:picChg chg="del">
          <ac:chgData name="Andras Lasso" userId="872af7415c00bfb9" providerId="LiveId" clId="{3D8CD8C6-57CB-4613-8428-11291D73C761}" dt="2018-04-29T00:12:20.977" v="3343" actId="478"/>
          <ac:picMkLst>
            <pc:docMk/>
            <pc:sldMk cId="823843571" sldId="479"/>
            <ac:picMk id="35845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2.207" v="3643" actId="20577"/>
        <pc:sldMkLst>
          <pc:docMk/>
          <pc:sldMk cId="235172166" sldId="480"/>
        </pc:sldMkLst>
        <pc:spChg chg="mod">
          <ac:chgData name="Andras Lasso" userId="872af7415c00bfb9" providerId="LiveId" clId="{3D8CD8C6-57CB-4613-8428-11291D73C761}" dt="2018-04-29T00:53:32.207" v="3643" actId="20577"/>
          <ac:spMkLst>
            <pc:docMk/>
            <pc:sldMk cId="235172166" sldId="48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7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8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59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60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40.493" v="3369" actId="1076"/>
          <ac:spMkLst>
            <pc:docMk/>
            <pc:sldMk cId="235172166" sldId="480"/>
            <ac:spMk id="61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09.106" v="3376" actId="1076"/>
          <ac:spMkLst>
            <pc:docMk/>
            <pc:sldMk cId="235172166" sldId="480"/>
            <ac:spMk id="6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2.341" v="3374" actId="14100"/>
          <ac:spMkLst>
            <pc:docMk/>
            <pc:sldMk cId="235172166" sldId="480"/>
            <ac:spMk id="6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9.541" v="3375" actId="1076"/>
          <ac:spMkLst>
            <pc:docMk/>
            <pc:sldMk cId="235172166" sldId="480"/>
            <ac:spMk id="64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6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9:19.330" v="3377" actId="732"/>
          <ac:picMkLst>
            <pc:docMk/>
            <pc:sldMk cId="235172166" sldId="480"/>
            <ac:picMk id="2" creationId="{CA19EB49-293E-4028-BF5B-CD05F7FC32D3}"/>
          </ac:picMkLst>
        </pc:picChg>
        <pc:picChg chg="del">
          <ac:chgData name="Andras Lasso" userId="872af7415c00bfb9" providerId="LiveId" clId="{3D8CD8C6-57CB-4613-8428-11291D73C761}" dt="2018-04-29T00:17:36.861" v="3360" actId="478"/>
          <ac:picMkLst>
            <pc:docMk/>
            <pc:sldMk cId="235172166" sldId="480"/>
            <ac:picMk id="7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6.798" v="3647" actId="20577"/>
        <pc:sldMkLst>
          <pc:docMk/>
          <pc:sldMk cId="3881479600" sldId="485"/>
        </pc:sldMkLst>
        <pc:spChg chg="mod">
          <ac:chgData name="Andras Lasso" userId="872af7415c00bfb9" providerId="LiveId" clId="{3D8CD8C6-57CB-4613-8428-11291D73C761}" dt="2018-04-29T00:53:36.798" v="3647" actId="20577"/>
          <ac:spMkLst>
            <pc:docMk/>
            <pc:sldMk cId="3881479600" sldId="48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25:08.695" v="3572" actId="20577"/>
          <ac:spMkLst>
            <pc:docMk/>
            <pc:sldMk cId="3881479600" sldId="485"/>
            <ac:spMk id="36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09.448" v="3407" actId="20577"/>
          <ac:picMkLst>
            <pc:docMk/>
            <pc:sldMk cId="3881479600" sldId="485"/>
            <ac:picMk id="6" creationId="{4C3B9499-73A2-4C09-8D49-847CAF197DCB}"/>
          </ac:picMkLst>
        </pc:picChg>
        <pc:cxnChg chg="add del mod">
          <ac:chgData name="Andras Lasso" userId="872af7415c00bfb9" providerId="LiveId" clId="{3D8CD8C6-57CB-4613-8428-11291D73C761}" dt="2018-04-29T00:24:09.448" v="3407" actId="20577"/>
          <ac:cxnSpMkLst>
            <pc:docMk/>
            <pc:sldMk cId="3881479600" sldId="485"/>
            <ac:cxnSpMk id="7" creationId="{EB13309D-59E2-44CE-9C0C-AD3A37D0568F}"/>
          </ac:cxnSpMkLst>
        </pc:cxnChg>
      </pc:sldChg>
      <pc:sldChg chg="modSp">
        <pc:chgData name="Andras Lasso" userId="872af7415c00bfb9" providerId="LiveId" clId="{3D8CD8C6-57CB-4613-8428-11291D73C761}" dt="2018-04-29T00:53:21.020" v="3633" actId="20577"/>
        <pc:sldMkLst>
          <pc:docMk/>
          <pc:sldMk cId="1201115649" sldId="487"/>
        </pc:sldMkLst>
        <pc:spChg chg="mod">
          <ac:chgData name="Andras Lasso" userId="872af7415c00bfb9" providerId="LiveId" clId="{3D8CD8C6-57CB-4613-8428-11291D73C761}" dt="2018-04-29T00:53:21.020" v="3633" actId="20577"/>
          <ac:spMkLst>
            <pc:docMk/>
            <pc:sldMk cId="1201115649" sldId="487"/>
            <ac:spMk id="5" creationId="{00000000-0000-0000-0000-000000000000}"/>
          </ac:spMkLst>
        </pc:spChg>
      </pc:sldChg>
      <pc:sldChg chg="del">
        <pc:chgData name="Andras Lasso" userId="872af7415c00bfb9" providerId="LiveId" clId="{3D8CD8C6-57CB-4613-8428-11291D73C761}" dt="2018-04-29T00:26:14.207" v="3581" actId="2696"/>
        <pc:sldMkLst>
          <pc:docMk/>
          <pc:sldMk cId="210008138" sldId="488"/>
        </pc:sldMkLst>
      </pc:sldChg>
      <pc:sldChg chg="del">
        <pc:chgData name="Andras Lasso" userId="872af7415c00bfb9" providerId="LiveId" clId="{3D8CD8C6-57CB-4613-8428-11291D73C761}" dt="2018-04-29T00:26:14.182" v="3580" actId="2696"/>
        <pc:sldMkLst>
          <pc:docMk/>
          <pc:sldMk cId="3276819999" sldId="489"/>
        </pc:sldMkLst>
      </pc:sldChg>
      <pc:sldChg chg="del">
        <pc:chgData name="Andras Lasso" userId="872af7415c00bfb9" providerId="LiveId" clId="{3D8CD8C6-57CB-4613-8428-11291D73C761}" dt="2018-04-29T00:26:14.166" v="3579" actId="2696"/>
        <pc:sldMkLst>
          <pc:docMk/>
          <pc:sldMk cId="2464333499" sldId="490"/>
        </pc:sldMkLst>
      </pc:sldChg>
      <pc:sldChg chg="del">
        <pc:chgData name="Andras Lasso" userId="872af7415c00bfb9" providerId="LiveId" clId="{3D8CD8C6-57CB-4613-8428-11291D73C761}" dt="2018-04-29T00:26:14.120" v="3578" actId="2696"/>
        <pc:sldMkLst>
          <pc:docMk/>
          <pc:sldMk cId="2392872055" sldId="491"/>
        </pc:sldMkLst>
      </pc:sldChg>
      <pc:sldChg chg="del">
        <pc:chgData name="Andras Lasso" userId="872af7415c00bfb9" providerId="LiveId" clId="{3D8CD8C6-57CB-4613-8428-11291D73C761}" dt="2018-04-29T00:26:14.103" v="3577" actId="2696"/>
        <pc:sldMkLst>
          <pc:docMk/>
          <pc:sldMk cId="849512278" sldId="492"/>
        </pc:sldMkLst>
      </pc:sldChg>
      <pc:sldChg chg="del">
        <pc:chgData name="Andras Lasso" userId="872af7415c00bfb9" providerId="LiveId" clId="{3D8CD8C6-57CB-4613-8428-11291D73C761}" dt="2018-04-29T00:26:14.056" v="3576" actId="2696"/>
        <pc:sldMkLst>
          <pc:docMk/>
          <pc:sldMk cId="1755371189" sldId="493"/>
        </pc:sldMkLst>
      </pc:sldChg>
      <pc:sldChg chg="del">
        <pc:chgData name="Andras Lasso" userId="872af7415c00bfb9" providerId="LiveId" clId="{3D8CD8C6-57CB-4613-8428-11291D73C761}" dt="2018-04-29T00:26:14.029" v="3575" actId="2696"/>
        <pc:sldMkLst>
          <pc:docMk/>
          <pc:sldMk cId="1736928625" sldId="494"/>
        </pc:sldMkLst>
      </pc:sldChg>
      <pc:sldChg chg="del">
        <pc:chgData name="Andras Lasso" userId="872af7415c00bfb9" providerId="LiveId" clId="{3D8CD8C6-57CB-4613-8428-11291D73C761}" dt="2018-04-29T00:26:13.954" v="3574" actId="2696"/>
        <pc:sldMkLst>
          <pc:docMk/>
          <pc:sldMk cId="1149628651" sldId="495"/>
        </pc:sldMkLst>
      </pc:sldChg>
      <pc:sldChg chg="del">
        <pc:chgData name="Andras Lasso" userId="872af7415c00bfb9" providerId="LiveId" clId="{3D8CD8C6-57CB-4613-8428-11291D73C761}" dt="2018-04-29T00:26:13.803" v="3573" actId="2696"/>
        <pc:sldMkLst>
          <pc:docMk/>
          <pc:sldMk cId="2981975509" sldId="496"/>
        </pc:sldMkLst>
      </pc:sldChg>
      <pc:sldChg chg="del">
        <pc:chgData name="Andras Lasso" userId="872af7415c00bfb9" providerId="LiveId" clId="{3D8CD8C6-57CB-4613-8428-11291D73C761}" dt="2018-04-29T00:26:14.223" v="3582" actId="2696"/>
        <pc:sldMkLst>
          <pc:docMk/>
          <pc:sldMk cId="2035271182" sldId="497"/>
        </pc:sldMkLst>
      </pc:sldChg>
      <pc:sldChg chg="modSp">
        <pc:chgData name="Andras Lasso" userId="872af7415c00bfb9" providerId="LiveId" clId="{3D8CD8C6-57CB-4613-8428-11291D73C761}" dt="2018-04-29T00:53:06.508" v="3621" actId="20577"/>
        <pc:sldMkLst>
          <pc:docMk/>
          <pc:sldMk cId="3737576321" sldId="498"/>
        </pc:sldMkLst>
        <pc:spChg chg="mod">
          <ac:chgData name="Andras Lasso" userId="872af7415c00bfb9" providerId="LiveId" clId="{3D8CD8C6-57CB-4613-8428-11291D73C761}" dt="2018-04-29T00:53:06.508" v="3621" actId="20577"/>
          <ac:spMkLst>
            <pc:docMk/>
            <pc:sldMk cId="3737576321" sldId="498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13.299" v="3627" actId="20577"/>
        <pc:sldMkLst>
          <pc:docMk/>
          <pc:sldMk cId="4085204945" sldId="499"/>
        </pc:sldMkLst>
        <pc:spChg chg="mod">
          <ac:chgData name="Andras Lasso" userId="872af7415c00bfb9" providerId="LiveId" clId="{3D8CD8C6-57CB-4613-8428-11291D73C761}" dt="2018-04-29T00:53:13.299" v="3627" actId="20577"/>
          <ac:spMkLst>
            <pc:docMk/>
            <pc:sldMk cId="4085204945" sldId="49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39:06.668" v="3120" actId="1076"/>
          <ac:spMkLst>
            <pc:docMk/>
            <pc:sldMk cId="4085204945" sldId="499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1:18.921" v="3156" actId="20577"/>
          <ac:spMkLst>
            <pc:docMk/>
            <pc:sldMk cId="4085204945" sldId="499"/>
            <ac:spMk id="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4.387" v="3145" actId="1038"/>
          <ac:spMkLst>
            <pc:docMk/>
            <pc:sldMk cId="4085204945" sldId="499"/>
            <ac:spMk id="1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9.890" v="3146" actId="1076"/>
          <ac:spMkLst>
            <pc:docMk/>
            <pc:sldMk cId="4085204945" sldId="499"/>
            <ac:spMk id="11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8T22:38:59.700" v="3119" actId="1076"/>
          <ac:picMkLst>
            <pc:docMk/>
            <pc:sldMk cId="4085204945" sldId="499"/>
            <ac:picMk id="2" creationId="{967E0C12-C38D-4345-BEC4-82F63505494F}"/>
          </ac:picMkLst>
        </pc:picChg>
        <pc:picChg chg="del">
          <ac:chgData name="Andras Lasso" userId="872af7415c00bfb9" providerId="LiveId" clId="{3D8CD8C6-57CB-4613-8428-11291D73C761}" dt="2018-04-28T22:38:15.228" v="3115" actId="478"/>
          <ac:picMkLst>
            <pc:docMk/>
            <pc:sldMk cId="4085204945" sldId="499"/>
            <ac:picMk id="6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3:08.827" v="3623" actId="20577"/>
        <pc:sldMkLst>
          <pc:docMk/>
          <pc:sldMk cId="503586893" sldId="500"/>
        </pc:sldMkLst>
        <pc:spChg chg="mod">
          <ac:chgData name="Andras Lasso" userId="872af7415c00bfb9" providerId="LiveId" clId="{3D8CD8C6-57CB-4613-8428-11291D73C761}" dt="2018-04-29T00:53:08.827" v="3623" actId="20577"/>
          <ac:spMkLst>
            <pc:docMk/>
            <pc:sldMk cId="503586893" sldId="50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5:53.060" v="3065" actId="20577"/>
          <ac:spMkLst>
            <pc:docMk/>
            <pc:sldMk cId="503586893" sldId="500"/>
            <ac:spMk id="1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45.415" v="3078" actId="1076"/>
          <ac:spMkLst>
            <pc:docMk/>
            <pc:sldMk cId="503586893" sldId="500"/>
            <ac:spMk id="1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50.026" v="3079" actId="1076"/>
          <ac:spMkLst>
            <pc:docMk/>
            <pc:sldMk cId="503586893" sldId="500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4.289" v="3076" actId="1076"/>
          <ac:spMkLst>
            <pc:docMk/>
            <pc:sldMk cId="503586893" sldId="500"/>
            <ac:spMk id="5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8.161" v="3077" actId="1076"/>
          <ac:spMkLst>
            <pc:docMk/>
            <pc:sldMk cId="503586893" sldId="500"/>
            <ac:spMk id="51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3.259" v="3635" actId="20577"/>
        <pc:sldMkLst>
          <pc:docMk/>
          <pc:sldMk cId="3471009250" sldId="501"/>
        </pc:sldMkLst>
        <pc:spChg chg="mod">
          <ac:chgData name="Andras Lasso" userId="872af7415c00bfb9" providerId="LiveId" clId="{3D8CD8C6-57CB-4613-8428-11291D73C761}" dt="2018-04-29T00:53:23.259" v="3635" actId="20577"/>
          <ac:spMkLst>
            <pc:docMk/>
            <pc:sldMk cId="3471009250" sldId="501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42.821" v="3340" actId="20577"/>
          <ac:spMkLst>
            <pc:docMk/>
            <pc:sldMk cId="3471009250" sldId="501"/>
            <ac:spMk id="36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9.977" v="3641" actId="20577"/>
        <pc:sldMkLst>
          <pc:docMk/>
          <pc:sldMk cId="273316919" sldId="502"/>
        </pc:sldMkLst>
        <pc:spChg chg="mod">
          <ac:chgData name="Andras Lasso" userId="872af7415c00bfb9" providerId="LiveId" clId="{3D8CD8C6-57CB-4613-8428-11291D73C761}" dt="2018-04-29T00:53:29.977" v="3641" actId="20577"/>
          <ac:spMkLst>
            <pc:docMk/>
            <pc:sldMk cId="273316919" sldId="502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34.427" v="3645" actId="20577"/>
        <pc:sldMkLst>
          <pc:docMk/>
          <pc:sldMk cId="280979102" sldId="503"/>
        </pc:sldMkLst>
        <pc:spChg chg="mod">
          <ac:chgData name="Andras Lasso" userId="872af7415c00bfb9" providerId="LiveId" clId="{3D8CD8C6-57CB-4613-8428-11291D73C761}" dt="2018-04-29T00:53:34.427" v="3645" actId="20577"/>
          <ac:spMkLst>
            <pc:docMk/>
            <pc:sldMk cId="280979102" sldId="503"/>
            <ac:spMk id="5" creationId="{00000000-0000-0000-0000-000000000000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9" creationId="{B10E58E7-C4E4-4B37-A92B-F8ED6A224547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10" creationId="{3FC763BF-262E-49E2-96BA-96F0B9DF5F17}"/>
          </ac:spMkLst>
        </pc:spChg>
        <pc:spChg chg="add mod">
          <ac:chgData name="Andras Lasso" userId="872af7415c00bfb9" providerId="LiveId" clId="{3D8CD8C6-57CB-4613-8428-11291D73C761}" dt="2018-04-29T00:22:24.543" v="3396" actId="1076"/>
          <ac:spMkLst>
            <pc:docMk/>
            <pc:sldMk cId="280979102" sldId="503"/>
            <ac:spMk id="11" creationId="{57050885-885A-4149-9714-435DA0C956FA}"/>
          </ac:spMkLst>
        </pc:spChg>
        <pc:picChg chg="del">
          <ac:chgData name="Andras Lasso" userId="872af7415c00bfb9" providerId="LiveId" clId="{3D8CD8C6-57CB-4613-8428-11291D73C761}" dt="2018-04-29T00:21:54.038" v="3388" actId="478"/>
          <ac:picMkLst>
            <pc:docMk/>
            <pc:sldMk cId="280979102" sldId="503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9T00:22:02.727" v="3392" actId="1035"/>
          <ac:picMkLst>
            <pc:docMk/>
            <pc:sldMk cId="280979102" sldId="503"/>
            <ac:picMk id="6" creationId="{02255D51-537D-4FCF-A1FC-4761870169F1}"/>
          </ac:picMkLst>
        </pc:picChg>
      </pc:sldChg>
      <pc:sldChg chg="modSp">
        <pc:chgData name="Andras Lasso" userId="872af7415c00bfb9" providerId="LiveId" clId="{3D8CD8C6-57CB-4613-8428-11291D73C761}" dt="2018-04-29T00:53:39.468" v="3649" actId="20577"/>
        <pc:sldMkLst>
          <pc:docMk/>
          <pc:sldMk cId="490673500" sldId="504"/>
        </pc:sldMkLst>
        <pc:spChg chg="mod">
          <ac:chgData name="Andras Lasso" userId="872af7415c00bfb9" providerId="LiveId" clId="{3D8CD8C6-57CB-4613-8428-11291D73C761}" dt="2018-04-29T00:53:39.468" v="3649" actId="20577"/>
          <ac:spMkLst>
            <pc:docMk/>
            <pc:sldMk cId="490673500" sldId="504"/>
            <ac:spMk id="5" creationId="{00000000-0000-0000-0000-000000000000}"/>
          </ac:spMkLst>
        </pc:spChg>
      </pc:sldChg>
      <pc:sldChg chg="addSp modSp add ord">
        <pc:chgData name="Andras Lasso" userId="872af7415c00bfb9" providerId="LiveId" clId="{3D8CD8C6-57CB-4613-8428-11291D73C761}" dt="2018-04-29T00:52:43.718" v="3605" actId="20577"/>
        <pc:sldMkLst>
          <pc:docMk/>
          <pc:sldMk cId="3498371519" sldId="505"/>
        </pc:sldMkLst>
        <pc:spChg chg="mod">
          <ac:chgData name="Andras Lasso" userId="872af7415c00bfb9" providerId="LiveId" clId="{3D8CD8C6-57CB-4613-8428-11291D73C761}" dt="2018-04-28T22:05:39.227" v="2937" actId="20577"/>
          <ac:spMkLst>
            <pc:docMk/>
            <pc:sldMk cId="3498371519" sldId="50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3.718" v="3605" actId="20577"/>
          <ac:spMkLst>
            <pc:docMk/>
            <pc:sldMk cId="3498371519" sldId="50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0:35.748" v="2913" actId="20577"/>
          <ac:spMkLst>
            <pc:docMk/>
            <pc:sldMk cId="3498371519" sldId="505"/>
            <ac:spMk id="12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49.352" v="2939" actId="1076"/>
          <ac:picMkLst>
            <pc:docMk/>
            <pc:sldMk cId="3498371519" sldId="505"/>
            <ac:picMk id="14" creationId="{1179CE2F-C668-4F21-8DFC-BC15694C6DF0}"/>
          </ac:picMkLst>
        </pc:picChg>
      </pc:sldChg>
      <pc:sldChg chg="addSp delSp modSp add">
        <pc:chgData name="Andras Lasso" userId="872af7415c00bfb9" providerId="LiveId" clId="{3D8CD8C6-57CB-4613-8428-11291D73C761}" dt="2018-04-29T00:53:18.107" v="3631" actId="20577"/>
        <pc:sldMkLst>
          <pc:docMk/>
          <pc:sldMk cId="2603304947" sldId="506"/>
        </pc:sldMkLst>
        <pc:spChg chg="mod">
          <ac:chgData name="Andras Lasso" userId="872af7415c00bfb9" providerId="LiveId" clId="{3D8CD8C6-57CB-4613-8428-11291D73C761}" dt="2018-04-29T00:53:18.107" v="3631" actId="20577"/>
          <ac:spMkLst>
            <pc:docMk/>
            <pc:sldMk cId="2603304947" sldId="50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19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23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4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48:54.853" v="3272" actId="478"/>
          <ac:picMkLst>
            <pc:docMk/>
            <pc:sldMk cId="2603304947" sldId="506"/>
            <ac:picMk id="2" creationId="{F729F8D6-FA85-4AFE-B21B-12A1E09EB776}"/>
          </ac:picMkLst>
        </pc:picChg>
        <pc:picChg chg="add del mod ord">
          <ac:chgData name="Andras Lasso" userId="872af7415c00bfb9" providerId="LiveId" clId="{3D8CD8C6-57CB-4613-8428-11291D73C761}" dt="2018-04-29T00:08:13.149" v="3279" actId="478"/>
          <ac:picMkLst>
            <pc:docMk/>
            <pc:sldMk cId="2603304947" sldId="506"/>
            <ac:picMk id="6" creationId="{77B7D469-92DA-4B19-B6DC-8048125E508E}"/>
          </ac:picMkLst>
        </pc:picChg>
        <pc:picChg chg="add mod ord">
          <ac:chgData name="Andras Lasso" userId="872af7415c00bfb9" providerId="LiveId" clId="{3D8CD8C6-57CB-4613-8428-11291D73C761}" dt="2018-04-29T00:09:20.596" v="3327" actId="1037"/>
          <ac:picMkLst>
            <pc:docMk/>
            <pc:sldMk cId="2603304947" sldId="506"/>
            <ac:picMk id="7" creationId="{C9FCEC07-BF4F-4249-9C78-AB1CB3A97AA7}"/>
          </ac:picMkLst>
        </pc:picChg>
        <pc:picChg chg="add mod ord">
          <ac:chgData name="Andras Lasso" userId="872af7415c00bfb9" providerId="LiveId" clId="{3D8CD8C6-57CB-4613-8428-11291D73C761}" dt="2018-04-29T00:09:50.003" v="3336" actId="167"/>
          <ac:picMkLst>
            <pc:docMk/>
            <pc:sldMk cId="2603304947" sldId="506"/>
            <ac:picMk id="8" creationId="{AB361BB4-BB37-48A3-9110-2FA64EE1A564}"/>
          </ac:picMkLst>
        </pc:picChg>
        <pc:picChg chg="del">
          <ac:chgData name="Andras Lasso" userId="872af7415c00bfb9" providerId="LiveId" clId="{3D8CD8C6-57CB-4613-8428-11291D73C761}" dt="2018-04-28T22:50:21.866" v="3274" actId="478"/>
          <ac:picMkLst>
            <pc:docMk/>
            <pc:sldMk cId="2603304947" sldId="506"/>
            <ac:picMk id="1026" creationId="{00000000-0000-0000-0000-000000000000}"/>
          </ac:picMkLst>
        </pc:picChg>
        <pc:picChg chg="del">
          <ac:chgData name="Andras Lasso" userId="872af7415c00bfb9" providerId="LiveId" clId="{3D8CD8C6-57CB-4613-8428-11291D73C761}" dt="2018-04-29T00:09:00.201" v="3307" actId="478"/>
          <ac:picMkLst>
            <pc:docMk/>
            <pc:sldMk cId="2603304947" sldId="506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2019-05-01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2019-05-01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2019-05-01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2019-05-01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2019-05-01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iark.greenend.org.uk/~sgtatham/putty/lates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BootcampSandbo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k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kLab/PerkLabBootcam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Toolkit/PlusLib/milestone/4" TargetMode="External"/><Relationship Id="rId2" Type="http://schemas.openxmlformats.org/officeDocument/2006/relationships/hyperlink" Target="https://github.com/twbs/bootstrap/project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Managing your project in the </a:t>
            </a:r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School of Computing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Revision control – Myth #2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“It is necessary only when there are multiple developers“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Allows concurrent modifications by multiple people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AE8DA-CAC1-4340-9997-5D84543563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25" y="1670336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716016" y="2605689"/>
            <a:ext cx="1828800" cy="1186710"/>
            <a:chOff x="2895600" y="3309090"/>
            <a:chExt cx="1828800" cy="1186710"/>
          </a:xfrm>
        </p:grpSpPr>
        <p:sp>
          <p:nvSpPr>
            <p:cNvPr id="16" name="Snip Single Corner Rectangle 15"/>
            <p:cNvSpPr/>
            <p:nvPr/>
          </p:nvSpPr>
          <p:spPr bwMode="auto">
            <a:xfrm>
              <a:off x="2895600" y="4191000"/>
              <a:ext cx="1447800" cy="304800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CA" b="1" dirty="0">
                  <a:latin typeface="Times"/>
                </a:rPr>
                <a:t>PLUS-1.8.1</a:t>
              </a:r>
              <a:endParaRPr lang="en-CA" b="1" dirty="0">
                <a:solidFill>
                  <a:schemeClr val="tx1"/>
                </a:solidFill>
                <a:latin typeface="Times"/>
              </a:endParaRPr>
            </a:p>
          </p:txBody>
        </p:sp>
        <p:cxnSp>
          <p:nvCxnSpPr>
            <p:cNvPr id="17" name="Elbow Connector 69"/>
            <p:cNvCxnSpPr>
              <a:cxnSpLocks noChangeShapeType="1"/>
              <a:stCxn id="24" idx="2"/>
              <a:endCxn id="16" idx="0"/>
            </p:cNvCxnSpPr>
            <p:nvPr/>
          </p:nvCxnSpPr>
          <p:spPr bwMode="auto">
            <a:xfrm rot="10800000">
              <a:off x="4343400" y="434340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3086100" y="3309090"/>
              <a:ext cx="685800" cy="42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tag</a:t>
              </a:r>
            </a:p>
            <a:p>
              <a:pPr marL="363538" indent="-363538" algn="ctr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cxnSpLocks/>
              <a:stCxn id="18" idx="2"/>
              <a:endCxn id="16" idx="3"/>
            </p:cNvCxnSpPr>
            <p:nvPr/>
          </p:nvCxnSpPr>
          <p:spPr bwMode="auto">
            <a:xfrm>
              <a:off x="3429000" y="3733800"/>
              <a:ext cx="19050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3858209" y="1734999"/>
            <a:ext cx="2991407" cy="3810000"/>
            <a:chOff x="2037793" y="2438400"/>
            <a:chExt cx="2991407" cy="381000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>
              <a:off x="2971800" y="4343400"/>
              <a:ext cx="381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4724400" y="541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 dirty="0">
                  <a:latin typeface="Times" pitchFamily="18" charset="0"/>
                </a:rPr>
                <a:t>1</a:t>
              </a:r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4724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2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4724400" y="4191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3</a:t>
              </a: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2037793" y="4846400"/>
              <a:ext cx="2248272" cy="395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Revision (SVN)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cxnSpLocks/>
              <a:stCxn id="25" idx="3"/>
              <a:endCxn id="23" idx="2"/>
            </p:cNvCxnSpPr>
            <p:nvPr/>
          </p:nvCxnSpPr>
          <p:spPr bwMode="auto">
            <a:xfrm flipV="1">
              <a:off x="4286065" y="4953000"/>
              <a:ext cx="438335" cy="90974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97"/>
          <p:cNvGrpSpPr>
            <a:grpSpLocks/>
          </p:cNvGrpSpPr>
          <p:nvPr/>
        </p:nvGrpSpPr>
        <p:grpSpPr bwMode="auto">
          <a:xfrm>
            <a:off x="4211960" y="1582599"/>
            <a:ext cx="4618856" cy="4038600"/>
            <a:chOff x="2391544" y="2286000"/>
            <a:chExt cx="4618856" cy="403860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391544" y="5715000"/>
              <a:ext cx="21042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master (Git)</a:t>
              </a:r>
              <a:br>
                <a:rPr lang="en-CA" sz="2800" kern="0" dirty="0">
                  <a:solidFill>
                    <a:srgbClr val="C00000"/>
                  </a:solidFill>
                  <a:latin typeface="+mn-lt"/>
                </a:rPr>
              </a:b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trunk</a:t>
              </a:r>
              <a:r>
                <a:rPr lang="en-CA" sz="2800" kern="0" dirty="0">
                  <a:solidFill>
                    <a:srgbClr val="C00000"/>
                  </a:solidFill>
                </a:rPr>
                <a:t> (SVN)</a:t>
              </a: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6800" y="44196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4838700" y="3771900"/>
              <a:ext cx="1295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5791200" y="3886200"/>
              <a:ext cx="1219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branch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4191000" y="3505200"/>
              <a:ext cx="6858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3886200" y="3200400"/>
              <a:ext cx="609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5486400" y="34290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524500" y="28575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4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5334000" y="3200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5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5943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7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9436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9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038600" y="3048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6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4495800" y="6147037"/>
              <a:ext cx="381000" cy="1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0800000">
              <a:off x="5776292" y="3557447"/>
              <a:ext cx="533400" cy="381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8</a:t>
              </a:r>
            </a:p>
          </p:txBody>
        </p:sp>
      </p:grpSp>
      <p:sp>
        <p:nvSpPr>
          <p:cNvPr id="44" name="Content Placeholder 1"/>
          <p:cNvSpPr txBox="1">
            <a:spLocks/>
          </p:cNvSpPr>
          <p:nvPr/>
        </p:nvSpPr>
        <p:spPr>
          <a:xfrm>
            <a:off x="430329" y="1151103"/>
            <a:ext cx="421787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Numbered revisions/commits: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Git</a:t>
            </a:r>
            <a:r>
              <a:rPr lang="en-US" dirty="0"/>
              <a:t>: cryptographic hash (SHA-1, 160 bit, 40 character hex string)</a:t>
            </a:r>
            <a:br>
              <a:rPr lang="en-US" dirty="0"/>
            </a:b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ca8fbe9085c4f67be170</a:t>
            </a:r>
            <a:b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528b53b8ac3f64dd5acb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SVN: monotonously increasing </a:t>
            </a:r>
            <a:r>
              <a:rPr lang="hu-HU" dirty="0" err="1"/>
              <a:t>integers</a:t>
            </a:r>
            <a:br>
              <a:rPr lang="en-US" dirty="0"/>
            </a:br>
            <a:r>
              <a:rPr lang="hu-HU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1, 2, 3, …</a:t>
            </a:r>
            <a:endParaRPr lang="en-CA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Tree structure</a:t>
            </a:r>
          </a:p>
        </p:txBody>
      </p:sp>
      <p:sp>
        <p:nvSpPr>
          <p:cNvPr id="61" name="Arc 60"/>
          <p:cNvSpPr/>
          <p:nvPr/>
        </p:nvSpPr>
        <p:spPr>
          <a:xfrm flipV="1">
            <a:off x="6056862" y="4011499"/>
            <a:ext cx="1243236" cy="530975"/>
          </a:xfrm>
          <a:prstGeom prst="arc">
            <a:avLst>
              <a:gd name="adj1" fmla="val 16264127"/>
              <a:gd name="adj2" fmla="val 51752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6816316" y="4474013"/>
            <a:ext cx="2248272" cy="39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Commit (Git)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6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Revision graph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(version tree)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7944" y="1074994"/>
            <a:ext cx="4617764" cy="520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7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Records history of all file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3528" y="1052736"/>
            <a:ext cx="3024336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Recorded for each </a:t>
            </a:r>
            <a:br>
              <a:rPr lang="en-CA" dirty="0"/>
            </a:br>
            <a:r>
              <a:rPr lang="en-CA" dirty="0"/>
              <a:t>modification: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When?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Who?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Why? </a:t>
            </a:r>
            <a:r>
              <a:rPr lang="en-CA" dirty="0"/>
              <a:t>add as commit comment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8" name="Picture 2" descr="C:\Users\lasso\AppData\Local\Temp\SNAGHTML292e2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76" y="1196752"/>
            <a:ext cx="5591362" cy="47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17467" y="5443674"/>
            <a:ext cx="2370357" cy="649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Show log</a:t>
            </a:r>
            <a:endParaRPr lang="en-CA" dirty="0"/>
          </a:p>
        </p:txBody>
      </p:sp>
      <p:sp>
        <p:nvSpPr>
          <p:cNvPr id="2" name="Right Brace 1"/>
          <p:cNvSpPr/>
          <p:nvPr/>
        </p:nvSpPr>
        <p:spPr>
          <a:xfrm>
            <a:off x="2051720" y="2060848"/>
            <a:ext cx="144016" cy="1152128"/>
          </a:xfrm>
          <a:prstGeom prst="rightBrace">
            <a:avLst>
              <a:gd name="adj1" fmla="val 101075"/>
              <a:gd name="adj2" fmla="val 48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195736" y="2312101"/>
            <a:ext cx="2370357" cy="649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25259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User interface for compare and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4971728" y="3774976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7181528" y="43845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 bwMode="auto">
          <a:xfrm rot="5400000" flipH="1" flipV="1">
            <a:off x="7219628" y="38130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029128" y="5222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791128" y="35463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29228" y="29748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029128" y="4765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2</a:t>
            </a: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7029128" y="4155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3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638728" y="3927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4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638728" y="3241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5</a:t>
            </a: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8248328" y="2860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7</a:t>
            </a:r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8248328" y="2403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9</a:t>
            </a:r>
          </a:p>
        </p:txBody>
      </p:sp>
      <p:sp>
        <p:nvSpPr>
          <p:cNvPr id="24" name="Oval 49"/>
          <p:cNvSpPr>
            <a:spLocks noChangeArrowheads="1"/>
          </p:cNvSpPr>
          <p:nvPr/>
        </p:nvSpPr>
        <p:spPr bwMode="auto">
          <a:xfrm>
            <a:off x="7029128" y="2479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8</a:t>
            </a:r>
          </a:p>
        </p:txBody>
      </p:sp>
      <p:cxnSp>
        <p:nvCxnSpPr>
          <p:cNvPr id="25" name="Shape 57"/>
          <p:cNvCxnSpPr>
            <a:cxnSpLocks noChangeShapeType="1"/>
            <a:stCxn id="23" idx="0"/>
            <a:endCxn id="28" idx="6"/>
          </p:cNvCxnSpPr>
          <p:nvPr/>
        </p:nvCxnSpPr>
        <p:spPr bwMode="auto">
          <a:xfrm rot="16200000" flipV="1">
            <a:off x="7676828" y="1679476"/>
            <a:ext cx="381000" cy="10668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38728" y="1565176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merge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029128" y="2936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6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29128" y="1869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sz="1600" b="1">
                <a:latin typeface="Times" pitchFamily="18" charset="0"/>
              </a:rPr>
              <a:t>10</a:t>
            </a:r>
          </a:p>
        </p:txBody>
      </p:sp>
      <p:cxnSp>
        <p:nvCxnSpPr>
          <p:cNvPr id="29" name="Shape 35"/>
          <p:cNvCxnSpPr>
            <a:cxnSpLocks noChangeShapeType="1"/>
            <a:stCxn id="21" idx="0"/>
            <a:endCxn id="27" idx="6"/>
          </p:cNvCxnSpPr>
          <p:nvPr/>
        </p:nvCxnSpPr>
        <p:spPr bwMode="auto">
          <a:xfrm rot="16200000" flipV="1">
            <a:off x="7486328" y="2936776"/>
            <a:ext cx="152400" cy="4572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2098576"/>
            <a:ext cx="428625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 rot="16200000" flipH="1">
            <a:off x="1618928" y="1946176"/>
            <a:ext cx="838200" cy="533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52528" y="1412776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My modifications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4247828" y="1984276"/>
            <a:ext cx="838200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295329" y="5527576"/>
            <a:ext cx="457200" cy="31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23528" y="1412776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Their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173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Concurrent modifications by multiple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One common server stores all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Automatic merge of trivial changes (if a line is not modified by multiple people)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3" b="66512"/>
          <a:stretch>
            <a:fillRect/>
          </a:stretch>
        </p:blipFill>
        <p:spPr bwMode="auto">
          <a:xfrm>
            <a:off x="1331640" y="2631710"/>
            <a:ext cx="6302553" cy="29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4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52E70B-668F-4F8E-8167-BAAC2E3EA212}"/>
              </a:ext>
            </a:extLst>
          </p:cNvPr>
          <p:cNvSpPr/>
          <p:nvPr/>
        </p:nvSpPr>
        <p:spPr>
          <a:xfrm>
            <a:off x="5130811" y="5096602"/>
            <a:ext cx="1584176" cy="4032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11159C-4C90-45DB-B98B-CBEB22F6E439}"/>
              </a:ext>
            </a:extLst>
          </p:cNvPr>
          <p:cNvSpPr/>
          <p:nvPr/>
        </p:nvSpPr>
        <p:spPr>
          <a:xfrm>
            <a:off x="853584" y="1919828"/>
            <a:ext cx="2592288" cy="5068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Which one to use? – </a:t>
            </a:r>
            <a:r>
              <a:rPr lang="en-CA" sz="3600" i="1" dirty="0"/>
              <a:t>git</a:t>
            </a:r>
            <a:r>
              <a:rPr lang="en-CA" sz="3600" dirty="0"/>
              <a:t> has won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Commercial: very good, but expensive (</a:t>
            </a:r>
            <a:r>
              <a:rPr lang="en-CA" dirty="0" err="1"/>
              <a:t>ClearCase</a:t>
            </a:r>
            <a:r>
              <a:rPr lang="en-CA" dirty="0"/>
              <a:t>, Perforce, Team Foundation Server,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Non-commercial: good enough, free</a:t>
            </a:r>
          </a:p>
        </p:txBody>
      </p:sp>
      <p:pic>
        <p:nvPicPr>
          <p:cNvPr id="30722" name="Picture 2" descr="two-repos-centralized-with-upd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3252"/>
            <a:ext cx="2497429" cy="19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107504" y="5056345"/>
            <a:ext cx="4416705" cy="96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Centralized: </a:t>
            </a:r>
            <a:r>
              <a:rPr lang="en-CA" b="1" dirty="0"/>
              <a:t>Subversion (SVN)</a:t>
            </a:r>
          </a:p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=&gt; simpler to use</a:t>
            </a:r>
          </a:p>
        </p:txBody>
      </p:sp>
      <p:pic>
        <p:nvPicPr>
          <p:cNvPr id="30724" name="Picture 4" descr="two-repos-and-master-distribu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2888704" cy="25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4427984" y="5056345"/>
            <a:ext cx="4320480" cy="604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Distributed: </a:t>
            </a:r>
            <a:r>
              <a:rPr lang="en-CA" b="1" dirty="0"/>
              <a:t>Git</a:t>
            </a:r>
            <a:r>
              <a:rPr lang="en-CA" dirty="0"/>
              <a:t>, Mercurial</a:t>
            </a:r>
          </a:p>
          <a:p>
            <a:pPr marL="45720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=&gt; more flexible, for very distributed projects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6612412" y="3903577"/>
            <a:ext cx="4281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400" i="1" dirty="0">
                <a:solidFill>
                  <a:schemeClr val="bg1">
                    <a:lumMod val="75000"/>
                  </a:schemeClr>
                </a:solidFill>
              </a:rPr>
              <a:t>http://pages.cs.wisc.edu/~driscoll/software/vcs/</a:t>
            </a:r>
          </a:p>
        </p:txBody>
      </p:sp>
    </p:spTree>
    <p:extLst>
      <p:ext uri="{BB962C8B-B14F-4D97-AF65-F5344CB8AC3E}">
        <p14:creationId xmlns:p14="http://schemas.microsoft.com/office/powerpoint/2010/main" val="133906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Setup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2" y="1052736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(command-line tool):</a:t>
            </a:r>
            <a:br>
              <a:rPr lang="en-CA" dirty="0"/>
            </a:br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</a:t>
            </a:r>
            <a:r>
              <a:rPr lang="en-CA" dirty="0" err="1"/>
              <a:t>TortoiseGit</a:t>
            </a:r>
            <a:r>
              <a:rPr lang="en-CA" dirty="0"/>
              <a:t> (GUI client):</a:t>
            </a:r>
            <a:br>
              <a:rPr lang="en-CA" dirty="0"/>
            </a:br>
            <a:r>
              <a:rPr lang="en-CA" dirty="0">
                <a:hlinkClick r:id="rId3"/>
              </a:rPr>
              <a:t>http://tortoisesvn.net/downloads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Optional: for private repositories with SSH authentication, install putty:</a:t>
            </a:r>
            <a:br>
              <a:rPr lang="en-CA" dirty="0"/>
            </a:br>
            <a:r>
              <a:rPr lang="en-CA" dirty="0">
                <a:hlinkClick r:id="rId4"/>
              </a:rPr>
              <a:t>http://www.chiark.greenend.org.uk/~sgtatham/putty</a:t>
            </a:r>
            <a:br>
              <a:rPr lang="en-CA" dirty="0">
                <a:hlinkClick r:id="rId4"/>
              </a:rPr>
            </a:br>
            <a:r>
              <a:rPr lang="en-CA" dirty="0">
                <a:hlinkClick r:id="rId4"/>
              </a:rPr>
              <a:t>/latest.html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7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Create a modifiable local copy of 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468472" y="1939269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endParaRPr lang="en-CA" sz="1600" kern="0" dirty="0">
              <a:solidFill>
                <a:srgbClr val="C00000"/>
              </a:solidFill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22480" y="194808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8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50B4A9-8568-47B3-B214-FC81A1B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2922351"/>
            <a:ext cx="5752066" cy="1802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Fork: create copy of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1" y="1052736"/>
            <a:ext cx="877316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Open repository webpage: </a:t>
            </a:r>
            <a:r>
              <a:rPr lang="en-US" dirty="0">
                <a:hlinkClick r:id="rId3"/>
              </a:rPr>
              <a:t>https://github.com/PerkLab/BootcampSandbox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Fork</a:t>
            </a:r>
            <a:r>
              <a:rPr lang="en-CA" dirty="0"/>
              <a:t> the repository: clone the repository so that you can make changes freely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3773221"/>
            <a:ext cx="392826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E5F53-C930-4E1A-8DB5-54A6A9D1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306868"/>
            <a:ext cx="6180872" cy="200562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853584" y="3985239"/>
            <a:ext cx="2304256" cy="1310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Basic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44016" y="908720"/>
            <a:ext cx="8748464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Which repository? Ask your mentor.</a:t>
            </a:r>
            <a:br>
              <a:rPr lang="en-CA" dirty="0"/>
            </a:br>
            <a:r>
              <a:rPr lang="en-CA" sz="1400" dirty="0"/>
              <a:t>Most commonly: </a:t>
            </a:r>
            <a:r>
              <a:rPr lang="en-CA" sz="1400" dirty="0">
                <a:hlinkClick r:id="rId2"/>
              </a:rPr>
              <a:t>https://github.com/PerkLab</a:t>
            </a:r>
            <a:r>
              <a:rPr lang="en-CA" sz="1400" dirty="0"/>
              <a:t> private project.</a:t>
            </a:r>
            <a:br>
              <a:rPr lang="en-CA" sz="1400" dirty="0"/>
            </a:br>
            <a:r>
              <a:rPr lang="en-CA" sz="1400" dirty="0"/>
              <a:t>Make it public when published.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ignore email notifications.</a:t>
            </a:r>
            <a:br>
              <a:rPr lang="en-CA" dirty="0"/>
            </a:br>
            <a:r>
              <a:rPr lang="en-CA" sz="1400" dirty="0"/>
              <a:t>May set to </a:t>
            </a:r>
            <a:r>
              <a:rPr lang="en-CA" sz="1400" i="1" dirty="0"/>
              <a:t>Not watching</a:t>
            </a:r>
            <a:r>
              <a:rPr lang="en-CA" sz="1400" dirty="0"/>
              <a:t>. Avoid </a:t>
            </a:r>
            <a:r>
              <a:rPr lang="en-CA" sz="1400" i="1" dirty="0"/>
              <a:t>Ignoring</a:t>
            </a:r>
            <a:r>
              <a:rPr lang="en-CA" sz="1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Create README.md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Overall goal, approach, high-level plan.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Resources: directory on file server, other repositories,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regular (weekly) execution control meeting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Review what was done vs. planned, check if help needed</a:t>
            </a:r>
            <a:br>
              <a:rPr lang="en-CA" dirty="0"/>
            </a:br>
            <a:r>
              <a:rPr lang="en-CA" dirty="0"/>
              <a:t>=&gt; update issues, add notes.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Update short-term plan (2 weeks) =&gt; update project board.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Check if long-term plan is still OK =&gt; update plan if needed.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6472F-B4F2-4E28-AE09-60069CEF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33" y="1124744"/>
            <a:ext cx="2910399" cy="22322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D5BA8-F97B-4DAC-959C-2A9F1C2F19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1340768"/>
            <a:ext cx="1296144" cy="12961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0C12-C38D-4345-BEC4-82F6350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971600" y="1254403"/>
            <a:ext cx="7472088" cy="4581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4077072"/>
            <a:ext cx="10081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60232" y="378904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4560" y="4809320"/>
            <a:ext cx="432048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36296" y="495333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20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F8D6-FA85-4AFE-B21B-12A1E09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980728"/>
            <a:ext cx="4714274" cy="5171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4008" y="3104964"/>
            <a:ext cx="936104" cy="32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80235" y="2996952"/>
            <a:ext cx="46323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 Right-click on a folder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906" y="5515087"/>
            <a:ext cx="808966" cy="2874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049282" y="5459762"/>
            <a:ext cx="616496" cy="34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469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BB4-BB37-48A3-9110-2FA64EE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0" y="2696068"/>
            <a:ext cx="6253208" cy="370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C07-BF4F-4249-9C78-AB1CB3A9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30"/>
            <a:ext cx="5148300" cy="3529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17" y="4183516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87696" y="4104568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3394" y="5996878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441770" y="5927015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330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(GitHub 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a.k.a. downloading a 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you can use File-&gt;Clone Repository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6608" y="6248400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598665" y="6281176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10FC7-0F9D-A149-A94B-27CBE67694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61" y="1905000"/>
            <a:ext cx="5433166" cy="3429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44052D-DE5B-B64B-99CA-60F96BFB2366}"/>
              </a:ext>
            </a:extLst>
          </p:cNvPr>
          <p:cNvSpPr/>
          <p:nvPr/>
        </p:nvSpPr>
        <p:spPr>
          <a:xfrm>
            <a:off x="5638800" y="4038600"/>
            <a:ext cx="838200" cy="255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4CDA-9A88-CB4D-B896-C609798E4266}"/>
              </a:ext>
            </a:extLst>
          </p:cNvPr>
          <p:cNvSpPr txBox="1"/>
          <p:nvPr/>
        </p:nvSpPr>
        <p:spPr>
          <a:xfrm>
            <a:off x="4377999" y="331478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“Clone a Repository”</a:t>
            </a:r>
          </a:p>
        </p:txBody>
      </p:sp>
    </p:spTree>
    <p:extLst>
      <p:ext uri="{BB962C8B-B14F-4D97-AF65-F5344CB8AC3E}">
        <p14:creationId xmlns:p14="http://schemas.microsoft.com/office/powerpoint/2010/main" val="82230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(GitHub Desktop)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5EC1B2-7773-354E-A392-C96EF23B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5753100" cy="39243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81200" y="6265050"/>
            <a:ext cx="7056784" cy="403299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3224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F172CAC5-080E-3C4F-9439-F441C8D4CE5A}"/>
              </a:ext>
            </a:extLst>
          </p:cNvPr>
          <p:cNvSpPr/>
          <p:nvPr/>
        </p:nvSpPr>
        <p:spPr>
          <a:xfrm>
            <a:off x="1981200" y="3352800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AF8B3F3-3DD9-C741-8F6F-58DBB59C4FA5}"/>
              </a:ext>
            </a:extLst>
          </p:cNvPr>
          <p:cNvSpPr/>
          <p:nvPr/>
        </p:nvSpPr>
        <p:spPr>
          <a:xfrm>
            <a:off x="1981200" y="4052777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2E64A-2BA0-7B46-965C-723459B98C45}"/>
              </a:ext>
            </a:extLst>
          </p:cNvPr>
          <p:cNvSpPr txBox="1"/>
          <p:nvPr/>
        </p:nvSpPr>
        <p:spPr>
          <a:xfrm>
            <a:off x="56070" y="3170757"/>
            <a:ext cx="1972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URL to clone </a:t>
            </a:r>
          </a:p>
          <a:p>
            <a:pPr algn="ctr"/>
            <a:r>
              <a:rPr lang="en-US" dirty="0"/>
              <a:t>from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CCDA-2D38-F24D-883F-4ACB139454B6}"/>
              </a:ext>
            </a:extLst>
          </p:cNvPr>
          <p:cNvSpPr txBox="1"/>
          <p:nvPr/>
        </p:nvSpPr>
        <p:spPr>
          <a:xfrm>
            <a:off x="-21265" y="3817088"/>
            <a:ext cx="230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where on your</a:t>
            </a:r>
          </a:p>
          <a:p>
            <a:pPr algn="ctr"/>
            <a:r>
              <a:rPr lang="en-US" dirty="0"/>
              <a:t> PC to clone it to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9B91B5-F5CD-EB44-BCBB-73F3969E6813}"/>
              </a:ext>
            </a:extLst>
          </p:cNvPr>
          <p:cNvSpPr/>
          <p:nvPr/>
        </p:nvSpPr>
        <p:spPr>
          <a:xfrm>
            <a:off x="6438900" y="4572000"/>
            <a:ext cx="1790700" cy="876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D2501-41D8-FA46-9EFE-BA37FAC2A52F}"/>
              </a:ext>
            </a:extLst>
          </p:cNvPr>
          <p:cNvSpPr/>
          <p:nvPr/>
        </p:nvSpPr>
        <p:spPr>
          <a:xfrm>
            <a:off x="7086600" y="3886516"/>
            <a:ext cx="1136406" cy="5106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 “cd” (change directory) to navigate to where you’d like to clone the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command (changing the </a:t>
            </a:r>
            <a:r>
              <a:rPr lang="en-US" dirty="0" err="1"/>
              <a:t>url</a:t>
            </a:r>
            <a:r>
              <a:rPr lang="en-US" dirty="0"/>
              <a:t> for a different repository):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&lt;destination&gt;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https://github.com/PerkLab/PerkLabBootcamp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(“.” on Unix means current directory)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7704" y="6304235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4235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2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25113"/>
            <a:ext cx="6100807" cy="210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86166" y="256034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4948" y="2107028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8813"/>
          <a:stretch/>
        </p:blipFill>
        <p:spPr>
          <a:xfrm>
            <a:off x="4237143" y="980728"/>
            <a:ext cx="4105557" cy="26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Review change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60" y="282057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66653" y="264410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0318" y="2204865"/>
            <a:ext cx="1572081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55012" y="200419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pic>
        <p:nvPicPr>
          <p:cNvPr id="2050" name="Picture 2" descr="C:\Users\msliv\AppData\Local\Temp\SNAGHTMLcc90bf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4" y="3812593"/>
            <a:ext cx="4697672" cy="254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(GitHub 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“saving” your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6768752" cy="289783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703942" y="6333910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27</a:t>
            </a:fld>
            <a:r>
              <a:rPr lang="en-US" dirty="0"/>
              <a:t>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E34B4-8A90-8744-86C5-9D8BA444F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142"/>
            <a:ext cx="7010400" cy="4427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413E5-BFA7-494F-93B4-E515E95AD2CF}"/>
              </a:ext>
            </a:extLst>
          </p:cNvPr>
          <p:cNvSpPr txBox="1"/>
          <p:nvPr/>
        </p:nvSpPr>
        <p:spPr>
          <a:xfrm>
            <a:off x="376707" y="3343507"/>
            <a:ext cx="138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</a:t>
            </a:r>
          </a:p>
          <a:p>
            <a:r>
              <a:rPr lang="en-US" dirty="0"/>
              <a:t>files,</a:t>
            </a:r>
          </a:p>
          <a:p>
            <a:r>
              <a:rPr lang="en-US" dirty="0"/>
              <a:t>click to </a:t>
            </a:r>
          </a:p>
          <a:p>
            <a:r>
              <a:rPr lang="en-US" dirty="0"/>
              <a:t>see changes.</a:t>
            </a:r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2633519C-EBCA-4B49-98B1-724C58C9D611}"/>
              </a:ext>
            </a:extLst>
          </p:cNvPr>
          <p:cNvSpPr/>
          <p:nvPr/>
        </p:nvSpPr>
        <p:spPr>
          <a:xfrm rot="18885782">
            <a:off x="708910" y="2955429"/>
            <a:ext cx="635285" cy="318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42DD4B2-0AC3-A44D-8DCC-B2C28105B3EC}"/>
              </a:ext>
            </a:extLst>
          </p:cNvPr>
          <p:cNvSpPr/>
          <p:nvPr/>
        </p:nvSpPr>
        <p:spPr>
          <a:xfrm rot="20279000">
            <a:off x="1613605" y="3957346"/>
            <a:ext cx="1278585" cy="3202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F6CF0-54B3-C84E-9A61-3AA19BC49AF1}"/>
              </a:ext>
            </a:extLst>
          </p:cNvPr>
          <p:cNvSpPr txBox="1"/>
          <p:nvPr/>
        </p:nvSpPr>
        <p:spPr>
          <a:xfrm>
            <a:off x="2903735" y="4883009"/>
            <a:ext cx="573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commit, type a commit message where it says summary,</a:t>
            </a:r>
          </a:p>
          <a:p>
            <a:r>
              <a:rPr lang="en-US" dirty="0"/>
              <a:t>and optionally add a description.</a:t>
            </a:r>
            <a:br>
              <a:rPr lang="en-US" dirty="0"/>
            </a:br>
            <a:r>
              <a:rPr lang="en-US" dirty="0"/>
              <a:t>Press “Commit to master”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BEEE7FEE-699C-E349-98FC-FB0EC8276C35}"/>
              </a:ext>
            </a:extLst>
          </p:cNvPr>
          <p:cNvSpPr/>
          <p:nvPr/>
        </p:nvSpPr>
        <p:spPr>
          <a:xfrm rot="10330508">
            <a:off x="2053876" y="5230374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4AD7979-E1EF-0F46-9198-61F89743B082}"/>
              </a:ext>
            </a:extLst>
          </p:cNvPr>
          <p:cNvSpPr/>
          <p:nvPr/>
        </p:nvSpPr>
        <p:spPr>
          <a:xfrm rot="9356755">
            <a:off x="2055341" y="5794288"/>
            <a:ext cx="8382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8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we need to see our changes -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r>
              <a:rPr lang="en-US" dirty="0"/>
              <a:t>Now we want to stage our changes to be committed. To add everything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r>
              <a:rPr lang="en-US" dirty="0"/>
              <a:t>Or, to add only specific files, use: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</a:p>
          <a:p>
            <a:r>
              <a:rPr lang="en-US" dirty="0"/>
              <a:t>Lastly, we do our commit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“&lt;commit-message-here&gt;”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712879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23224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28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6972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46523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Add/modify/delete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Test your modifications (compilation is OK, no crash,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Git Commit -&gt; “master”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Review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One-line summary: re #123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describe </a:t>
            </a:r>
            <a:r>
              <a:rPr lang="en-CA" sz="2000" b="1" dirty="0"/>
              <a:t>why </a:t>
            </a:r>
            <a:r>
              <a:rPr lang="en-CA" sz="2000" dirty="0"/>
              <a:t>was modified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include the issue/ticket number to make the commit show up in the ticket comment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changes to GitHub servers to make it available to your </a:t>
            </a:r>
            <a:r>
              <a:rPr lang="en-CA" sz="2000" dirty="0" err="1"/>
              <a:t>collborators</a:t>
            </a:r>
            <a:endParaRPr lang="en-CA" sz="20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7189346" y="3513996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6660232" y="3284984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185672" y="4821127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51511" y="4581128"/>
            <a:ext cx="1152128" cy="1439387"/>
            <a:chOff x="3563889" y="4781124"/>
            <a:chExt cx="1152128" cy="1439387"/>
          </a:xfrm>
        </p:grpSpPr>
        <p:pic>
          <p:nvPicPr>
            <p:cNvPr id="2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Elbow Connector 7"/>
            <p:cNvCxnSpPr>
              <a:stCxn id="26" idx="2"/>
              <a:endCxn id="2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/>
            <p:cNvCxnSpPr>
              <a:endCxn id="2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V="1">
            <a:off x="7653969" y="4227984"/>
            <a:ext cx="0" cy="425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434360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33" name="Straight Arrow Connector 32"/>
          <p:cNvCxnSpPr>
            <a:cxnSpLocks/>
            <a:stCxn id="19" idx="1"/>
            <a:endCxn id="37" idx="3"/>
          </p:cNvCxnSpPr>
          <p:nvPr/>
        </p:nvCxnSpPr>
        <p:spPr bwMode="auto">
          <a:xfrm flipV="1">
            <a:off x="7657398" y="2539786"/>
            <a:ext cx="0" cy="9742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189346" y="18917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21162" y="1484784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307557" y="166112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367000" y="273177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0231" y="1268759"/>
            <a:ext cx="2304257" cy="17642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676456" y="1052736"/>
            <a:ext cx="360040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65527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Frequently changing, temporary information (short-term planning, administration), not for archival =&gt; issue tracker, project board, dropbox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Software 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User manual, Developer manual =&gt; few Markdown (.md) files in root folder.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API documentation =&gt; in source code. Use </a:t>
            </a:r>
            <a:r>
              <a:rPr lang="en-CA" i="1" dirty="0" err="1"/>
              <a:t>doxygen</a:t>
            </a:r>
            <a:r>
              <a:rPr lang="en-CA" i="1" dirty="0"/>
              <a:t> </a:t>
            </a:r>
            <a:r>
              <a:rPr lang="en-CA" dirty="0"/>
              <a:t>style for C++, </a:t>
            </a:r>
            <a:r>
              <a:rPr lang="en-CA" i="1" dirty="0"/>
              <a:t>Sphinx docstring / restructured text </a:t>
            </a:r>
            <a:r>
              <a:rPr lang="en-CA" dirty="0"/>
              <a:t>for Python.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Key papers, presentations create for the project =&gt; Doc subfolder in source code repository, in editable format (Word, PowerPoint); avoid large binary files and frequent updates</a:t>
            </a:r>
          </a:p>
        </p:txBody>
      </p:sp>
    </p:spTree>
    <p:extLst>
      <p:ext uri="{BB962C8B-B14F-4D97-AF65-F5344CB8AC3E}">
        <p14:creationId xmlns:p14="http://schemas.microsoft.com/office/powerpoint/2010/main" val="3294753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the pull request, go to </a:t>
            </a:r>
            <a:r>
              <a:rPr lang="en-US" i="1" dirty="0"/>
              <a:t>Files changed </a:t>
            </a:r>
            <a:r>
              <a:rPr lang="en-US" dirty="0"/>
              <a:t>tab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Hover over the line that you want to comment on, click on [+] icon in the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author</a:t>
            </a:r>
            <a:br>
              <a:rPr lang="en-US" dirty="0"/>
            </a:br>
            <a:r>
              <a:rPr lang="en-US" dirty="0"/>
              <a:t>will be</a:t>
            </a:r>
            <a:br>
              <a:rPr lang="en-US" dirty="0"/>
            </a:br>
            <a:r>
              <a:rPr lang="en-US" dirty="0"/>
              <a:t>notified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764B5-ACA0-457D-9601-9901E4A2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73" y="2400176"/>
            <a:ext cx="5976664" cy="38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8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41811-5CCD-4E51-A42F-95C33552C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88"/>
          <a:stretch/>
        </p:blipFill>
        <p:spPr>
          <a:xfrm>
            <a:off x="4572000" y="3472711"/>
            <a:ext cx="4396544" cy="2764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0831" y="3549633"/>
            <a:ext cx="4139101" cy="2010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Open your repository page on GitHub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New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Accept all default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Provide description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Create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Wait for the official repository maintainer to merge your changes</a:t>
            </a:r>
          </a:p>
        </p:txBody>
      </p:sp>
      <p:cxnSp>
        <p:nvCxnSpPr>
          <p:cNvPr id="44" name="Straight Arrow Connector 43"/>
          <p:cNvCxnSpPr>
            <a:cxnSpLocks/>
            <a:stCxn id="47" idx="4"/>
          </p:cNvCxnSpPr>
          <p:nvPr/>
        </p:nvCxnSpPr>
        <p:spPr bwMode="auto">
          <a:xfrm flipV="1">
            <a:off x="4381034" y="1948250"/>
            <a:ext cx="1112036" cy="5633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493070" y="164050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64978" y="131393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3444930" y="21875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4195" y="182195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82376" y="175620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691421" y="236233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2915816" y="1196752"/>
            <a:ext cx="4805414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/>
          <p:cNvSpPr/>
          <p:nvPr/>
        </p:nvSpPr>
        <p:spPr>
          <a:xfrm>
            <a:off x="7242232" y="1052737"/>
            <a:ext cx="695022" cy="23762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7026" y="5102008"/>
            <a:ext cx="62710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4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cxnSp>
        <p:nvCxnSpPr>
          <p:cNvPr id="19" name="Straight Arrow Connector 18"/>
          <p:cNvCxnSpPr>
            <a:cxnSpLocks/>
            <a:stCxn id="22" idx="2"/>
            <a:endCxn id="29" idx="4"/>
          </p:cNvCxnSpPr>
          <p:nvPr/>
        </p:nvCxnSpPr>
        <p:spPr bwMode="auto">
          <a:xfrm flipH="1">
            <a:off x="4669066" y="1908259"/>
            <a:ext cx="1112036" cy="196392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5781102" y="1584223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53010" y="1257645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32962" y="213122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42227" y="1765667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3732962" y="354814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70408" y="1699915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934494" y="2618599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3203848" y="1140466"/>
            <a:ext cx="4824536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3203848" y="3319136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27166" y="4056784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127" y="4556260"/>
            <a:ext cx="1152128" cy="1439387"/>
            <a:chOff x="3563889" y="4781124"/>
            <a:chExt cx="1152128" cy="1439387"/>
          </a:xfrm>
        </p:grpSpPr>
        <p:pic>
          <p:nvPicPr>
            <p:cNvPr id="4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Elbow Connector 7"/>
            <p:cNvCxnSpPr>
              <a:stCxn id="46" idx="2"/>
              <a:endCxn id="4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endCxn id="4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9EB49-293E-4028-BF5B-CD05F7FC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872"/>
          <a:stretch/>
        </p:blipFill>
        <p:spPr>
          <a:xfrm>
            <a:off x="493214" y="2022913"/>
            <a:ext cx="8650786" cy="4358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Settings…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1600" y="4792886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435963" y="477401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47865" y="3165051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812228" y="314618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74969" y="3243576"/>
            <a:ext cx="1656184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47934" y="2974567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4969" y="3573016"/>
            <a:ext cx="298883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41023" y="3573016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6059" y="6009419"/>
            <a:ext cx="1690580" cy="371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6847177" y="5943324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72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55D51-537D-4FCF-A1FC-4761870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1" y="2564904"/>
            <a:ext cx="4691097" cy="3605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</a:t>
            </a:r>
            <a:r>
              <a:rPr lang="en-CA" dirty="0"/>
              <a:t>: </a:t>
            </a:r>
            <a:r>
              <a:rPr lang="en-CA" i="1" dirty="0"/>
              <a:t>Fetch</a:t>
            </a:r>
            <a:r>
              <a:rPr lang="en-CA" dirty="0"/>
              <a:t> and </a:t>
            </a:r>
            <a:r>
              <a:rPr lang="en-CA" i="1" dirty="0"/>
              <a:t>Merge</a:t>
            </a:r>
            <a:r>
              <a:rPr lang="en-CA" dirty="0"/>
              <a:t>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Pull…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64005" y="5800425"/>
            <a:ext cx="83315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851920" y="314096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316283" y="312209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3878935" y="558255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9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Before committing</a:t>
            </a:r>
            <a:r>
              <a:rPr lang="en-US" sz="2000" dirty="0"/>
              <a:t> any code changes build all and run the automatic tests to make sure there are no regressions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Commit: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One fix/enhancement at a time (and not multiple independent developments in one single commit) whenever it's possible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Commit comments: </a:t>
            </a:r>
            <a:r>
              <a:rPr lang="en-US" sz="1600" b="1" dirty="0"/>
              <a:t>Include the related issue number </a:t>
            </a:r>
            <a:r>
              <a:rPr lang="en-US" sz="1600" dirty="0"/>
              <a:t>(this will automatically link the changeset to the ticket) and describe what did you change (in past tense) and why. Example: e.g.,. in the format: </a:t>
            </a:r>
            <a:br>
              <a:rPr lang="en-US" sz="1600" dirty="0"/>
            </a:b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 #123: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Added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MyClass:MyObject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 to allow doing something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After committing </a:t>
            </a:r>
            <a:r>
              <a:rPr lang="en-US" sz="2000" dirty="0"/>
              <a:t>code changes have a look at the dashboard about half an hour later to make sure that all the automatic builds still pass. You can get an automatic notification from </a:t>
            </a:r>
            <a:r>
              <a:rPr lang="en-US" sz="2000" dirty="0" err="1"/>
              <a:t>CDash</a:t>
            </a:r>
            <a:r>
              <a:rPr lang="en-US" sz="2000" dirty="0"/>
              <a:t> about any errors that you introduced if you register yourself on the dashboard.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all notification emails about ticket updates!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If you feel that you get too many emails then set project to “Not watching” – then you only get notified about @mentions and events that directly affect you. </a:t>
            </a:r>
            <a:r>
              <a:rPr lang="en-US" sz="1600" b="1" dirty="0"/>
              <a:t>Never just blindly ignore/delete any notification emails without reading 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479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782285" y="1354521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 (</a:t>
            </a: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upstream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59632" y="186254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89114" y="190152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Bob/Sandbox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094023" y="1997266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587000" y="2996952"/>
            <a:ext cx="9361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Clone</a:t>
            </a:r>
            <a:endParaRPr lang="en-CA" sz="1600" i="1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cxnSpLocks/>
            <a:stCxn id="8" idx="3"/>
            <a:endCxn id="20" idx="4"/>
          </p:cNvCxnSpPr>
          <p:nvPr/>
        </p:nvCxnSpPr>
        <p:spPr bwMode="auto">
          <a:xfrm flipH="1">
            <a:off x="3228906" y="2329171"/>
            <a:ext cx="1580088" cy="16398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876933" y="2846680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V="1">
            <a:off x="2652797" y="2868347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18123" y="2996952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45" name="Straight Arrow Connector 44"/>
          <p:cNvCxnSpPr>
            <a:cxnSpLocks/>
            <a:endCxn id="20" idx="3"/>
          </p:cNvCxnSpPr>
          <p:nvPr/>
        </p:nvCxnSpPr>
        <p:spPr bwMode="auto">
          <a:xfrm flipV="1">
            <a:off x="2759734" y="4293096"/>
            <a:ext cx="1120" cy="4659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5776" y="443622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 bwMode="auto">
          <a:xfrm flipV="1">
            <a:off x="3238512" y="2104359"/>
            <a:ext cx="1145303" cy="5849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3072500" y="2397574"/>
            <a:ext cx="947282" cy="5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9AFABCD-A7B2-4506-8789-52E2F5776FDB}"/>
              </a:ext>
            </a:extLst>
          </p:cNvPr>
          <p:cNvSpPr txBox="1">
            <a:spLocks/>
          </p:cNvSpPr>
          <p:nvPr/>
        </p:nvSpPr>
        <p:spPr bwMode="auto">
          <a:xfrm>
            <a:off x="2669830" y="3212862"/>
            <a:ext cx="6277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906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40" grpId="0"/>
      <p:bldP spid="44" grpId="0"/>
      <p:bldP spid="48" grpId="0"/>
      <p:bldP spid="58" grpId="0"/>
      <p:bldP spid="4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67544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Fork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Clone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Pull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Push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Commit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Squash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Merge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Fetch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Rebase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7C8D354-227E-48FB-AED5-8F173CFAD122}"/>
              </a:ext>
            </a:extLst>
          </p:cNvPr>
          <p:cNvSpPr txBox="1">
            <a:spLocks/>
          </p:cNvSpPr>
          <p:nvPr/>
        </p:nvSpPr>
        <p:spPr bwMode="auto">
          <a:xfrm>
            <a:off x="6804248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Repository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Remote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Pull request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Master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Origin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Upstream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Branch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Git hash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D00ABB2-A07C-4890-B19C-D87737EA0359}"/>
              </a:ext>
            </a:extLst>
          </p:cNvPr>
          <p:cNvSpPr txBox="1">
            <a:spLocks/>
          </p:cNvSpPr>
          <p:nvPr/>
        </p:nvSpPr>
        <p:spPr bwMode="auto">
          <a:xfrm>
            <a:off x="3635896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Show log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Diff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Blame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Cherry-pick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Stash changes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Stash pop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Switch to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Issue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124744"/>
            <a:ext cx="8189164" cy="52316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Tracking tasks: issues, feature requests, enhancement ideas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Entering a bug report: What did you do? What did you expect? What happened instead? Attach logs, screenshot.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Add comment whenever making progress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Refer to issues in source code commits to automatically link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@mention people in a comment to get input from someone (instead of writing an email)</a:t>
            </a:r>
          </a:p>
        </p:txBody>
      </p:sp>
    </p:spTree>
    <p:extLst>
      <p:ext uri="{BB962C8B-B14F-4D97-AF65-F5344CB8AC3E}">
        <p14:creationId xmlns:p14="http://schemas.microsoft.com/office/powerpoint/2010/main" val="1225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90872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Projects: typically for small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continuous, organic evolution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across repositories, easy drag-and-drop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Columns on the project board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do</a:t>
            </a:r>
            <a:r>
              <a:rPr lang="en-US" sz="1400" dirty="0"/>
              <a:t>: when tasks are completed, we choose what to do next from this column.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In progress</a:t>
            </a:r>
            <a:r>
              <a:rPr lang="en-US" sz="1400" dirty="0"/>
              <a:t>: currently somebody working on it; make sure somebody is assigned.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Done</a:t>
            </a:r>
            <a:r>
              <a:rPr lang="en-US" sz="1400" dirty="0"/>
              <a:t>: closed issues, no further action is planned.</a:t>
            </a:r>
          </a:p>
          <a:p>
            <a:pPr marL="85725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Some other useful columns: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test:</a:t>
            </a:r>
            <a:r>
              <a:rPr lang="en-US" sz="1400" dirty="0"/>
              <a:t> useful for projects where users and developers are different group.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Future: </a:t>
            </a:r>
            <a:r>
              <a:rPr lang="en-US" sz="1400" dirty="0"/>
              <a:t>collection of ideas for the future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CA" sz="1400" dirty="0">
                <a:hlinkClick r:id="rId2"/>
              </a:rPr>
              <a:t>https://github.com/twbs/bootstrap/projects/13</a:t>
            </a:r>
            <a:r>
              <a:rPr lang="en-CA" sz="1400" dirty="0"/>
              <a:t> (we only use in private projects)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Releases: for larger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upfront planning and monitoring progress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way to define deadlines (no deadlines for individual tickets)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Files can be attached (e.g., installation package)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US" sz="2000" dirty="0">
                <a:hlinkClick r:id="rId3"/>
              </a:rPr>
              <a:t>https://github.com/PlusToolkit/PlusLib/milestone/4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Projects vs.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6281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Revision control – the naïve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4" t="18298" b="16434"/>
          <a:stretch>
            <a:fillRect/>
          </a:stretch>
        </p:blipFill>
        <p:spPr bwMode="auto">
          <a:xfrm>
            <a:off x="1619672" y="1052736"/>
            <a:ext cx="6358173" cy="5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does revision control offer?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836712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Allows concurrent modifications by multiple people</a:t>
            </a: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18114"/>
            <a:ext cx="2880320" cy="22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2" y="3918114"/>
            <a:ext cx="3739632" cy="2293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Alternative #1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 can do the same by saving a copy of my complete source code directory, whenever I have a new version“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Allows concurrent modifications by multiple people</a:t>
            </a:r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DC935-5E3C-4EE7-9C1B-B6C273391B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959" y="1909155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Revision control – Myth #2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“I just use Dropbox“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i="1" dirty="0"/>
          </a:p>
          <a:p>
            <a:pPr>
              <a:spcBef>
                <a:spcPts val="0"/>
              </a:spcBef>
            </a:pPr>
            <a:r>
              <a:rPr lang="en-CA" dirty="0"/>
              <a:t>Organized storage of multiple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Records history of all file changes (who modified, what, when, why)</a:t>
            </a:r>
          </a:p>
          <a:p>
            <a:pPr>
              <a:spcBef>
                <a:spcPts val="0"/>
              </a:spcBef>
            </a:pPr>
            <a:r>
              <a:rPr lang="en-CA" dirty="0"/>
              <a:t>Convenient user interface for comparing and merging different file versions</a:t>
            </a:r>
          </a:p>
          <a:p>
            <a:pPr>
              <a:spcBef>
                <a:spcPts val="0"/>
              </a:spcBef>
            </a:pPr>
            <a:r>
              <a:rPr lang="en-CA" dirty="0"/>
              <a:t>Allows concurrent modifications by multiple people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9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99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DOCUME~1\andras\LOCALS~1\Temp\Temporary Internet Files\Content.IE5\FSS1MR15\MCj0432601000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1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07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:\Documents and Settings\andras\Local Settings\Temp\Temporary Internet Files\Content.IE5\S3ABPCN2\MCj0433883000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9CE2F-C668-4F21-8DFC-BC15694C6D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34" y="1268760"/>
            <a:ext cx="1188134" cy="6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Microsoft Office PowerPoint</Application>
  <PresentationFormat>On-screen Show (4:3)</PresentationFormat>
  <Paragraphs>375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</vt:lpstr>
      <vt:lpstr>Wingdings</vt:lpstr>
      <vt:lpstr>Office Theme</vt:lpstr>
      <vt:lpstr>Managing your project in the PerkLab</vt:lpstr>
      <vt:lpstr>Basic mechanisms</vt:lpstr>
      <vt:lpstr>Documentation</vt:lpstr>
      <vt:lpstr>Issue tracking</vt:lpstr>
      <vt:lpstr>GitHub Projects vs. Releases</vt:lpstr>
      <vt:lpstr>Revision control – the naïve way</vt:lpstr>
      <vt:lpstr>What does revision control offer?</vt:lpstr>
      <vt:lpstr>Alternative #1</vt:lpstr>
      <vt:lpstr>Revision control – Myth #2</vt:lpstr>
      <vt:lpstr>Revision control – Myth #2</vt:lpstr>
      <vt:lpstr>Organized storage of multiple file versions</vt:lpstr>
      <vt:lpstr>Organized storage of multiple file versions</vt:lpstr>
      <vt:lpstr>Records history of all file changes</vt:lpstr>
      <vt:lpstr>User interface for compare and merge</vt:lpstr>
      <vt:lpstr>Concurrent modifications by multiple people</vt:lpstr>
      <vt:lpstr>Which one to use? – git has won</vt:lpstr>
      <vt:lpstr>Setup Git</vt:lpstr>
      <vt:lpstr>Create a modifiable local copy of a repository</vt:lpstr>
      <vt:lpstr>Fork: create copy of official repository</vt:lpstr>
      <vt:lpstr>Clone: create a local copy of your repository</vt:lpstr>
      <vt:lpstr>Clone: create a local copy of your repository</vt:lpstr>
      <vt:lpstr>Clone: create a local copy of your repository</vt:lpstr>
      <vt:lpstr>git clone (GitHub Desktop)</vt:lpstr>
      <vt:lpstr>git clone (GitHub Desktop)</vt:lpstr>
      <vt:lpstr>git clone (terminal)</vt:lpstr>
      <vt:lpstr>Review change history</vt:lpstr>
      <vt:lpstr>git commit (GitHub Desktop)</vt:lpstr>
      <vt:lpstr>git commit (terminal)</vt:lpstr>
      <vt:lpstr>Pull request: get your changes merged into the official repository</vt:lpstr>
      <vt:lpstr>Code review</vt:lpstr>
      <vt:lpstr>Pull request: get your changes merged into the official repository</vt:lpstr>
      <vt:lpstr>Pull: get latest changes from the official repository</vt:lpstr>
      <vt:lpstr>Pull: get latest changes from the official repository</vt:lpstr>
      <vt:lpstr>Pull: get latest changes from the official repository</vt:lpstr>
      <vt:lpstr>Recommendations</vt:lpstr>
      <vt:lpstr>Summary</vt:lpstr>
      <vt:lpstr>Common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283</cp:revision>
  <dcterms:created xsi:type="dcterms:W3CDTF">2011-11-25T02:41:02Z</dcterms:created>
  <dcterms:modified xsi:type="dcterms:W3CDTF">2019-05-01T04:32:18Z</dcterms:modified>
</cp:coreProperties>
</file>