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91" r:id="rId3"/>
    <p:sldId id="293" r:id="rId4"/>
    <p:sldId id="439" r:id="rId5"/>
    <p:sldId id="416" r:id="rId6"/>
    <p:sldId id="371" r:id="rId7"/>
    <p:sldId id="417" r:id="rId8"/>
    <p:sldId id="418" r:id="rId9"/>
    <p:sldId id="431" r:id="rId10"/>
    <p:sldId id="420" r:id="rId11"/>
    <p:sldId id="425" r:id="rId12"/>
    <p:sldId id="427" r:id="rId13"/>
    <p:sldId id="428" r:id="rId14"/>
    <p:sldId id="429" r:id="rId15"/>
    <p:sldId id="430" r:id="rId16"/>
    <p:sldId id="422" r:id="rId17"/>
    <p:sldId id="440" r:id="rId18"/>
    <p:sldId id="426" r:id="rId19"/>
    <p:sldId id="433" r:id="rId20"/>
    <p:sldId id="423" r:id="rId21"/>
    <p:sldId id="437" r:id="rId22"/>
    <p:sldId id="43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81" autoAdjust="0"/>
  </p:normalViewPr>
  <p:slideViewPr>
    <p:cSldViewPr>
      <p:cViewPr varScale="1">
        <p:scale>
          <a:sx n="89" d="100"/>
          <a:sy n="89" d="100"/>
        </p:scale>
        <p:origin x="10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2B365-FF71-4731-9F34-C0069D40483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EE2FDF5-817E-4C9F-9598-DE2097584EDE}">
      <dgm:prSet phldrT="[Text]"/>
      <dgm:spPr/>
      <dgm:t>
        <a:bodyPr/>
        <a:lstStyle/>
        <a:p>
          <a:r>
            <a:rPr lang="en-CA" dirty="0" smtClean="0"/>
            <a:t>Version control</a:t>
          </a:r>
          <a:endParaRPr lang="en-CA" dirty="0"/>
        </a:p>
      </dgm:t>
    </dgm:pt>
    <dgm:pt modelId="{3F48ED0F-3E16-405E-B921-66C88E3A64E2}" type="parTrans" cxnId="{1D8CC7CF-901E-4C53-BA0A-9D6BD13A4C1D}">
      <dgm:prSet/>
      <dgm:spPr/>
      <dgm:t>
        <a:bodyPr/>
        <a:lstStyle/>
        <a:p>
          <a:endParaRPr lang="en-CA"/>
        </a:p>
      </dgm:t>
    </dgm:pt>
    <dgm:pt modelId="{C760FBE4-A3E5-480A-B432-48CBC378BF1A}" type="sibTrans" cxnId="{1D8CC7CF-901E-4C53-BA0A-9D6BD13A4C1D}">
      <dgm:prSet/>
      <dgm:spPr/>
      <dgm:t>
        <a:bodyPr/>
        <a:lstStyle/>
        <a:p>
          <a:endParaRPr lang="en-CA"/>
        </a:p>
      </dgm:t>
    </dgm:pt>
    <dgm:pt modelId="{134CB706-7846-4D38-8045-7AF5374C0317}">
      <dgm:prSet phldrT="[Text]"/>
      <dgm:spPr/>
      <dgm:t>
        <a:bodyPr/>
        <a:lstStyle/>
        <a:p>
          <a:r>
            <a:rPr lang="en-CA" dirty="0" err="1" smtClean="0"/>
            <a:t>src</a:t>
          </a:r>
          <a:endParaRPr lang="en-CA" dirty="0"/>
        </a:p>
      </dgm:t>
    </dgm:pt>
    <dgm:pt modelId="{FD738D8F-F421-4D79-952C-75A229CE2224}" type="parTrans" cxnId="{82ADE9F2-111E-46D2-8471-8F98768D167A}">
      <dgm:prSet/>
      <dgm:spPr/>
      <dgm:t>
        <a:bodyPr/>
        <a:lstStyle/>
        <a:p>
          <a:endParaRPr lang="en-CA"/>
        </a:p>
      </dgm:t>
    </dgm:pt>
    <dgm:pt modelId="{5108F659-06A9-422D-B619-245EC42680FE}" type="sibTrans" cxnId="{82ADE9F2-111E-46D2-8471-8F98768D167A}">
      <dgm:prSet/>
      <dgm:spPr/>
      <dgm:t>
        <a:bodyPr/>
        <a:lstStyle/>
        <a:p>
          <a:endParaRPr lang="en-CA"/>
        </a:p>
      </dgm:t>
    </dgm:pt>
    <dgm:pt modelId="{0B481676-7970-4E8A-9CB0-52323CB52F72}">
      <dgm:prSet phldrT="[Text]"/>
      <dgm:spPr/>
      <dgm:t>
        <a:bodyPr/>
        <a:lstStyle/>
        <a:p>
          <a:r>
            <a:rPr lang="en-CA" dirty="0" smtClean="0"/>
            <a:t>data</a:t>
          </a:r>
        </a:p>
      </dgm:t>
    </dgm:pt>
    <dgm:pt modelId="{5A6A0584-D2B6-4498-9A86-DB9FF80796E4}" type="parTrans" cxnId="{EBC463BE-4B7D-4173-9FBD-397D515CC6E1}">
      <dgm:prSet/>
      <dgm:spPr/>
      <dgm:t>
        <a:bodyPr/>
        <a:lstStyle/>
        <a:p>
          <a:endParaRPr lang="en-CA"/>
        </a:p>
      </dgm:t>
    </dgm:pt>
    <dgm:pt modelId="{1D91C8E4-0ACF-4985-99DE-44D7571BFD1F}" type="sibTrans" cxnId="{EBC463BE-4B7D-4173-9FBD-397D515CC6E1}">
      <dgm:prSet/>
      <dgm:spPr/>
      <dgm:t>
        <a:bodyPr/>
        <a:lstStyle/>
        <a:p>
          <a:endParaRPr lang="en-CA"/>
        </a:p>
      </dgm:t>
    </dgm:pt>
    <dgm:pt modelId="{8C380557-7020-4499-ADF7-5C3F82DAA4DF}">
      <dgm:prSet phldrT="[Text]"/>
      <dgm:spPr/>
      <dgm:t>
        <a:bodyPr/>
        <a:lstStyle/>
        <a:p>
          <a:r>
            <a:rPr lang="en-CA" dirty="0" smtClean="0"/>
            <a:t>2012-05-05_ExperimentName</a:t>
          </a:r>
          <a:endParaRPr lang="en-CA" dirty="0"/>
        </a:p>
      </dgm:t>
    </dgm:pt>
    <dgm:pt modelId="{066B207A-2CA7-4276-87F1-AD2ACE8FD528}" type="parTrans" cxnId="{DBC123C9-E294-4E28-A193-580B2CB35DCF}">
      <dgm:prSet/>
      <dgm:spPr/>
      <dgm:t>
        <a:bodyPr/>
        <a:lstStyle/>
        <a:p>
          <a:endParaRPr lang="en-CA"/>
        </a:p>
      </dgm:t>
    </dgm:pt>
    <dgm:pt modelId="{11BE9900-D7A6-4BF7-84B3-31196CDB8F6C}" type="sibTrans" cxnId="{DBC123C9-E294-4E28-A193-580B2CB35DCF}">
      <dgm:prSet/>
      <dgm:spPr/>
      <dgm:t>
        <a:bodyPr/>
        <a:lstStyle/>
        <a:p>
          <a:endParaRPr lang="en-CA"/>
        </a:p>
      </dgm:t>
    </dgm:pt>
    <dgm:pt modelId="{5948EF0D-5C9C-47B8-B3BC-7A3CC675F914}">
      <dgm:prSet phldrT="[Text]"/>
      <dgm:spPr/>
      <dgm:t>
        <a:bodyPr/>
        <a:lstStyle/>
        <a:p>
          <a:r>
            <a:rPr lang="en-CA" dirty="0" smtClean="0"/>
            <a:t>(tools)</a:t>
          </a:r>
          <a:endParaRPr lang="en-CA" dirty="0"/>
        </a:p>
      </dgm:t>
    </dgm:pt>
    <dgm:pt modelId="{36418E12-E8C2-4A2E-9B8D-9913D44AE927}" type="parTrans" cxnId="{DCC57496-1E04-4F14-B6BA-EA3E65C762EB}">
      <dgm:prSet/>
      <dgm:spPr/>
      <dgm:t>
        <a:bodyPr/>
        <a:lstStyle/>
        <a:p>
          <a:endParaRPr lang="en-CA"/>
        </a:p>
      </dgm:t>
    </dgm:pt>
    <dgm:pt modelId="{8BA016B8-3BAB-4222-A906-387DD5087C5E}" type="sibTrans" cxnId="{DCC57496-1E04-4F14-B6BA-EA3E65C762EB}">
      <dgm:prSet/>
      <dgm:spPr/>
      <dgm:t>
        <a:bodyPr/>
        <a:lstStyle/>
        <a:p>
          <a:endParaRPr lang="en-CA"/>
        </a:p>
      </dgm:t>
    </dgm:pt>
    <dgm:pt modelId="{48BCA2DD-8307-4913-B0A9-0D8B12F65634}">
      <dgm:prSet phldrT="[Text]"/>
      <dgm:spPr/>
      <dgm:t>
        <a:bodyPr/>
        <a:lstStyle/>
        <a:p>
          <a:r>
            <a:rPr lang="en-CA" dirty="0" smtClean="0"/>
            <a:t>doc</a:t>
          </a:r>
        </a:p>
      </dgm:t>
    </dgm:pt>
    <dgm:pt modelId="{C48F8502-17D2-498A-96AE-1A3C8A6CEACE}" type="parTrans" cxnId="{AB24AE6D-F046-4F1E-BD19-F7C2086AEEF9}">
      <dgm:prSet/>
      <dgm:spPr/>
      <dgm:t>
        <a:bodyPr/>
        <a:lstStyle/>
        <a:p>
          <a:endParaRPr lang="en-CA"/>
        </a:p>
      </dgm:t>
    </dgm:pt>
    <dgm:pt modelId="{225D2001-A662-4259-891C-32CEF54359A8}" type="sibTrans" cxnId="{AB24AE6D-F046-4F1E-BD19-F7C2086AEEF9}">
      <dgm:prSet/>
      <dgm:spPr/>
      <dgm:t>
        <a:bodyPr/>
        <a:lstStyle/>
        <a:p>
          <a:endParaRPr lang="en-CA"/>
        </a:p>
      </dgm:t>
    </dgm:pt>
    <dgm:pt modelId="{891C6783-8C13-4846-8B3B-9A7089083D4E}">
      <dgm:prSet phldrT="[Text]"/>
      <dgm:spPr/>
      <dgm:t>
        <a:bodyPr/>
        <a:lstStyle/>
        <a:p>
          <a:r>
            <a:rPr lang="en-CA" dirty="0" smtClean="0"/>
            <a:t>2012-10-29_ExperimentName</a:t>
          </a:r>
          <a:endParaRPr lang="en-CA" dirty="0"/>
        </a:p>
      </dgm:t>
    </dgm:pt>
    <dgm:pt modelId="{F53A787C-A4FA-44F1-BB24-33FD9CE94489}" type="parTrans" cxnId="{4365743D-F984-4878-A9FC-71B6C0A9C84D}">
      <dgm:prSet/>
      <dgm:spPr/>
      <dgm:t>
        <a:bodyPr/>
        <a:lstStyle/>
        <a:p>
          <a:endParaRPr lang="en-CA"/>
        </a:p>
      </dgm:t>
    </dgm:pt>
    <dgm:pt modelId="{3F009A5C-5328-47FC-BF34-3269899F6E3A}" type="sibTrans" cxnId="{4365743D-F984-4878-A9FC-71B6C0A9C84D}">
      <dgm:prSet/>
      <dgm:spPr/>
      <dgm:t>
        <a:bodyPr/>
        <a:lstStyle/>
        <a:p>
          <a:endParaRPr lang="en-CA"/>
        </a:p>
      </dgm:t>
    </dgm:pt>
    <dgm:pt modelId="{C159A1D7-D7E7-4CA1-979C-829E0A9E38D8}">
      <dgm:prSet phldrT="[Text]"/>
      <dgm:spPr/>
      <dgm:t>
        <a:bodyPr/>
        <a:lstStyle/>
        <a:p>
          <a:r>
            <a:rPr lang="en-CA" dirty="0" smtClean="0"/>
            <a:t>tools</a:t>
          </a:r>
          <a:endParaRPr lang="en-CA" dirty="0"/>
        </a:p>
      </dgm:t>
    </dgm:pt>
    <dgm:pt modelId="{9EE118AD-723F-4680-A0F7-F5B5B7EC2E8F}" type="parTrans" cxnId="{A2E6AAE1-9A6D-47AE-B9B5-EECC37CB239F}">
      <dgm:prSet/>
      <dgm:spPr/>
      <dgm:t>
        <a:bodyPr/>
        <a:lstStyle/>
        <a:p>
          <a:endParaRPr lang="en-CA"/>
        </a:p>
      </dgm:t>
    </dgm:pt>
    <dgm:pt modelId="{DCD22689-B697-4B35-A1D5-3D7672E7B68E}" type="sibTrans" cxnId="{A2E6AAE1-9A6D-47AE-B9B5-EECC37CB239F}">
      <dgm:prSet/>
      <dgm:spPr/>
      <dgm:t>
        <a:bodyPr/>
        <a:lstStyle/>
        <a:p>
          <a:endParaRPr lang="en-CA"/>
        </a:p>
      </dgm:t>
    </dgm:pt>
    <dgm:pt modelId="{04FFF40B-980A-46D5-8A92-DE063F2951A7}">
      <dgm:prSet phldrT="[Text]"/>
      <dgm:spPr/>
      <dgm:t>
        <a:bodyPr/>
        <a:lstStyle/>
        <a:p>
          <a:r>
            <a:rPr lang="en-CA" dirty="0" smtClean="0"/>
            <a:t>compiled code</a:t>
          </a:r>
          <a:endParaRPr lang="en-CA" dirty="0"/>
        </a:p>
      </dgm:t>
    </dgm:pt>
    <dgm:pt modelId="{F227C8CF-077F-4B2D-818A-1BEB62EEF7D5}" type="parTrans" cxnId="{2537E863-28A6-4405-BCAC-6C1D26A59CED}">
      <dgm:prSet/>
      <dgm:spPr/>
      <dgm:t>
        <a:bodyPr/>
        <a:lstStyle/>
        <a:p>
          <a:endParaRPr lang="en-CA"/>
        </a:p>
      </dgm:t>
    </dgm:pt>
    <dgm:pt modelId="{72C0C511-B219-49A1-8364-E1C83E4026A9}" type="sibTrans" cxnId="{2537E863-28A6-4405-BCAC-6C1D26A59CED}">
      <dgm:prSet/>
      <dgm:spPr/>
      <dgm:t>
        <a:bodyPr/>
        <a:lstStyle/>
        <a:p>
          <a:endParaRPr lang="en-CA"/>
        </a:p>
      </dgm:t>
    </dgm:pt>
    <dgm:pt modelId="{97F337BB-22AC-4315-9A85-998C40C5576F}">
      <dgm:prSet phldrT="[Text]"/>
      <dgm:spPr/>
      <dgm:t>
        <a:bodyPr/>
        <a:lstStyle/>
        <a:p>
          <a:r>
            <a:rPr lang="en-CA" dirty="0" smtClean="0"/>
            <a:t>computed data</a:t>
          </a:r>
          <a:endParaRPr lang="en-CA" dirty="0"/>
        </a:p>
      </dgm:t>
    </dgm:pt>
    <dgm:pt modelId="{10C8E6F1-3B0D-4784-A364-BB8FCBAB7A91}" type="parTrans" cxnId="{046CD424-8748-427C-8641-DA5759EE3243}">
      <dgm:prSet/>
      <dgm:spPr/>
      <dgm:t>
        <a:bodyPr/>
        <a:lstStyle/>
        <a:p>
          <a:endParaRPr lang="en-CA"/>
        </a:p>
      </dgm:t>
    </dgm:pt>
    <dgm:pt modelId="{61105F18-C03A-47D6-87EC-FCB73F41DE3D}" type="sibTrans" cxnId="{046CD424-8748-427C-8641-DA5759EE3243}">
      <dgm:prSet/>
      <dgm:spPr/>
      <dgm:t>
        <a:bodyPr/>
        <a:lstStyle/>
        <a:p>
          <a:endParaRPr lang="en-CA"/>
        </a:p>
      </dgm:t>
    </dgm:pt>
    <dgm:pt modelId="{29D6C5D0-FD9A-499F-BABA-A8F19F4B0DAB}">
      <dgm:prSet phldrT="[Text]"/>
      <dgm:spPr/>
      <dgm:t>
        <a:bodyPr/>
        <a:lstStyle/>
        <a:p>
          <a:r>
            <a:rPr lang="en-CA" dirty="0" smtClean="0"/>
            <a:t>(tools)</a:t>
          </a:r>
        </a:p>
      </dgm:t>
    </dgm:pt>
    <dgm:pt modelId="{2A17B5BC-E08E-44B6-9DEC-937BEE7E0C19}" type="parTrans" cxnId="{933F061F-AD4D-440B-B38D-55ED9BEDA8F8}">
      <dgm:prSet/>
      <dgm:spPr/>
      <dgm:t>
        <a:bodyPr/>
        <a:lstStyle/>
        <a:p>
          <a:endParaRPr lang="en-CA"/>
        </a:p>
      </dgm:t>
    </dgm:pt>
    <dgm:pt modelId="{B11B4040-2A37-43E3-A742-FC2EE74329B7}" type="sibTrans" cxnId="{933F061F-AD4D-440B-B38D-55ED9BEDA8F8}">
      <dgm:prSet/>
      <dgm:spPr/>
      <dgm:t>
        <a:bodyPr/>
        <a:lstStyle/>
        <a:p>
          <a:endParaRPr lang="en-CA"/>
        </a:p>
      </dgm:t>
    </dgm:pt>
    <dgm:pt modelId="{679441E0-9A3D-4A7F-9D32-F25D42BA948F}">
      <dgm:prSet phldrT="[Text]"/>
      <dgm:spPr/>
      <dgm:t>
        <a:bodyPr/>
        <a:lstStyle/>
        <a:p>
          <a:r>
            <a:rPr lang="en-CA" dirty="0" smtClean="0"/>
            <a:t>File server</a:t>
          </a:r>
        </a:p>
      </dgm:t>
    </dgm:pt>
    <dgm:pt modelId="{30D1C32D-60AA-435A-8FA0-11C63C3B5370}" type="parTrans" cxnId="{268033D7-FC9D-45A3-B190-11866933C888}">
      <dgm:prSet/>
      <dgm:spPr/>
      <dgm:t>
        <a:bodyPr/>
        <a:lstStyle/>
        <a:p>
          <a:endParaRPr lang="en-CA"/>
        </a:p>
      </dgm:t>
    </dgm:pt>
    <dgm:pt modelId="{B84C5E8D-8C7E-44A0-BCE4-A925F8F9DF0B}" type="sibTrans" cxnId="{268033D7-FC9D-45A3-B190-11866933C888}">
      <dgm:prSet/>
      <dgm:spPr/>
      <dgm:t>
        <a:bodyPr/>
        <a:lstStyle/>
        <a:p>
          <a:endParaRPr lang="en-CA"/>
        </a:p>
      </dgm:t>
    </dgm:pt>
    <dgm:pt modelId="{37A22597-91FE-4BCC-A8D8-A20837F5AE1C}">
      <dgm:prSet phldrT="[Text]"/>
      <dgm:spPr/>
      <dgm:t>
        <a:bodyPr/>
        <a:lstStyle/>
        <a:p>
          <a:r>
            <a:rPr lang="en-CA" dirty="0" smtClean="0"/>
            <a:t>(releases)</a:t>
          </a:r>
        </a:p>
      </dgm:t>
    </dgm:pt>
    <dgm:pt modelId="{8FCBB782-570B-4C4D-ACA8-34EF642B8C8F}" type="parTrans" cxnId="{2D2A0C79-6AAA-490B-AD4B-BC1E80A1AAE0}">
      <dgm:prSet/>
      <dgm:spPr/>
      <dgm:t>
        <a:bodyPr/>
        <a:lstStyle/>
        <a:p>
          <a:endParaRPr lang="en-CA"/>
        </a:p>
      </dgm:t>
    </dgm:pt>
    <dgm:pt modelId="{7B5CD56E-4AAC-4405-94D8-0DA54858250D}" type="sibTrans" cxnId="{2D2A0C79-6AAA-490B-AD4B-BC1E80A1AAE0}">
      <dgm:prSet/>
      <dgm:spPr/>
      <dgm:t>
        <a:bodyPr/>
        <a:lstStyle/>
        <a:p>
          <a:endParaRPr lang="en-CA"/>
        </a:p>
      </dgm:t>
    </dgm:pt>
    <dgm:pt modelId="{E90D5C44-770D-4659-9F91-CAF86E753D97}">
      <dgm:prSet phldrT="[Text]"/>
      <dgm:spPr/>
      <dgm:t>
        <a:bodyPr/>
        <a:lstStyle/>
        <a:p>
          <a:r>
            <a:rPr lang="en-CA" dirty="0" smtClean="0"/>
            <a:t>(releases)</a:t>
          </a:r>
          <a:endParaRPr lang="en-CA" dirty="0"/>
        </a:p>
      </dgm:t>
    </dgm:pt>
    <dgm:pt modelId="{48232A63-3B07-4A60-B786-F9CCD57C5D6B}" type="parTrans" cxnId="{7AE96B22-C611-474E-AB24-9B65CBA86C56}">
      <dgm:prSet/>
      <dgm:spPr/>
      <dgm:t>
        <a:bodyPr/>
        <a:lstStyle/>
        <a:p>
          <a:endParaRPr lang="en-CA"/>
        </a:p>
      </dgm:t>
    </dgm:pt>
    <dgm:pt modelId="{447A384D-E4CB-4127-9F9E-3B1A2006CD0D}" type="sibTrans" cxnId="{7AE96B22-C611-474E-AB24-9B65CBA86C56}">
      <dgm:prSet/>
      <dgm:spPr/>
      <dgm:t>
        <a:bodyPr/>
        <a:lstStyle/>
        <a:p>
          <a:endParaRPr lang="en-CA"/>
        </a:p>
      </dgm:t>
    </dgm:pt>
    <dgm:pt modelId="{C8B91153-BE78-4BCD-AD8D-32C29E363439}">
      <dgm:prSet phldrT="[Text]"/>
      <dgm:spPr/>
      <dgm:t>
        <a:bodyPr/>
        <a:lstStyle/>
        <a:p>
          <a:r>
            <a:rPr lang="en-CA" dirty="0" smtClean="0"/>
            <a:t>Local computer</a:t>
          </a:r>
          <a:endParaRPr lang="en-CA" dirty="0"/>
        </a:p>
      </dgm:t>
    </dgm:pt>
    <dgm:pt modelId="{44DDAC90-78FD-4785-BC54-1BB4AC819ABF}" type="sibTrans" cxnId="{3E2D9512-EF78-4FBC-B9B9-5390B1A7A312}">
      <dgm:prSet/>
      <dgm:spPr/>
      <dgm:t>
        <a:bodyPr/>
        <a:lstStyle/>
        <a:p>
          <a:endParaRPr lang="en-CA"/>
        </a:p>
      </dgm:t>
    </dgm:pt>
    <dgm:pt modelId="{4A54FAB1-D278-41E1-B8DE-1AB3F7F63D03}" type="parTrans" cxnId="{3E2D9512-EF78-4FBC-B9B9-5390B1A7A312}">
      <dgm:prSet/>
      <dgm:spPr/>
      <dgm:t>
        <a:bodyPr/>
        <a:lstStyle/>
        <a:p>
          <a:endParaRPr lang="en-CA"/>
        </a:p>
      </dgm:t>
    </dgm:pt>
    <dgm:pt modelId="{E639BED8-8BF0-40AF-8DF8-964E7D30F32F}">
      <dgm:prSet phldrT="[Text]"/>
      <dgm:spPr/>
      <dgm:t>
        <a:bodyPr/>
        <a:lstStyle/>
        <a:p>
          <a:r>
            <a:rPr lang="en-CA" dirty="0" smtClean="0"/>
            <a:t>…</a:t>
          </a:r>
          <a:endParaRPr lang="en-CA" dirty="0"/>
        </a:p>
      </dgm:t>
    </dgm:pt>
    <dgm:pt modelId="{4F840B55-610B-4AA8-B96E-585CA3599AD0}" type="parTrans" cxnId="{D1AD555D-826D-4D74-9A5A-E172454F485B}">
      <dgm:prSet/>
      <dgm:spPr/>
      <dgm:t>
        <a:bodyPr/>
        <a:lstStyle/>
        <a:p>
          <a:endParaRPr lang="en-CA"/>
        </a:p>
      </dgm:t>
    </dgm:pt>
    <dgm:pt modelId="{A2B8A9DA-AD86-4403-BF6E-0B7EAAEDB8D9}" type="sibTrans" cxnId="{D1AD555D-826D-4D74-9A5A-E172454F485B}">
      <dgm:prSet/>
      <dgm:spPr/>
      <dgm:t>
        <a:bodyPr/>
        <a:lstStyle/>
        <a:p>
          <a:endParaRPr lang="en-CA"/>
        </a:p>
      </dgm:t>
    </dgm:pt>
    <dgm:pt modelId="{DF519EC6-522D-42B3-B37F-168C5C3B9E40}" type="pres">
      <dgm:prSet presAssocID="{F742B365-FF71-4731-9F34-C0069D40483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51DFACB-A7DD-4E60-ACDB-6E340CF8E0CC}" type="pres">
      <dgm:prSet presAssocID="{6EE2FDF5-817E-4C9F-9598-DE2097584EDE}" presName="root" presStyleCnt="0"/>
      <dgm:spPr/>
    </dgm:pt>
    <dgm:pt modelId="{C5EF31BF-DC5E-4874-8E92-03183D172D73}" type="pres">
      <dgm:prSet presAssocID="{6EE2FDF5-817E-4C9F-9598-DE2097584EDE}" presName="rootComposite" presStyleCnt="0"/>
      <dgm:spPr/>
    </dgm:pt>
    <dgm:pt modelId="{067E6DED-EF18-4C54-AC40-1FADC57BED6E}" type="pres">
      <dgm:prSet presAssocID="{6EE2FDF5-817E-4C9F-9598-DE2097584EDE}" presName="rootText" presStyleLbl="node1" presStyleIdx="0" presStyleCnt="3"/>
      <dgm:spPr/>
      <dgm:t>
        <a:bodyPr/>
        <a:lstStyle/>
        <a:p>
          <a:endParaRPr lang="en-US"/>
        </a:p>
      </dgm:t>
    </dgm:pt>
    <dgm:pt modelId="{10A857E7-A34D-4BB9-9D19-827B5EACCE73}" type="pres">
      <dgm:prSet presAssocID="{6EE2FDF5-817E-4C9F-9598-DE2097584EDE}" presName="rootConnector" presStyleLbl="node1" presStyleIdx="0" presStyleCnt="3"/>
      <dgm:spPr/>
      <dgm:t>
        <a:bodyPr/>
        <a:lstStyle/>
        <a:p>
          <a:endParaRPr lang="en-US"/>
        </a:p>
      </dgm:t>
    </dgm:pt>
    <dgm:pt modelId="{AFB36B6D-9F11-4E8B-B206-D8B139A6794F}" type="pres">
      <dgm:prSet presAssocID="{6EE2FDF5-817E-4C9F-9598-DE2097584EDE}" presName="childShape" presStyleCnt="0"/>
      <dgm:spPr/>
    </dgm:pt>
    <dgm:pt modelId="{17B98383-BECA-46E3-A881-800CCC5CE160}" type="pres">
      <dgm:prSet presAssocID="{FD738D8F-F421-4D79-952C-75A229CE2224}" presName="Name13" presStyleLbl="parChTrans1D2" presStyleIdx="0" presStyleCnt="13"/>
      <dgm:spPr/>
      <dgm:t>
        <a:bodyPr/>
        <a:lstStyle/>
        <a:p>
          <a:endParaRPr lang="en-US"/>
        </a:p>
      </dgm:t>
    </dgm:pt>
    <dgm:pt modelId="{0E0D054A-3B44-4A48-803A-C259591548CA}" type="pres">
      <dgm:prSet presAssocID="{134CB706-7846-4D38-8045-7AF5374C0317}" presName="childText" presStyleLbl="bgAcc1" presStyleIdx="0" presStyleCnt="13" custScaleY="40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C6D2F2-D17A-4FC0-AFAD-CDA45B1EBC00}" type="pres">
      <dgm:prSet presAssocID="{5A6A0584-D2B6-4498-9A86-DB9FF80796E4}" presName="Name13" presStyleLbl="parChTrans1D2" presStyleIdx="1" presStyleCnt="13"/>
      <dgm:spPr/>
      <dgm:t>
        <a:bodyPr/>
        <a:lstStyle/>
        <a:p>
          <a:endParaRPr lang="en-US"/>
        </a:p>
      </dgm:t>
    </dgm:pt>
    <dgm:pt modelId="{742AF442-EAC3-437B-B2FD-9FF800F7C4BB}" type="pres">
      <dgm:prSet presAssocID="{0B481676-7970-4E8A-9CB0-52323CB52F72}" presName="childText" presStyleLbl="bgAcc1" presStyleIdx="1" presStyleCnt="13" custScaleY="4075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941B4400-C2DE-441E-A536-60A176AA721C}" type="pres">
      <dgm:prSet presAssocID="{C48F8502-17D2-498A-96AE-1A3C8A6CEACE}" presName="Name13" presStyleLbl="parChTrans1D2" presStyleIdx="2" presStyleCnt="13"/>
      <dgm:spPr/>
      <dgm:t>
        <a:bodyPr/>
        <a:lstStyle/>
        <a:p>
          <a:endParaRPr lang="en-US"/>
        </a:p>
      </dgm:t>
    </dgm:pt>
    <dgm:pt modelId="{46B1A974-5748-4935-871C-99210A344F95}" type="pres">
      <dgm:prSet presAssocID="{48BCA2DD-8307-4913-B0A9-0D8B12F65634}" presName="childText" presStyleLbl="bgAcc1" presStyleIdx="2" presStyleCnt="13" custScaleY="40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903C3A-C61A-4018-B2DB-A405FEFC56A1}" type="pres">
      <dgm:prSet presAssocID="{2A17B5BC-E08E-44B6-9DEC-937BEE7E0C19}" presName="Name13" presStyleLbl="parChTrans1D2" presStyleIdx="3" presStyleCnt="13"/>
      <dgm:spPr/>
      <dgm:t>
        <a:bodyPr/>
        <a:lstStyle/>
        <a:p>
          <a:endParaRPr lang="en-US"/>
        </a:p>
      </dgm:t>
    </dgm:pt>
    <dgm:pt modelId="{CEB96399-0D62-4B06-96F6-1E0CDDB34730}" type="pres">
      <dgm:prSet presAssocID="{29D6C5D0-FD9A-499F-BABA-A8F19F4B0DAB}" presName="childText" presStyleLbl="bgAcc1" presStyleIdx="3" presStyleCnt="13" custScaleY="4075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515C9EB-0050-4F2F-97A3-A452A740F854}" type="pres">
      <dgm:prSet presAssocID="{8FCBB782-570B-4C4D-ACA8-34EF642B8C8F}" presName="Name13" presStyleLbl="parChTrans1D2" presStyleIdx="4" presStyleCnt="13"/>
      <dgm:spPr/>
      <dgm:t>
        <a:bodyPr/>
        <a:lstStyle/>
        <a:p>
          <a:endParaRPr lang="en-US"/>
        </a:p>
      </dgm:t>
    </dgm:pt>
    <dgm:pt modelId="{FECA9B41-8855-4857-AC7B-9701B17C435E}" type="pres">
      <dgm:prSet presAssocID="{37A22597-91FE-4BCC-A8D8-A20837F5AE1C}" presName="childText" presStyleLbl="bgAcc1" presStyleIdx="4" presStyleCnt="13" custScaleY="40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F6A70-38BB-4EFF-A2DA-F1312F57C3F3}" type="pres">
      <dgm:prSet presAssocID="{679441E0-9A3D-4A7F-9D32-F25D42BA948F}" presName="root" presStyleCnt="0"/>
      <dgm:spPr/>
    </dgm:pt>
    <dgm:pt modelId="{AAD626BB-2E40-4196-B7C0-C2557CC4F2BF}" type="pres">
      <dgm:prSet presAssocID="{679441E0-9A3D-4A7F-9D32-F25D42BA948F}" presName="rootComposite" presStyleCnt="0"/>
      <dgm:spPr/>
    </dgm:pt>
    <dgm:pt modelId="{318B6C1C-DBE6-4D18-B253-D1C953B55AE2}" type="pres">
      <dgm:prSet presAssocID="{679441E0-9A3D-4A7F-9D32-F25D42BA948F}" presName="rootText" presStyleLbl="node1" presStyleIdx="1" presStyleCnt="3"/>
      <dgm:spPr/>
      <dgm:t>
        <a:bodyPr/>
        <a:lstStyle/>
        <a:p>
          <a:endParaRPr lang="en-US"/>
        </a:p>
      </dgm:t>
    </dgm:pt>
    <dgm:pt modelId="{C124E592-23C6-4762-AB70-AB8EFBE8FAC3}" type="pres">
      <dgm:prSet presAssocID="{679441E0-9A3D-4A7F-9D32-F25D42BA948F}" presName="rootConnector" presStyleLbl="node1" presStyleIdx="1" presStyleCnt="3"/>
      <dgm:spPr/>
      <dgm:t>
        <a:bodyPr/>
        <a:lstStyle/>
        <a:p>
          <a:endParaRPr lang="en-US"/>
        </a:p>
      </dgm:t>
    </dgm:pt>
    <dgm:pt modelId="{6D1D7A8D-24D2-4224-94C3-7039A05886AA}" type="pres">
      <dgm:prSet presAssocID="{679441E0-9A3D-4A7F-9D32-F25D42BA948F}" presName="childShape" presStyleCnt="0"/>
      <dgm:spPr/>
    </dgm:pt>
    <dgm:pt modelId="{4183E58E-AB19-4DC0-A2B0-1211847E2F04}" type="pres">
      <dgm:prSet presAssocID="{066B207A-2CA7-4276-87F1-AD2ACE8FD528}" presName="Name13" presStyleLbl="parChTrans1D2" presStyleIdx="5" presStyleCnt="13"/>
      <dgm:spPr/>
      <dgm:t>
        <a:bodyPr/>
        <a:lstStyle/>
        <a:p>
          <a:endParaRPr lang="en-US"/>
        </a:p>
      </dgm:t>
    </dgm:pt>
    <dgm:pt modelId="{619AD9FD-B3B9-46D3-9A3B-429D840C22BC}" type="pres">
      <dgm:prSet presAssocID="{8C380557-7020-4499-ADF7-5C3F82DAA4DF}" presName="childText" presStyleLbl="bgAcc1" presStyleIdx="5" presStyleCnt="13" custScaleY="4075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3334052-1BE9-47FF-93D9-875FCBF2DB56}" type="pres">
      <dgm:prSet presAssocID="{F53A787C-A4FA-44F1-BB24-33FD9CE94489}" presName="Name13" presStyleLbl="parChTrans1D2" presStyleIdx="6" presStyleCnt="13"/>
      <dgm:spPr/>
      <dgm:t>
        <a:bodyPr/>
        <a:lstStyle/>
        <a:p>
          <a:endParaRPr lang="en-US"/>
        </a:p>
      </dgm:t>
    </dgm:pt>
    <dgm:pt modelId="{CD603FC9-238C-4265-9CE1-8B2333BAC0FA}" type="pres">
      <dgm:prSet presAssocID="{891C6783-8C13-4846-8B3B-9A7089083D4E}" presName="childText" presStyleLbl="bgAcc1" presStyleIdx="6" presStyleCnt="13" custScaleY="407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AB3453-FF7D-4577-8599-F7C20A4E1D32}" type="pres">
      <dgm:prSet presAssocID="{36418E12-E8C2-4A2E-9B8D-9913D44AE927}" presName="Name13" presStyleLbl="parChTrans1D2" presStyleIdx="7" presStyleCnt="13"/>
      <dgm:spPr/>
      <dgm:t>
        <a:bodyPr/>
        <a:lstStyle/>
        <a:p>
          <a:endParaRPr lang="en-US"/>
        </a:p>
      </dgm:t>
    </dgm:pt>
    <dgm:pt modelId="{3A832BDC-4060-48B8-9EFD-1F2C51DED05C}" type="pres">
      <dgm:prSet presAssocID="{5948EF0D-5C9C-47B8-B3BC-7A3CC675F914}" presName="childText" presStyleLbl="bgAcc1" presStyleIdx="7" presStyleCnt="13" custScaleY="4075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DA6A36D-E5C9-49C3-A2F2-73CDAEFEE80A}" type="pres">
      <dgm:prSet presAssocID="{48232A63-3B07-4A60-B786-F9CCD57C5D6B}" presName="Name13" presStyleLbl="parChTrans1D2" presStyleIdx="8" presStyleCnt="13"/>
      <dgm:spPr/>
      <dgm:t>
        <a:bodyPr/>
        <a:lstStyle/>
        <a:p>
          <a:endParaRPr lang="en-US"/>
        </a:p>
      </dgm:t>
    </dgm:pt>
    <dgm:pt modelId="{3D75E730-9B3A-4EBE-97AF-6C57950AB47E}" type="pres">
      <dgm:prSet presAssocID="{E90D5C44-770D-4659-9F91-CAF86E753D97}" presName="childText" presStyleLbl="bgAcc1" presStyleIdx="8" presStyleCnt="13" custScaleY="3918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2F6BA3B-6FDD-445F-BF97-AD2029AE6239}" type="pres">
      <dgm:prSet presAssocID="{C8B91153-BE78-4BCD-AD8D-32C29E363439}" presName="root" presStyleCnt="0"/>
      <dgm:spPr/>
    </dgm:pt>
    <dgm:pt modelId="{DEF711E8-3A76-4F9A-B2B5-8CE2AAFA9095}" type="pres">
      <dgm:prSet presAssocID="{C8B91153-BE78-4BCD-AD8D-32C29E363439}" presName="rootComposite" presStyleCnt="0"/>
      <dgm:spPr/>
    </dgm:pt>
    <dgm:pt modelId="{CC9E2E89-0D47-45FB-9CA8-34F4C5C38A21}" type="pres">
      <dgm:prSet presAssocID="{C8B91153-BE78-4BCD-AD8D-32C29E363439}" presName="rootText" presStyleLbl="node1" presStyleIdx="2" presStyleCnt="3"/>
      <dgm:spPr/>
      <dgm:t>
        <a:bodyPr/>
        <a:lstStyle/>
        <a:p>
          <a:endParaRPr lang="en-CA"/>
        </a:p>
      </dgm:t>
    </dgm:pt>
    <dgm:pt modelId="{34EE8776-0A37-4ACE-9521-112B575FAA32}" type="pres">
      <dgm:prSet presAssocID="{C8B91153-BE78-4BCD-AD8D-32C29E363439}" presName="rootConnector" presStyleLbl="node1" presStyleIdx="2" presStyleCnt="3"/>
      <dgm:spPr/>
      <dgm:t>
        <a:bodyPr/>
        <a:lstStyle/>
        <a:p>
          <a:endParaRPr lang="en-US"/>
        </a:p>
      </dgm:t>
    </dgm:pt>
    <dgm:pt modelId="{C757E7C9-3A29-4608-88AA-AFEE7980A4A2}" type="pres">
      <dgm:prSet presAssocID="{C8B91153-BE78-4BCD-AD8D-32C29E363439}" presName="childShape" presStyleCnt="0"/>
      <dgm:spPr/>
    </dgm:pt>
    <dgm:pt modelId="{707F9EEE-5E36-4E57-BDE5-A805AFED5B5D}" type="pres">
      <dgm:prSet presAssocID="{9EE118AD-723F-4680-A0F7-F5B5B7EC2E8F}" presName="Name13" presStyleLbl="parChTrans1D2" presStyleIdx="9" presStyleCnt="13"/>
      <dgm:spPr/>
      <dgm:t>
        <a:bodyPr/>
        <a:lstStyle/>
        <a:p>
          <a:endParaRPr lang="en-US"/>
        </a:p>
      </dgm:t>
    </dgm:pt>
    <dgm:pt modelId="{826C3327-06B8-4CD8-BD81-591843DD7F65}" type="pres">
      <dgm:prSet presAssocID="{C159A1D7-D7E7-4CA1-979C-829E0A9E38D8}" presName="childText" presStyleLbl="bgAcc1" presStyleIdx="9" presStyleCnt="13" custScaleY="4075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EBB5E42-2348-4E15-BCC1-63CCFA8EA5B9}" type="pres">
      <dgm:prSet presAssocID="{F227C8CF-077F-4B2D-818A-1BEB62EEF7D5}" presName="Name13" presStyleLbl="parChTrans1D2" presStyleIdx="10" presStyleCnt="13"/>
      <dgm:spPr/>
      <dgm:t>
        <a:bodyPr/>
        <a:lstStyle/>
        <a:p>
          <a:endParaRPr lang="en-US"/>
        </a:p>
      </dgm:t>
    </dgm:pt>
    <dgm:pt modelId="{5C5BFF5D-FBDD-4E49-8DC5-16BDC789A534}" type="pres">
      <dgm:prSet presAssocID="{04FFF40B-980A-46D5-8A92-DE063F2951A7}" presName="childText" presStyleLbl="bgAcc1" presStyleIdx="10" presStyleCnt="13" custScaleY="4075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C00064A-888D-439C-880A-CF621C019D8A}" type="pres">
      <dgm:prSet presAssocID="{10C8E6F1-3B0D-4784-A364-BB8FCBAB7A91}" presName="Name13" presStyleLbl="parChTrans1D2" presStyleIdx="11" presStyleCnt="13"/>
      <dgm:spPr/>
      <dgm:t>
        <a:bodyPr/>
        <a:lstStyle/>
        <a:p>
          <a:endParaRPr lang="en-US"/>
        </a:p>
      </dgm:t>
    </dgm:pt>
    <dgm:pt modelId="{78226158-500D-4A3C-BA5A-20CE5C880B6D}" type="pres">
      <dgm:prSet presAssocID="{97F337BB-22AC-4315-9A85-998C40C5576F}" presName="childText" presStyleLbl="bgAcc1" presStyleIdx="11" presStyleCnt="13" custScaleY="4075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98606B5-34C0-4199-95B5-E0125ED4BEE2}" type="pres">
      <dgm:prSet presAssocID="{4F840B55-610B-4AA8-B96E-585CA3599AD0}" presName="Name13" presStyleLbl="parChTrans1D2" presStyleIdx="12" presStyleCnt="13"/>
      <dgm:spPr/>
      <dgm:t>
        <a:bodyPr/>
        <a:lstStyle/>
        <a:p>
          <a:endParaRPr lang="en-US"/>
        </a:p>
      </dgm:t>
    </dgm:pt>
    <dgm:pt modelId="{F945D65C-900D-419D-829F-26944D0E7B23}" type="pres">
      <dgm:prSet presAssocID="{E639BED8-8BF0-40AF-8DF8-964E7D30F32F}" presName="childText" presStyleLbl="bgAcc1" presStyleIdx="12" presStyleCnt="13" custScaleY="391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465C59-250F-4F42-A8C5-77327A41E919}" type="presOf" srcId="{9EE118AD-723F-4680-A0F7-F5B5B7EC2E8F}" destId="{707F9EEE-5E36-4E57-BDE5-A805AFED5B5D}" srcOrd="0" destOrd="0" presId="urn:microsoft.com/office/officeart/2005/8/layout/hierarchy3"/>
    <dgm:cxn modelId="{475C4C38-1BF5-434D-B508-41BD5FA72231}" type="presOf" srcId="{F53A787C-A4FA-44F1-BB24-33FD9CE94489}" destId="{83334052-1BE9-47FF-93D9-875FCBF2DB56}" srcOrd="0" destOrd="0" presId="urn:microsoft.com/office/officeart/2005/8/layout/hierarchy3"/>
    <dgm:cxn modelId="{87AF6BF6-6491-46E6-8C63-E689066C3C4E}" type="presOf" srcId="{4F840B55-610B-4AA8-B96E-585CA3599AD0}" destId="{E98606B5-34C0-4199-95B5-E0125ED4BEE2}" srcOrd="0" destOrd="0" presId="urn:microsoft.com/office/officeart/2005/8/layout/hierarchy3"/>
    <dgm:cxn modelId="{E50A0D0E-21B5-4377-AFFB-51250E837707}" type="presOf" srcId="{8C380557-7020-4499-ADF7-5C3F82DAA4DF}" destId="{619AD9FD-B3B9-46D3-9A3B-429D840C22BC}" srcOrd="0" destOrd="0" presId="urn:microsoft.com/office/officeart/2005/8/layout/hierarchy3"/>
    <dgm:cxn modelId="{5BA618F7-CDF2-4028-8C9C-3E5E81D4710B}" type="presOf" srcId="{E90D5C44-770D-4659-9F91-CAF86E753D97}" destId="{3D75E730-9B3A-4EBE-97AF-6C57950AB47E}" srcOrd="0" destOrd="0" presId="urn:microsoft.com/office/officeart/2005/8/layout/hierarchy3"/>
    <dgm:cxn modelId="{4AEC1E03-6365-4F3F-BC5E-404955DE433D}" type="presOf" srcId="{679441E0-9A3D-4A7F-9D32-F25D42BA948F}" destId="{318B6C1C-DBE6-4D18-B253-D1C953B55AE2}" srcOrd="0" destOrd="0" presId="urn:microsoft.com/office/officeart/2005/8/layout/hierarchy3"/>
    <dgm:cxn modelId="{46D9E440-DFD2-4000-A2B5-9B93AE87B64A}" type="presOf" srcId="{679441E0-9A3D-4A7F-9D32-F25D42BA948F}" destId="{C124E592-23C6-4762-AB70-AB8EFBE8FAC3}" srcOrd="1" destOrd="0" presId="urn:microsoft.com/office/officeart/2005/8/layout/hierarchy3"/>
    <dgm:cxn modelId="{55656F3D-5C7E-47E8-8B98-D912CD1FFEC6}" type="presOf" srcId="{5948EF0D-5C9C-47B8-B3BC-7A3CC675F914}" destId="{3A832BDC-4060-48B8-9EFD-1F2C51DED05C}" srcOrd="0" destOrd="0" presId="urn:microsoft.com/office/officeart/2005/8/layout/hierarchy3"/>
    <dgm:cxn modelId="{B2682C87-9E3B-41D8-8E5E-19BC85078580}" type="presOf" srcId="{97F337BB-22AC-4315-9A85-998C40C5576F}" destId="{78226158-500D-4A3C-BA5A-20CE5C880B6D}" srcOrd="0" destOrd="0" presId="urn:microsoft.com/office/officeart/2005/8/layout/hierarchy3"/>
    <dgm:cxn modelId="{9566DA83-AD5B-4E3F-892A-F3B9F67BF2F9}" type="presOf" srcId="{10C8E6F1-3B0D-4784-A364-BB8FCBAB7A91}" destId="{BC00064A-888D-439C-880A-CF621C019D8A}" srcOrd="0" destOrd="0" presId="urn:microsoft.com/office/officeart/2005/8/layout/hierarchy3"/>
    <dgm:cxn modelId="{E42DD7D2-D183-420C-8B88-26C38275BFA6}" type="presOf" srcId="{FD738D8F-F421-4D79-952C-75A229CE2224}" destId="{17B98383-BECA-46E3-A881-800CCC5CE160}" srcOrd="0" destOrd="0" presId="urn:microsoft.com/office/officeart/2005/8/layout/hierarchy3"/>
    <dgm:cxn modelId="{2537E863-28A6-4405-BCAC-6C1D26A59CED}" srcId="{C8B91153-BE78-4BCD-AD8D-32C29E363439}" destId="{04FFF40B-980A-46D5-8A92-DE063F2951A7}" srcOrd="1" destOrd="0" parTransId="{F227C8CF-077F-4B2D-818A-1BEB62EEF7D5}" sibTransId="{72C0C511-B219-49A1-8364-E1C83E4026A9}"/>
    <dgm:cxn modelId="{3E2D9512-EF78-4FBC-B9B9-5390B1A7A312}" srcId="{F742B365-FF71-4731-9F34-C0069D404839}" destId="{C8B91153-BE78-4BCD-AD8D-32C29E363439}" srcOrd="2" destOrd="0" parTransId="{4A54FAB1-D278-41E1-B8DE-1AB3F7F63D03}" sibTransId="{44DDAC90-78FD-4785-BC54-1BB4AC819ABF}"/>
    <dgm:cxn modelId="{AB24AE6D-F046-4F1E-BD19-F7C2086AEEF9}" srcId="{6EE2FDF5-817E-4C9F-9598-DE2097584EDE}" destId="{48BCA2DD-8307-4913-B0A9-0D8B12F65634}" srcOrd="2" destOrd="0" parTransId="{C48F8502-17D2-498A-96AE-1A3C8A6CEACE}" sibTransId="{225D2001-A662-4259-891C-32CEF54359A8}"/>
    <dgm:cxn modelId="{04DA072D-D856-41EC-ADC2-CD6E0F277FD7}" type="presOf" srcId="{C159A1D7-D7E7-4CA1-979C-829E0A9E38D8}" destId="{826C3327-06B8-4CD8-BD81-591843DD7F65}" srcOrd="0" destOrd="0" presId="urn:microsoft.com/office/officeart/2005/8/layout/hierarchy3"/>
    <dgm:cxn modelId="{D1AD555D-826D-4D74-9A5A-E172454F485B}" srcId="{C8B91153-BE78-4BCD-AD8D-32C29E363439}" destId="{E639BED8-8BF0-40AF-8DF8-964E7D30F32F}" srcOrd="3" destOrd="0" parTransId="{4F840B55-610B-4AA8-B96E-585CA3599AD0}" sibTransId="{A2B8A9DA-AD86-4403-BF6E-0B7EAAEDB8D9}"/>
    <dgm:cxn modelId="{C95479B8-EC0A-4B22-87B6-D58DCCA0B806}" type="presOf" srcId="{E639BED8-8BF0-40AF-8DF8-964E7D30F32F}" destId="{F945D65C-900D-419D-829F-26944D0E7B23}" srcOrd="0" destOrd="0" presId="urn:microsoft.com/office/officeart/2005/8/layout/hierarchy3"/>
    <dgm:cxn modelId="{E136D46C-6258-4796-A1DA-051C3D9F1DFD}" type="presOf" srcId="{48BCA2DD-8307-4913-B0A9-0D8B12F65634}" destId="{46B1A974-5748-4935-871C-99210A344F95}" srcOrd="0" destOrd="0" presId="urn:microsoft.com/office/officeart/2005/8/layout/hierarchy3"/>
    <dgm:cxn modelId="{D4AE7312-102D-43F9-B3B8-4A678F4F9636}" type="presOf" srcId="{8FCBB782-570B-4C4D-ACA8-34EF642B8C8F}" destId="{3515C9EB-0050-4F2F-97A3-A452A740F854}" srcOrd="0" destOrd="0" presId="urn:microsoft.com/office/officeart/2005/8/layout/hierarchy3"/>
    <dgm:cxn modelId="{90CD51EE-A365-4142-8CCB-EDC353CCD44E}" type="presOf" srcId="{2A17B5BC-E08E-44B6-9DEC-937BEE7E0C19}" destId="{2B903C3A-C61A-4018-B2DB-A405FEFC56A1}" srcOrd="0" destOrd="0" presId="urn:microsoft.com/office/officeart/2005/8/layout/hierarchy3"/>
    <dgm:cxn modelId="{EBC463BE-4B7D-4173-9FBD-397D515CC6E1}" srcId="{6EE2FDF5-817E-4C9F-9598-DE2097584EDE}" destId="{0B481676-7970-4E8A-9CB0-52323CB52F72}" srcOrd="1" destOrd="0" parTransId="{5A6A0584-D2B6-4498-9A86-DB9FF80796E4}" sibTransId="{1D91C8E4-0ACF-4985-99DE-44D7571BFD1F}"/>
    <dgm:cxn modelId="{4F4F4480-6922-41FD-B6F5-B510A31C2F7F}" type="presOf" srcId="{891C6783-8C13-4846-8B3B-9A7089083D4E}" destId="{CD603FC9-238C-4265-9CE1-8B2333BAC0FA}" srcOrd="0" destOrd="0" presId="urn:microsoft.com/office/officeart/2005/8/layout/hierarchy3"/>
    <dgm:cxn modelId="{DCC57496-1E04-4F14-B6BA-EA3E65C762EB}" srcId="{679441E0-9A3D-4A7F-9D32-F25D42BA948F}" destId="{5948EF0D-5C9C-47B8-B3BC-7A3CC675F914}" srcOrd="2" destOrd="0" parTransId="{36418E12-E8C2-4A2E-9B8D-9913D44AE927}" sibTransId="{8BA016B8-3BAB-4222-A906-387DD5087C5E}"/>
    <dgm:cxn modelId="{7A68DA64-6423-449F-ABFF-EDB19E787BDB}" type="presOf" srcId="{C8B91153-BE78-4BCD-AD8D-32C29E363439}" destId="{34EE8776-0A37-4ACE-9521-112B575FAA32}" srcOrd="1" destOrd="0" presId="urn:microsoft.com/office/officeart/2005/8/layout/hierarchy3"/>
    <dgm:cxn modelId="{046CD424-8748-427C-8641-DA5759EE3243}" srcId="{C8B91153-BE78-4BCD-AD8D-32C29E363439}" destId="{97F337BB-22AC-4315-9A85-998C40C5576F}" srcOrd="2" destOrd="0" parTransId="{10C8E6F1-3B0D-4784-A364-BB8FCBAB7A91}" sibTransId="{61105F18-C03A-47D6-87EC-FCB73F41DE3D}"/>
    <dgm:cxn modelId="{933F061F-AD4D-440B-B38D-55ED9BEDA8F8}" srcId="{6EE2FDF5-817E-4C9F-9598-DE2097584EDE}" destId="{29D6C5D0-FD9A-499F-BABA-A8F19F4B0DAB}" srcOrd="3" destOrd="0" parTransId="{2A17B5BC-E08E-44B6-9DEC-937BEE7E0C19}" sibTransId="{B11B4040-2A37-43E3-A742-FC2EE74329B7}"/>
    <dgm:cxn modelId="{CF0B0613-F2A8-498F-9554-57BC025309C3}" type="presOf" srcId="{0B481676-7970-4E8A-9CB0-52323CB52F72}" destId="{742AF442-EAC3-437B-B2FD-9FF800F7C4BB}" srcOrd="0" destOrd="0" presId="urn:microsoft.com/office/officeart/2005/8/layout/hierarchy3"/>
    <dgm:cxn modelId="{268033D7-FC9D-45A3-B190-11866933C888}" srcId="{F742B365-FF71-4731-9F34-C0069D404839}" destId="{679441E0-9A3D-4A7F-9D32-F25D42BA948F}" srcOrd="1" destOrd="0" parTransId="{30D1C32D-60AA-435A-8FA0-11C63C3B5370}" sibTransId="{B84C5E8D-8C7E-44A0-BCE4-A925F8F9DF0B}"/>
    <dgm:cxn modelId="{24288CE7-88FB-400A-BBB3-0C70DFE128BE}" type="presOf" srcId="{36418E12-E8C2-4A2E-9B8D-9913D44AE927}" destId="{38AB3453-FF7D-4577-8599-F7C20A4E1D32}" srcOrd="0" destOrd="0" presId="urn:microsoft.com/office/officeart/2005/8/layout/hierarchy3"/>
    <dgm:cxn modelId="{4470CB62-44D3-4E13-A6CA-583065D40BF0}" type="presOf" srcId="{48232A63-3B07-4A60-B786-F9CCD57C5D6B}" destId="{5DA6A36D-E5C9-49C3-A2F2-73CDAEFEE80A}" srcOrd="0" destOrd="0" presId="urn:microsoft.com/office/officeart/2005/8/layout/hierarchy3"/>
    <dgm:cxn modelId="{A30AA7C2-9D2F-400D-B73B-8082F1DF38F8}" type="presOf" srcId="{6EE2FDF5-817E-4C9F-9598-DE2097584EDE}" destId="{067E6DED-EF18-4C54-AC40-1FADC57BED6E}" srcOrd="0" destOrd="0" presId="urn:microsoft.com/office/officeart/2005/8/layout/hierarchy3"/>
    <dgm:cxn modelId="{4365743D-F984-4878-A9FC-71B6C0A9C84D}" srcId="{679441E0-9A3D-4A7F-9D32-F25D42BA948F}" destId="{891C6783-8C13-4846-8B3B-9A7089083D4E}" srcOrd="1" destOrd="0" parTransId="{F53A787C-A4FA-44F1-BB24-33FD9CE94489}" sibTransId="{3F009A5C-5328-47FC-BF34-3269899F6E3A}"/>
    <dgm:cxn modelId="{DBC123C9-E294-4E28-A193-580B2CB35DCF}" srcId="{679441E0-9A3D-4A7F-9D32-F25D42BA948F}" destId="{8C380557-7020-4499-ADF7-5C3F82DAA4DF}" srcOrd="0" destOrd="0" parTransId="{066B207A-2CA7-4276-87F1-AD2ACE8FD528}" sibTransId="{11BE9900-D7A6-4BF7-84B3-31196CDB8F6C}"/>
    <dgm:cxn modelId="{1E524DE9-2AA2-4398-997B-E7F9B1D99D06}" type="presOf" srcId="{F742B365-FF71-4731-9F34-C0069D404839}" destId="{DF519EC6-522D-42B3-B37F-168C5C3B9E40}" srcOrd="0" destOrd="0" presId="urn:microsoft.com/office/officeart/2005/8/layout/hierarchy3"/>
    <dgm:cxn modelId="{3104B564-F72D-47F1-98CF-0819E2948023}" type="presOf" srcId="{5A6A0584-D2B6-4498-9A86-DB9FF80796E4}" destId="{6CC6D2F2-D17A-4FC0-AFAD-CDA45B1EBC00}" srcOrd="0" destOrd="0" presId="urn:microsoft.com/office/officeart/2005/8/layout/hierarchy3"/>
    <dgm:cxn modelId="{EB7F07DF-8A31-4758-B945-64E25DD2BD6F}" type="presOf" srcId="{29D6C5D0-FD9A-499F-BABA-A8F19F4B0DAB}" destId="{CEB96399-0D62-4B06-96F6-1E0CDDB34730}" srcOrd="0" destOrd="0" presId="urn:microsoft.com/office/officeart/2005/8/layout/hierarchy3"/>
    <dgm:cxn modelId="{5B96911B-1E3A-42BB-9B85-F34B17077398}" type="presOf" srcId="{066B207A-2CA7-4276-87F1-AD2ACE8FD528}" destId="{4183E58E-AB19-4DC0-A2B0-1211847E2F04}" srcOrd="0" destOrd="0" presId="urn:microsoft.com/office/officeart/2005/8/layout/hierarchy3"/>
    <dgm:cxn modelId="{BDA4F9FB-09F1-4F1C-B176-4E37CBCDBED2}" type="presOf" srcId="{134CB706-7846-4D38-8045-7AF5374C0317}" destId="{0E0D054A-3B44-4A48-803A-C259591548CA}" srcOrd="0" destOrd="0" presId="urn:microsoft.com/office/officeart/2005/8/layout/hierarchy3"/>
    <dgm:cxn modelId="{82ADE9F2-111E-46D2-8471-8F98768D167A}" srcId="{6EE2FDF5-817E-4C9F-9598-DE2097584EDE}" destId="{134CB706-7846-4D38-8045-7AF5374C0317}" srcOrd="0" destOrd="0" parTransId="{FD738D8F-F421-4D79-952C-75A229CE2224}" sibTransId="{5108F659-06A9-422D-B619-245EC42680FE}"/>
    <dgm:cxn modelId="{9DA6CD08-2E36-4597-A669-D1D0D901644F}" type="presOf" srcId="{F227C8CF-077F-4B2D-818A-1BEB62EEF7D5}" destId="{0EBB5E42-2348-4E15-BCC1-63CCFA8EA5B9}" srcOrd="0" destOrd="0" presId="urn:microsoft.com/office/officeart/2005/8/layout/hierarchy3"/>
    <dgm:cxn modelId="{FB4A9305-4EA6-47B9-A118-8665F6A2B345}" type="presOf" srcId="{C48F8502-17D2-498A-96AE-1A3C8A6CEACE}" destId="{941B4400-C2DE-441E-A536-60A176AA721C}" srcOrd="0" destOrd="0" presId="urn:microsoft.com/office/officeart/2005/8/layout/hierarchy3"/>
    <dgm:cxn modelId="{7AE96B22-C611-474E-AB24-9B65CBA86C56}" srcId="{679441E0-9A3D-4A7F-9D32-F25D42BA948F}" destId="{E90D5C44-770D-4659-9F91-CAF86E753D97}" srcOrd="3" destOrd="0" parTransId="{48232A63-3B07-4A60-B786-F9CCD57C5D6B}" sibTransId="{447A384D-E4CB-4127-9F9E-3B1A2006CD0D}"/>
    <dgm:cxn modelId="{1D8CC7CF-901E-4C53-BA0A-9D6BD13A4C1D}" srcId="{F742B365-FF71-4731-9F34-C0069D404839}" destId="{6EE2FDF5-817E-4C9F-9598-DE2097584EDE}" srcOrd="0" destOrd="0" parTransId="{3F48ED0F-3E16-405E-B921-66C88E3A64E2}" sibTransId="{C760FBE4-A3E5-480A-B432-48CBC378BF1A}"/>
    <dgm:cxn modelId="{551F7D0A-5E74-4A30-B47A-440F7F974311}" type="presOf" srcId="{04FFF40B-980A-46D5-8A92-DE063F2951A7}" destId="{5C5BFF5D-FBDD-4E49-8DC5-16BDC789A534}" srcOrd="0" destOrd="0" presId="urn:microsoft.com/office/officeart/2005/8/layout/hierarchy3"/>
    <dgm:cxn modelId="{1C7B192A-CB7E-424E-8475-0BB3A82AFD38}" type="presOf" srcId="{37A22597-91FE-4BCC-A8D8-A20837F5AE1C}" destId="{FECA9B41-8855-4857-AC7B-9701B17C435E}" srcOrd="0" destOrd="0" presId="urn:microsoft.com/office/officeart/2005/8/layout/hierarchy3"/>
    <dgm:cxn modelId="{A2E6AAE1-9A6D-47AE-B9B5-EECC37CB239F}" srcId="{C8B91153-BE78-4BCD-AD8D-32C29E363439}" destId="{C159A1D7-D7E7-4CA1-979C-829E0A9E38D8}" srcOrd="0" destOrd="0" parTransId="{9EE118AD-723F-4680-A0F7-F5B5B7EC2E8F}" sibTransId="{DCD22689-B697-4B35-A1D5-3D7672E7B68E}"/>
    <dgm:cxn modelId="{6DE02B1A-8EAE-4455-98DA-9A9B8DFDEECE}" type="presOf" srcId="{6EE2FDF5-817E-4C9F-9598-DE2097584EDE}" destId="{10A857E7-A34D-4BB9-9D19-827B5EACCE73}" srcOrd="1" destOrd="0" presId="urn:microsoft.com/office/officeart/2005/8/layout/hierarchy3"/>
    <dgm:cxn modelId="{2D2A0C79-6AAA-490B-AD4B-BC1E80A1AAE0}" srcId="{6EE2FDF5-817E-4C9F-9598-DE2097584EDE}" destId="{37A22597-91FE-4BCC-A8D8-A20837F5AE1C}" srcOrd="4" destOrd="0" parTransId="{8FCBB782-570B-4C4D-ACA8-34EF642B8C8F}" sibTransId="{7B5CD56E-4AAC-4405-94D8-0DA54858250D}"/>
    <dgm:cxn modelId="{2C8B420C-E23E-448D-B7D8-0C180B240827}" type="presOf" srcId="{C8B91153-BE78-4BCD-AD8D-32C29E363439}" destId="{CC9E2E89-0D47-45FB-9CA8-34F4C5C38A21}" srcOrd="0" destOrd="0" presId="urn:microsoft.com/office/officeart/2005/8/layout/hierarchy3"/>
    <dgm:cxn modelId="{5B61ABB2-9773-4B6E-843F-B56DE42754E0}" type="presParOf" srcId="{DF519EC6-522D-42B3-B37F-168C5C3B9E40}" destId="{151DFACB-A7DD-4E60-ACDB-6E340CF8E0CC}" srcOrd="0" destOrd="0" presId="urn:microsoft.com/office/officeart/2005/8/layout/hierarchy3"/>
    <dgm:cxn modelId="{6DA5589D-11A7-4F4C-BA1A-C63E592B6D36}" type="presParOf" srcId="{151DFACB-A7DD-4E60-ACDB-6E340CF8E0CC}" destId="{C5EF31BF-DC5E-4874-8E92-03183D172D73}" srcOrd="0" destOrd="0" presId="urn:microsoft.com/office/officeart/2005/8/layout/hierarchy3"/>
    <dgm:cxn modelId="{FB94F102-C579-459A-B96E-622F775525ED}" type="presParOf" srcId="{C5EF31BF-DC5E-4874-8E92-03183D172D73}" destId="{067E6DED-EF18-4C54-AC40-1FADC57BED6E}" srcOrd="0" destOrd="0" presId="urn:microsoft.com/office/officeart/2005/8/layout/hierarchy3"/>
    <dgm:cxn modelId="{ED9F2647-F211-444E-A65D-FF81E6A9837B}" type="presParOf" srcId="{C5EF31BF-DC5E-4874-8E92-03183D172D73}" destId="{10A857E7-A34D-4BB9-9D19-827B5EACCE73}" srcOrd="1" destOrd="0" presId="urn:microsoft.com/office/officeart/2005/8/layout/hierarchy3"/>
    <dgm:cxn modelId="{FD9CFADF-3532-4400-89F1-E6E103BF6A49}" type="presParOf" srcId="{151DFACB-A7DD-4E60-ACDB-6E340CF8E0CC}" destId="{AFB36B6D-9F11-4E8B-B206-D8B139A6794F}" srcOrd="1" destOrd="0" presId="urn:microsoft.com/office/officeart/2005/8/layout/hierarchy3"/>
    <dgm:cxn modelId="{D51F2B5D-5B81-49CA-B91C-92AF5E6B1251}" type="presParOf" srcId="{AFB36B6D-9F11-4E8B-B206-D8B139A6794F}" destId="{17B98383-BECA-46E3-A881-800CCC5CE160}" srcOrd="0" destOrd="0" presId="urn:microsoft.com/office/officeart/2005/8/layout/hierarchy3"/>
    <dgm:cxn modelId="{2556FCC7-5E2B-4747-A0E5-0A09647B2674}" type="presParOf" srcId="{AFB36B6D-9F11-4E8B-B206-D8B139A6794F}" destId="{0E0D054A-3B44-4A48-803A-C259591548CA}" srcOrd="1" destOrd="0" presId="urn:microsoft.com/office/officeart/2005/8/layout/hierarchy3"/>
    <dgm:cxn modelId="{DA75BC22-0ACA-4A11-8A6F-7093E7B7F69F}" type="presParOf" srcId="{AFB36B6D-9F11-4E8B-B206-D8B139A6794F}" destId="{6CC6D2F2-D17A-4FC0-AFAD-CDA45B1EBC00}" srcOrd="2" destOrd="0" presId="urn:microsoft.com/office/officeart/2005/8/layout/hierarchy3"/>
    <dgm:cxn modelId="{3DD916DD-E02C-4BF7-AA22-62C2803C2B20}" type="presParOf" srcId="{AFB36B6D-9F11-4E8B-B206-D8B139A6794F}" destId="{742AF442-EAC3-437B-B2FD-9FF800F7C4BB}" srcOrd="3" destOrd="0" presId="urn:microsoft.com/office/officeart/2005/8/layout/hierarchy3"/>
    <dgm:cxn modelId="{449CA900-6DA6-446F-9B0F-A78CC9957107}" type="presParOf" srcId="{AFB36B6D-9F11-4E8B-B206-D8B139A6794F}" destId="{941B4400-C2DE-441E-A536-60A176AA721C}" srcOrd="4" destOrd="0" presId="urn:microsoft.com/office/officeart/2005/8/layout/hierarchy3"/>
    <dgm:cxn modelId="{378946E0-3A3C-4F2E-8BFD-EAD4B0ACEEC6}" type="presParOf" srcId="{AFB36B6D-9F11-4E8B-B206-D8B139A6794F}" destId="{46B1A974-5748-4935-871C-99210A344F95}" srcOrd="5" destOrd="0" presId="urn:microsoft.com/office/officeart/2005/8/layout/hierarchy3"/>
    <dgm:cxn modelId="{F664D481-FDC0-4281-BB11-FAC5EAE6CE81}" type="presParOf" srcId="{AFB36B6D-9F11-4E8B-B206-D8B139A6794F}" destId="{2B903C3A-C61A-4018-B2DB-A405FEFC56A1}" srcOrd="6" destOrd="0" presId="urn:microsoft.com/office/officeart/2005/8/layout/hierarchy3"/>
    <dgm:cxn modelId="{BF811893-DEFE-4883-AE13-108A4B5DF892}" type="presParOf" srcId="{AFB36B6D-9F11-4E8B-B206-D8B139A6794F}" destId="{CEB96399-0D62-4B06-96F6-1E0CDDB34730}" srcOrd="7" destOrd="0" presId="urn:microsoft.com/office/officeart/2005/8/layout/hierarchy3"/>
    <dgm:cxn modelId="{0343FBEB-A41F-408A-8F19-9CBB5030ACFA}" type="presParOf" srcId="{AFB36B6D-9F11-4E8B-B206-D8B139A6794F}" destId="{3515C9EB-0050-4F2F-97A3-A452A740F854}" srcOrd="8" destOrd="0" presId="urn:microsoft.com/office/officeart/2005/8/layout/hierarchy3"/>
    <dgm:cxn modelId="{3B94E117-D382-4E12-98B0-6FB61A29B87A}" type="presParOf" srcId="{AFB36B6D-9F11-4E8B-B206-D8B139A6794F}" destId="{FECA9B41-8855-4857-AC7B-9701B17C435E}" srcOrd="9" destOrd="0" presId="urn:microsoft.com/office/officeart/2005/8/layout/hierarchy3"/>
    <dgm:cxn modelId="{79475A8C-E888-4281-A8CD-8B1D249EFC04}" type="presParOf" srcId="{DF519EC6-522D-42B3-B37F-168C5C3B9E40}" destId="{1D2F6A70-38BB-4EFF-A2DA-F1312F57C3F3}" srcOrd="1" destOrd="0" presId="urn:microsoft.com/office/officeart/2005/8/layout/hierarchy3"/>
    <dgm:cxn modelId="{1D587968-3172-442E-B0FE-6C89377BB06F}" type="presParOf" srcId="{1D2F6A70-38BB-4EFF-A2DA-F1312F57C3F3}" destId="{AAD626BB-2E40-4196-B7C0-C2557CC4F2BF}" srcOrd="0" destOrd="0" presId="urn:microsoft.com/office/officeart/2005/8/layout/hierarchy3"/>
    <dgm:cxn modelId="{1A6FFA5A-3201-40CF-9997-BF6226C4F137}" type="presParOf" srcId="{AAD626BB-2E40-4196-B7C0-C2557CC4F2BF}" destId="{318B6C1C-DBE6-4D18-B253-D1C953B55AE2}" srcOrd="0" destOrd="0" presId="urn:microsoft.com/office/officeart/2005/8/layout/hierarchy3"/>
    <dgm:cxn modelId="{0F4DA668-642C-4544-A521-53AC5ECEDD2C}" type="presParOf" srcId="{AAD626BB-2E40-4196-B7C0-C2557CC4F2BF}" destId="{C124E592-23C6-4762-AB70-AB8EFBE8FAC3}" srcOrd="1" destOrd="0" presId="urn:microsoft.com/office/officeart/2005/8/layout/hierarchy3"/>
    <dgm:cxn modelId="{971635FD-B944-4A6C-B12A-1893426243A9}" type="presParOf" srcId="{1D2F6A70-38BB-4EFF-A2DA-F1312F57C3F3}" destId="{6D1D7A8D-24D2-4224-94C3-7039A05886AA}" srcOrd="1" destOrd="0" presId="urn:microsoft.com/office/officeart/2005/8/layout/hierarchy3"/>
    <dgm:cxn modelId="{20583BB6-A68A-41FA-ADB7-35DB8307A66F}" type="presParOf" srcId="{6D1D7A8D-24D2-4224-94C3-7039A05886AA}" destId="{4183E58E-AB19-4DC0-A2B0-1211847E2F04}" srcOrd="0" destOrd="0" presId="urn:microsoft.com/office/officeart/2005/8/layout/hierarchy3"/>
    <dgm:cxn modelId="{A7F8CC11-E991-4630-BAD0-20933C51C8AC}" type="presParOf" srcId="{6D1D7A8D-24D2-4224-94C3-7039A05886AA}" destId="{619AD9FD-B3B9-46D3-9A3B-429D840C22BC}" srcOrd="1" destOrd="0" presId="urn:microsoft.com/office/officeart/2005/8/layout/hierarchy3"/>
    <dgm:cxn modelId="{9BF80977-3952-4FCF-9261-A056C6DA4A74}" type="presParOf" srcId="{6D1D7A8D-24D2-4224-94C3-7039A05886AA}" destId="{83334052-1BE9-47FF-93D9-875FCBF2DB56}" srcOrd="2" destOrd="0" presId="urn:microsoft.com/office/officeart/2005/8/layout/hierarchy3"/>
    <dgm:cxn modelId="{A1717094-8D41-4D6F-A86E-E2409A7B5888}" type="presParOf" srcId="{6D1D7A8D-24D2-4224-94C3-7039A05886AA}" destId="{CD603FC9-238C-4265-9CE1-8B2333BAC0FA}" srcOrd="3" destOrd="0" presId="urn:microsoft.com/office/officeart/2005/8/layout/hierarchy3"/>
    <dgm:cxn modelId="{7E0B5C0F-6F65-4A77-B738-096117BD1413}" type="presParOf" srcId="{6D1D7A8D-24D2-4224-94C3-7039A05886AA}" destId="{38AB3453-FF7D-4577-8599-F7C20A4E1D32}" srcOrd="4" destOrd="0" presId="urn:microsoft.com/office/officeart/2005/8/layout/hierarchy3"/>
    <dgm:cxn modelId="{DAD88DF2-5E2E-4A7B-B058-0E7A9042A222}" type="presParOf" srcId="{6D1D7A8D-24D2-4224-94C3-7039A05886AA}" destId="{3A832BDC-4060-48B8-9EFD-1F2C51DED05C}" srcOrd="5" destOrd="0" presId="urn:microsoft.com/office/officeart/2005/8/layout/hierarchy3"/>
    <dgm:cxn modelId="{3924235B-5671-4547-BC31-12093168CC17}" type="presParOf" srcId="{6D1D7A8D-24D2-4224-94C3-7039A05886AA}" destId="{5DA6A36D-E5C9-49C3-A2F2-73CDAEFEE80A}" srcOrd="6" destOrd="0" presId="urn:microsoft.com/office/officeart/2005/8/layout/hierarchy3"/>
    <dgm:cxn modelId="{FF7B2A24-7D71-4137-B5C3-70AD0E4C2E0C}" type="presParOf" srcId="{6D1D7A8D-24D2-4224-94C3-7039A05886AA}" destId="{3D75E730-9B3A-4EBE-97AF-6C57950AB47E}" srcOrd="7" destOrd="0" presId="urn:microsoft.com/office/officeart/2005/8/layout/hierarchy3"/>
    <dgm:cxn modelId="{01E3FC8C-059B-4E20-AF7D-C5EC1B84D1EB}" type="presParOf" srcId="{DF519EC6-522D-42B3-B37F-168C5C3B9E40}" destId="{22F6BA3B-6FDD-445F-BF97-AD2029AE6239}" srcOrd="2" destOrd="0" presId="urn:microsoft.com/office/officeart/2005/8/layout/hierarchy3"/>
    <dgm:cxn modelId="{A93C671A-C64A-47CE-AEDF-3332487109A3}" type="presParOf" srcId="{22F6BA3B-6FDD-445F-BF97-AD2029AE6239}" destId="{DEF711E8-3A76-4F9A-B2B5-8CE2AAFA9095}" srcOrd="0" destOrd="0" presId="urn:microsoft.com/office/officeart/2005/8/layout/hierarchy3"/>
    <dgm:cxn modelId="{A151FD7C-62BD-4D1A-99D6-6550B3ECC880}" type="presParOf" srcId="{DEF711E8-3A76-4F9A-B2B5-8CE2AAFA9095}" destId="{CC9E2E89-0D47-45FB-9CA8-34F4C5C38A21}" srcOrd="0" destOrd="0" presId="urn:microsoft.com/office/officeart/2005/8/layout/hierarchy3"/>
    <dgm:cxn modelId="{B0520099-8928-4A8F-9B52-B4E12C9B7BAA}" type="presParOf" srcId="{DEF711E8-3A76-4F9A-B2B5-8CE2AAFA9095}" destId="{34EE8776-0A37-4ACE-9521-112B575FAA32}" srcOrd="1" destOrd="0" presId="urn:microsoft.com/office/officeart/2005/8/layout/hierarchy3"/>
    <dgm:cxn modelId="{6558C7D8-0AFA-4703-A69E-D4785A33F1D7}" type="presParOf" srcId="{22F6BA3B-6FDD-445F-BF97-AD2029AE6239}" destId="{C757E7C9-3A29-4608-88AA-AFEE7980A4A2}" srcOrd="1" destOrd="0" presId="urn:microsoft.com/office/officeart/2005/8/layout/hierarchy3"/>
    <dgm:cxn modelId="{A16B692D-9C9C-447F-8AC3-E2B8FCC9EC39}" type="presParOf" srcId="{C757E7C9-3A29-4608-88AA-AFEE7980A4A2}" destId="{707F9EEE-5E36-4E57-BDE5-A805AFED5B5D}" srcOrd="0" destOrd="0" presId="urn:microsoft.com/office/officeart/2005/8/layout/hierarchy3"/>
    <dgm:cxn modelId="{87D947A9-30FA-4455-A911-0905EBC1AD94}" type="presParOf" srcId="{C757E7C9-3A29-4608-88AA-AFEE7980A4A2}" destId="{826C3327-06B8-4CD8-BD81-591843DD7F65}" srcOrd="1" destOrd="0" presId="urn:microsoft.com/office/officeart/2005/8/layout/hierarchy3"/>
    <dgm:cxn modelId="{A120DF99-36F7-42A0-A79A-CBF141C582D2}" type="presParOf" srcId="{C757E7C9-3A29-4608-88AA-AFEE7980A4A2}" destId="{0EBB5E42-2348-4E15-BCC1-63CCFA8EA5B9}" srcOrd="2" destOrd="0" presId="urn:microsoft.com/office/officeart/2005/8/layout/hierarchy3"/>
    <dgm:cxn modelId="{559CD37C-4A8B-422B-A9F9-60727A1BF789}" type="presParOf" srcId="{C757E7C9-3A29-4608-88AA-AFEE7980A4A2}" destId="{5C5BFF5D-FBDD-4E49-8DC5-16BDC789A534}" srcOrd="3" destOrd="0" presId="urn:microsoft.com/office/officeart/2005/8/layout/hierarchy3"/>
    <dgm:cxn modelId="{59B0214E-3CB5-4380-8DB3-49F75E174729}" type="presParOf" srcId="{C757E7C9-3A29-4608-88AA-AFEE7980A4A2}" destId="{BC00064A-888D-439C-880A-CF621C019D8A}" srcOrd="4" destOrd="0" presId="urn:microsoft.com/office/officeart/2005/8/layout/hierarchy3"/>
    <dgm:cxn modelId="{52BB4E0C-84A7-4D4E-B00C-76CF00552592}" type="presParOf" srcId="{C757E7C9-3A29-4608-88AA-AFEE7980A4A2}" destId="{78226158-500D-4A3C-BA5A-20CE5C880B6D}" srcOrd="5" destOrd="0" presId="urn:microsoft.com/office/officeart/2005/8/layout/hierarchy3"/>
    <dgm:cxn modelId="{01324170-0461-45EB-8BB3-355AA755C094}" type="presParOf" srcId="{C757E7C9-3A29-4608-88AA-AFEE7980A4A2}" destId="{E98606B5-34C0-4199-95B5-E0125ED4BEE2}" srcOrd="6" destOrd="0" presId="urn:microsoft.com/office/officeart/2005/8/layout/hierarchy3"/>
    <dgm:cxn modelId="{B5C158CF-9FA6-4AE4-B8F4-7AFE17862B9D}" type="presParOf" srcId="{C757E7C9-3A29-4608-88AA-AFEE7980A4A2}" destId="{F945D65C-900D-419D-829F-26944D0E7B2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12DC61-D189-4D29-87A9-FFAE39C81D1D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9A78549-B200-4CD5-B3A8-75D3D6313C8A}">
      <dgm:prSet phldrT="[Text]"/>
      <dgm:spPr/>
      <dgm:t>
        <a:bodyPr/>
        <a:lstStyle/>
        <a:p>
          <a:r>
            <a:rPr lang="en-CA" dirty="0" smtClean="0"/>
            <a:t>Important</a:t>
          </a:r>
          <a:endParaRPr lang="en-CA" dirty="0"/>
        </a:p>
      </dgm:t>
    </dgm:pt>
    <dgm:pt modelId="{E0F082E6-5867-4F8C-9CB6-E67B89DE30BC}" type="parTrans" cxnId="{14F2E8BB-3E16-4D6F-92A2-B2611C22D686}">
      <dgm:prSet/>
      <dgm:spPr/>
      <dgm:t>
        <a:bodyPr/>
        <a:lstStyle/>
        <a:p>
          <a:endParaRPr lang="en-CA"/>
        </a:p>
      </dgm:t>
    </dgm:pt>
    <dgm:pt modelId="{FDDE7E65-95C0-4412-BC81-42E46ABC9FF5}" type="sibTrans" cxnId="{14F2E8BB-3E16-4D6F-92A2-B2611C22D686}">
      <dgm:prSet/>
      <dgm:spPr/>
      <dgm:t>
        <a:bodyPr/>
        <a:lstStyle/>
        <a:p>
          <a:endParaRPr lang="en-CA"/>
        </a:p>
      </dgm:t>
    </dgm:pt>
    <dgm:pt modelId="{723C2764-0CF9-437F-B06D-2EBDAD004C9E}">
      <dgm:prSet phldrT="[Text]"/>
      <dgm:spPr/>
      <dgm:t>
        <a:bodyPr/>
        <a:lstStyle/>
        <a:p>
          <a:r>
            <a:rPr lang="en-CA" dirty="0" smtClean="0"/>
            <a:t>Rarely needed</a:t>
          </a:r>
          <a:endParaRPr lang="en-CA" dirty="0"/>
        </a:p>
      </dgm:t>
    </dgm:pt>
    <dgm:pt modelId="{03A0E985-2DEA-4244-BCB2-2368ED078A0E}" type="parTrans" cxnId="{7C696E3F-3B9A-42E0-8069-65C000B7CDB5}">
      <dgm:prSet/>
      <dgm:spPr/>
      <dgm:t>
        <a:bodyPr/>
        <a:lstStyle/>
        <a:p>
          <a:endParaRPr lang="en-CA"/>
        </a:p>
      </dgm:t>
    </dgm:pt>
    <dgm:pt modelId="{E1F13E41-44C1-4A23-970D-D0F577CD87DF}" type="sibTrans" cxnId="{7C696E3F-3B9A-42E0-8069-65C000B7CDB5}">
      <dgm:prSet/>
      <dgm:spPr/>
      <dgm:t>
        <a:bodyPr/>
        <a:lstStyle/>
        <a:p>
          <a:endParaRPr lang="en-CA"/>
        </a:p>
      </dgm:t>
    </dgm:pt>
    <dgm:pt modelId="{1F81E6E8-AD95-4F47-A07F-2AD86A8F102C}">
      <dgm:prSet phldrT="[Text]"/>
      <dgm:spPr/>
      <dgm:t>
        <a:bodyPr/>
        <a:lstStyle/>
        <a:p>
          <a:r>
            <a:rPr lang="en-US" dirty="0" smtClean="0"/>
            <a:t>Extraordinary </a:t>
          </a:r>
          <a:r>
            <a:rPr lang="en-CA" dirty="0" smtClean="0"/>
            <a:t> solutions </a:t>
          </a:r>
          <a:r>
            <a:rPr lang="en-US" dirty="0" smtClean="0"/>
            <a:t>for ordinary problems</a:t>
          </a:r>
          <a:endParaRPr lang="en-CA" dirty="0"/>
        </a:p>
      </dgm:t>
    </dgm:pt>
    <dgm:pt modelId="{C51E195C-88E8-4EF5-89C8-D9060CA2742E}" type="parTrans" cxnId="{23DA0DA8-7FCE-4AF7-8C69-817C38A3578F}">
      <dgm:prSet/>
      <dgm:spPr/>
      <dgm:t>
        <a:bodyPr/>
        <a:lstStyle/>
        <a:p>
          <a:endParaRPr lang="en-CA"/>
        </a:p>
      </dgm:t>
    </dgm:pt>
    <dgm:pt modelId="{E1DFCE2A-7A4B-451A-909D-9A75C23C681B}" type="sibTrans" cxnId="{23DA0DA8-7FCE-4AF7-8C69-817C38A3578F}">
      <dgm:prSet/>
      <dgm:spPr/>
      <dgm:t>
        <a:bodyPr/>
        <a:lstStyle/>
        <a:p>
          <a:endParaRPr lang="en-CA"/>
        </a:p>
      </dgm:t>
    </dgm:pt>
    <dgm:pt modelId="{CD023B65-9700-493D-A05F-779A4444B9F1}">
      <dgm:prSet phldrT="[Text]"/>
      <dgm:spPr/>
      <dgm:t>
        <a:bodyPr/>
        <a:lstStyle/>
        <a:p>
          <a:r>
            <a:rPr lang="en-CA" dirty="0" smtClean="0"/>
            <a:t>Optimization for performance (premature optimization)</a:t>
          </a:r>
          <a:endParaRPr lang="en-CA" dirty="0"/>
        </a:p>
      </dgm:t>
    </dgm:pt>
    <dgm:pt modelId="{20CDFABA-C4AE-4AD4-B772-31D1BAC6806B}" type="parTrans" cxnId="{C9465686-921F-4C51-B5AE-CE245E3952ED}">
      <dgm:prSet/>
      <dgm:spPr/>
      <dgm:t>
        <a:bodyPr/>
        <a:lstStyle/>
        <a:p>
          <a:endParaRPr lang="en-CA"/>
        </a:p>
      </dgm:t>
    </dgm:pt>
    <dgm:pt modelId="{F57A52FF-A1EA-4C65-9159-19DEE5907601}" type="sibTrans" cxnId="{C9465686-921F-4C51-B5AE-CE245E3952ED}">
      <dgm:prSet/>
      <dgm:spPr/>
      <dgm:t>
        <a:bodyPr/>
        <a:lstStyle/>
        <a:p>
          <a:endParaRPr lang="en-CA"/>
        </a:p>
      </dgm:t>
    </dgm:pt>
    <dgm:pt modelId="{CF653EFB-BD6B-452C-BCA0-1BD5351D94D3}">
      <dgm:prSet phldrT="[Text]"/>
      <dgm:spPr/>
      <dgm:t>
        <a:bodyPr/>
        <a:lstStyle/>
        <a:p>
          <a:r>
            <a:rPr lang="en-CA" dirty="0" smtClean="0"/>
            <a:t>Maintainability</a:t>
          </a:r>
          <a:endParaRPr lang="en-CA" dirty="0"/>
        </a:p>
      </dgm:t>
    </dgm:pt>
    <dgm:pt modelId="{E09E81B7-CB7C-4D6D-B8EF-1077EC4B10BE}" type="parTrans" cxnId="{B9CABEA4-B36C-48F8-A8D9-2ABA4F2FD2F8}">
      <dgm:prSet/>
      <dgm:spPr/>
      <dgm:t>
        <a:bodyPr/>
        <a:lstStyle/>
        <a:p>
          <a:endParaRPr lang="en-CA"/>
        </a:p>
      </dgm:t>
    </dgm:pt>
    <dgm:pt modelId="{BF5167F4-0F6A-4FA9-B11E-1EF50989446E}" type="sibTrans" cxnId="{B9CABEA4-B36C-48F8-A8D9-2ABA4F2FD2F8}">
      <dgm:prSet/>
      <dgm:spPr/>
      <dgm:t>
        <a:bodyPr/>
        <a:lstStyle/>
        <a:p>
          <a:endParaRPr lang="en-CA"/>
        </a:p>
      </dgm:t>
    </dgm:pt>
    <dgm:pt modelId="{9C132A2F-CE55-4121-82D2-C5CB200D2E89}">
      <dgm:prSet phldrT="[Text]"/>
      <dgm:spPr/>
      <dgm:t>
        <a:bodyPr/>
        <a:lstStyle/>
        <a:p>
          <a:r>
            <a:rPr lang="en-CA" dirty="0" smtClean="0"/>
            <a:t>Readability</a:t>
          </a:r>
          <a:endParaRPr lang="en-CA" dirty="0"/>
        </a:p>
      </dgm:t>
    </dgm:pt>
    <dgm:pt modelId="{9F32BD45-877B-4D42-8891-123F3EE283AE}" type="parTrans" cxnId="{C5F268FE-AE48-4B60-A4C3-BB3329846014}">
      <dgm:prSet/>
      <dgm:spPr/>
      <dgm:t>
        <a:bodyPr/>
        <a:lstStyle/>
        <a:p>
          <a:endParaRPr lang="en-CA"/>
        </a:p>
      </dgm:t>
    </dgm:pt>
    <dgm:pt modelId="{CF9FDB94-E0C8-4F47-A54E-22E689EC48CA}" type="sibTrans" cxnId="{C5F268FE-AE48-4B60-A4C3-BB3329846014}">
      <dgm:prSet/>
      <dgm:spPr/>
      <dgm:t>
        <a:bodyPr/>
        <a:lstStyle/>
        <a:p>
          <a:endParaRPr lang="en-CA"/>
        </a:p>
      </dgm:t>
    </dgm:pt>
    <dgm:pt modelId="{BCC196FE-70CE-401F-96C7-09E097823ED7}">
      <dgm:prSet phldrT="[Text]"/>
      <dgm:spPr/>
      <dgm:t>
        <a:bodyPr/>
        <a:lstStyle/>
        <a:p>
          <a:r>
            <a:rPr lang="en-CA" dirty="0" smtClean="0"/>
            <a:t>Robustness</a:t>
          </a:r>
          <a:endParaRPr lang="en-CA" dirty="0"/>
        </a:p>
      </dgm:t>
    </dgm:pt>
    <dgm:pt modelId="{FEB40235-C86D-403F-BE40-923603E1AE95}" type="parTrans" cxnId="{1C0473B0-7D60-4D24-8819-BBDE93B05D79}">
      <dgm:prSet/>
      <dgm:spPr/>
      <dgm:t>
        <a:bodyPr/>
        <a:lstStyle/>
        <a:p>
          <a:endParaRPr lang="en-CA"/>
        </a:p>
      </dgm:t>
    </dgm:pt>
    <dgm:pt modelId="{EB7EB8F4-89A0-4788-9E38-6F120C3CF41A}" type="sibTrans" cxnId="{1C0473B0-7D60-4D24-8819-BBDE93B05D79}">
      <dgm:prSet/>
      <dgm:spPr/>
      <dgm:t>
        <a:bodyPr/>
        <a:lstStyle/>
        <a:p>
          <a:endParaRPr lang="en-CA"/>
        </a:p>
      </dgm:t>
    </dgm:pt>
    <dgm:pt modelId="{A26DD06B-8867-472D-A291-5F5EDBEDCC33}" type="pres">
      <dgm:prSet presAssocID="{5712DC61-D189-4D29-87A9-FFAE39C81D1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BEE51F7-2921-485E-9D7C-B90E5375F588}" type="pres">
      <dgm:prSet presAssocID="{5712DC61-D189-4D29-87A9-FFAE39C81D1D}" presName="Background" presStyleLbl="bgImgPlace1" presStyleIdx="0" presStyleCnt="1" custScaleX="99577" custLinFactNeighborX="-1066" custLinFactNeighborY="-1401"/>
      <dgm:spPr/>
    </dgm:pt>
    <dgm:pt modelId="{427D8A13-45CA-41DF-AFC2-1CBBC11A6730}" type="pres">
      <dgm:prSet presAssocID="{5712DC61-D189-4D29-87A9-FFAE39C81D1D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02B5C4E-608A-4864-9BB2-DEF45384EC21}" type="pres">
      <dgm:prSet presAssocID="{5712DC61-D189-4D29-87A9-FFAE39C81D1D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1738D86-3AF4-4789-BF79-A6AC248AF4D4}" type="pres">
      <dgm:prSet presAssocID="{5712DC61-D189-4D29-87A9-FFAE39C81D1D}" presName="Plus" presStyleLbl="alignNode1" presStyleIdx="0" presStyleCnt="2" custLinFactNeighborX="-16190" custLinFactNeighborY="653"/>
      <dgm:spPr/>
    </dgm:pt>
    <dgm:pt modelId="{8408DBF8-85F9-4666-92CA-ABB8B260DD4F}" type="pres">
      <dgm:prSet presAssocID="{5712DC61-D189-4D29-87A9-FFAE39C81D1D}" presName="Minus" presStyleLbl="alignNode1" presStyleIdx="1" presStyleCnt="2"/>
      <dgm:spPr/>
    </dgm:pt>
    <dgm:pt modelId="{37113997-A6A1-4915-BE02-91159D8693CD}" type="pres">
      <dgm:prSet presAssocID="{5712DC61-D189-4D29-87A9-FFAE39C81D1D}" presName="Divider" presStyleLbl="parChTrans1D1" presStyleIdx="0" presStyleCnt="1"/>
      <dgm:spPr/>
    </dgm:pt>
  </dgm:ptLst>
  <dgm:cxnLst>
    <dgm:cxn modelId="{0C835F14-9998-4488-A331-E065FE60B7B4}" type="presOf" srcId="{BCC196FE-70CE-401F-96C7-09E097823ED7}" destId="{427D8A13-45CA-41DF-AFC2-1CBBC11A6730}" srcOrd="0" destOrd="3" presId="urn:microsoft.com/office/officeart/2009/3/layout/PlusandMinus"/>
    <dgm:cxn modelId="{B166A837-419E-4D29-8E9A-1164818E6C33}" type="presOf" srcId="{69A78549-B200-4CD5-B3A8-75D3D6313C8A}" destId="{427D8A13-45CA-41DF-AFC2-1CBBC11A6730}" srcOrd="0" destOrd="0" presId="urn:microsoft.com/office/officeart/2009/3/layout/PlusandMinus"/>
    <dgm:cxn modelId="{7C696E3F-3B9A-42E0-8069-65C000B7CDB5}" srcId="{5712DC61-D189-4D29-87A9-FFAE39C81D1D}" destId="{723C2764-0CF9-437F-B06D-2EBDAD004C9E}" srcOrd="1" destOrd="0" parTransId="{03A0E985-2DEA-4244-BCB2-2368ED078A0E}" sibTransId="{E1F13E41-44C1-4A23-970D-D0F577CD87DF}"/>
    <dgm:cxn modelId="{68E47C54-86FC-470E-BC0C-921B53BF6E65}" type="presOf" srcId="{CD023B65-9700-493D-A05F-779A4444B9F1}" destId="{802B5C4E-608A-4864-9BB2-DEF45384EC21}" srcOrd="0" destOrd="2" presId="urn:microsoft.com/office/officeart/2009/3/layout/PlusandMinus"/>
    <dgm:cxn modelId="{BF738E96-2DD5-48A3-A69F-DC78F2621FAD}" type="presOf" srcId="{CF653EFB-BD6B-452C-BCA0-1BD5351D94D3}" destId="{427D8A13-45CA-41DF-AFC2-1CBBC11A6730}" srcOrd="0" destOrd="2" presId="urn:microsoft.com/office/officeart/2009/3/layout/PlusandMinus"/>
    <dgm:cxn modelId="{0ACA1C3E-09FC-46D5-B482-66678598D1B9}" type="presOf" srcId="{723C2764-0CF9-437F-B06D-2EBDAD004C9E}" destId="{802B5C4E-608A-4864-9BB2-DEF45384EC21}" srcOrd="0" destOrd="0" presId="urn:microsoft.com/office/officeart/2009/3/layout/PlusandMinus"/>
    <dgm:cxn modelId="{23DA0DA8-7FCE-4AF7-8C69-817C38A3578F}" srcId="{723C2764-0CF9-437F-B06D-2EBDAD004C9E}" destId="{1F81E6E8-AD95-4F47-A07F-2AD86A8F102C}" srcOrd="0" destOrd="0" parTransId="{C51E195C-88E8-4EF5-89C8-D9060CA2742E}" sibTransId="{E1DFCE2A-7A4B-451A-909D-9A75C23C681B}"/>
    <dgm:cxn modelId="{C9465686-921F-4C51-B5AE-CE245E3952ED}" srcId="{723C2764-0CF9-437F-B06D-2EBDAD004C9E}" destId="{CD023B65-9700-493D-A05F-779A4444B9F1}" srcOrd="1" destOrd="0" parTransId="{20CDFABA-C4AE-4AD4-B772-31D1BAC6806B}" sibTransId="{F57A52FF-A1EA-4C65-9159-19DEE5907601}"/>
    <dgm:cxn modelId="{B9CABEA4-B36C-48F8-A8D9-2ABA4F2FD2F8}" srcId="{69A78549-B200-4CD5-B3A8-75D3D6313C8A}" destId="{CF653EFB-BD6B-452C-BCA0-1BD5351D94D3}" srcOrd="1" destOrd="0" parTransId="{E09E81B7-CB7C-4D6D-B8EF-1077EC4B10BE}" sibTransId="{BF5167F4-0F6A-4FA9-B11E-1EF50989446E}"/>
    <dgm:cxn modelId="{14F2E8BB-3E16-4D6F-92A2-B2611C22D686}" srcId="{5712DC61-D189-4D29-87A9-FFAE39C81D1D}" destId="{69A78549-B200-4CD5-B3A8-75D3D6313C8A}" srcOrd="0" destOrd="0" parTransId="{E0F082E6-5867-4F8C-9CB6-E67B89DE30BC}" sibTransId="{FDDE7E65-95C0-4412-BC81-42E46ABC9FF5}"/>
    <dgm:cxn modelId="{83E58952-C2CC-4425-A316-6EECD01A98CB}" type="presOf" srcId="{9C132A2F-CE55-4121-82D2-C5CB200D2E89}" destId="{427D8A13-45CA-41DF-AFC2-1CBBC11A6730}" srcOrd="0" destOrd="1" presId="urn:microsoft.com/office/officeart/2009/3/layout/PlusandMinus"/>
    <dgm:cxn modelId="{81DF3ABF-E5FE-41D5-BFE2-03D08CD2DC59}" type="presOf" srcId="{5712DC61-D189-4D29-87A9-FFAE39C81D1D}" destId="{A26DD06B-8867-472D-A291-5F5EDBEDCC33}" srcOrd="0" destOrd="0" presId="urn:microsoft.com/office/officeart/2009/3/layout/PlusandMinus"/>
    <dgm:cxn modelId="{B0C29055-EE95-4044-BE38-F68222816A0A}" type="presOf" srcId="{1F81E6E8-AD95-4F47-A07F-2AD86A8F102C}" destId="{802B5C4E-608A-4864-9BB2-DEF45384EC21}" srcOrd="0" destOrd="1" presId="urn:microsoft.com/office/officeart/2009/3/layout/PlusandMinus"/>
    <dgm:cxn modelId="{1C0473B0-7D60-4D24-8819-BBDE93B05D79}" srcId="{69A78549-B200-4CD5-B3A8-75D3D6313C8A}" destId="{BCC196FE-70CE-401F-96C7-09E097823ED7}" srcOrd="2" destOrd="0" parTransId="{FEB40235-C86D-403F-BE40-923603E1AE95}" sibTransId="{EB7EB8F4-89A0-4788-9E38-6F120C3CF41A}"/>
    <dgm:cxn modelId="{C5F268FE-AE48-4B60-A4C3-BB3329846014}" srcId="{69A78549-B200-4CD5-B3A8-75D3D6313C8A}" destId="{9C132A2F-CE55-4121-82D2-C5CB200D2E89}" srcOrd="0" destOrd="0" parTransId="{9F32BD45-877B-4D42-8891-123F3EE283AE}" sibTransId="{CF9FDB94-E0C8-4F47-A54E-22E689EC48CA}"/>
    <dgm:cxn modelId="{5DC3D968-B901-4077-9316-2975D8476EBE}" type="presParOf" srcId="{A26DD06B-8867-472D-A291-5F5EDBEDCC33}" destId="{CBEE51F7-2921-485E-9D7C-B90E5375F588}" srcOrd="0" destOrd="0" presId="urn:microsoft.com/office/officeart/2009/3/layout/PlusandMinus"/>
    <dgm:cxn modelId="{596BC96E-9A08-4AE3-A832-FC451216A380}" type="presParOf" srcId="{A26DD06B-8867-472D-A291-5F5EDBEDCC33}" destId="{427D8A13-45CA-41DF-AFC2-1CBBC11A6730}" srcOrd="1" destOrd="0" presId="urn:microsoft.com/office/officeart/2009/3/layout/PlusandMinus"/>
    <dgm:cxn modelId="{7C2E9E1D-1DC2-4B44-8F75-92758741B4B1}" type="presParOf" srcId="{A26DD06B-8867-472D-A291-5F5EDBEDCC33}" destId="{802B5C4E-608A-4864-9BB2-DEF45384EC21}" srcOrd="2" destOrd="0" presId="urn:microsoft.com/office/officeart/2009/3/layout/PlusandMinus"/>
    <dgm:cxn modelId="{5CA5F690-C8C1-4C0E-BF0B-C586D747464A}" type="presParOf" srcId="{A26DD06B-8867-472D-A291-5F5EDBEDCC33}" destId="{B1738D86-3AF4-4789-BF79-A6AC248AF4D4}" srcOrd="3" destOrd="0" presId="urn:microsoft.com/office/officeart/2009/3/layout/PlusandMinus"/>
    <dgm:cxn modelId="{6854F143-1FD9-4FB2-951A-64846A7DCE50}" type="presParOf" srcId="{A26DD06B-8867-472D-A291-5F5EDBEDCC33}" destId="{8408DBF8-85F9-4666-92CA-ABB8B260DD4F}" srcOrd="4" destOrd="0" presId="urn:microsoft.com/office/officeart/2009/3/layout/PlusandMinus"/>
    <dgm:cxn modelId="{22CE9932-CF09-4CF3-ABDC-5E796E06985A}" type="presParOf" srcId="{A26DD06B-8867-472D-A291-5F5EDBEDCC33}" destId="{37113997-A6A1-4915-BE02-91159D8693CD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E6DED-EF18-4C54-AC40-1FADC57BED6E}">
      <dsp:nvSpPr>
        <dsp:cNvPr id="0" name=""/>
        <dsp:cNvSpPr/>
      </dsp:nvSpPr>
      <dsp:spPr>
        <a:xfrm>
          <a:off x="680443" y="1250"/>
          <a:ext cx="1894510" cy="947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900" kern="1200" dirty="0" smtClean="0"/>
            <a:t>Version control</a:t>
          </a:r>
          <a:endParaRPr lang="en-CA" sz="2900" kern="1200" dirty="0"/>
        </a:p>
      </dsp:txBody>
      <dsp:txXfrm>
        <a:off x="708187" y="28994"/>
        <a:ext cx="1839022" cy="891767"/>
      </dsp:txXfrm>
    </dsp:sp>
    <dsp:sp modelId="{17B98383-BECA-46E3-A881-800CCC5CE160}">
      <dsp:nvSpPr>
        <dsp:cNvPr id="0" name=""/>
        <dsp:cNvSpPr/>
      </dsp:nvSpPr>
      <dsp:spPr>
        <a:xfrm>
          <a:off x="869894" y="948505"/>
          <a:ext cx="189451" cy="429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831"/>
              </a:lnTo>
              <a:lnTo>
                <a:pt x="189451" y="429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D054A-3B44-4A48-803A-C259591548CA}">
      <dsp:nvSpPr>
        <dsp:cNvPr id="0" name=""/>
        <dsp:cNvSpPr/>
      </dsp:nvSpPr>
      <dsp:spPr>
        <a:xfrm>
          <a:off x="1059345" y="1185319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err="1" smtClean="0"/>
            <a:t>src</a:t>
          </a:r>
          <a:endParaRPr lang="en-CA" sz="1100" kern="1200" dirty="0"/>
        </a:p>
      </dsp:txBody>
      <dsp:txXfrm>
        <a:off x="1070652" y="1196626"/>
        <a:ext cx="1492994" cy="363420"/>
      </dsp:txXfrm>
    </dsp:sp>
    <dsp:sp modelId="{6CC6D2F2-D17A-4FC0-AFAD-CDA45B1EBC00}">
      <dsp:nvSpPr>
        <dsp:cNvPr id="0" name=""/>
        <dsp:cNvSpPr/>
      </dsp:nvSpPr>
      <dsp:spPr>
        <a:xfrm>
          <a:off x="869894" y="948505"/>
          <a:ext cx="189451" cy="1052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679"/>
              </a:lnTo>
              <a:lnTo>
                <a:pt x="189451" y="10526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AF442-EAC3-437B-B2FD-9FF800F7C4BB}">
      <dsp:nvSpPr>
        <dsp:cNvPr id="0" name=""/>
        <dsp:cNvSpPr/>
      </dsp:nvSpPr>
      <dsp:spPr>
        <a:xfrm>
          <a:off x="1059345" y="1808168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data</a:t>
          </a:r>
        </a:p>
      </dsp:txBody>
      <dsp:txXfrm>
        <a:off x="1070652" y="1819475"/>
        <a:ext cx="1492994" cy="363420"/>
      </dsp:txXfrm>
    </dsp:sp>
    <dsp:sp modelId="{941B4400-C2DE-441E-A536-60A176AA721C}">
      <dsp:nvSpPr>
        <dsp:cNvPr id="0" name=""/>
        <dsp:cNvSpPr/>
      </dsp:nvSpPr>
      <dsp:spPr>
        <a:xfrm>
          <a:off x="869894" y="948505"/>
          <a:ext cx="189451" cy="167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528"/>
              </a:lnTo>
              <a:lnTo>
                <a:pt x="189451" y="167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1A974-5748-4935-871C-99210A344F95}">
      <dsp:nvSpPr>
        <dsp:cNvPr id="0" name=""/>
        <dsp:cNvSpPr/>
      </dsp:nvSpPr>
      <dsp:spPr>
        <a:xfrm>
          <a:off x="1059345" y="2431017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doc</a:t>
          </a:r>
        </a:p>
      </dsp:txBody>
      <dsp:txXfrm>
        <a:off x="1070652" y="2442324"/>
        <a:ext cx="1492994" cy="363420"/>
      </dsp:txXfrm>
    </dsp:sp>
    <dsp:sp modelId="{2B903C3A-C61A-4018-B2DB-A405FEFC56A1}">
      <dsp:nvSpPr>
        <dsp:cNvPr id="0" name=""/>
        <dsp:cNvSpPr/>
      </dsp:nvSpPr>
      <dsp:spPr>
        <a:xfrm>
          <a:off x="869894" y="948505"/>
          <a:ext cx="189451" cy="229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377"/>
              </a:lnTo>
              <a:lnTo>
                <a:pt x="189451" y="2298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96399-0D62-4B06-96F6-1E0CDDB34730}">
      <dsp:nvSpPr>
        <dsp:cNvPr id="0" name=""/>
        <dsp:cNvSpPr/>
      </dsp:nvSpPr>
      <dsp:spPr>
        <a:xfrm>
          <a:off x="1059345" y="3053865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(tools)</a:t>
          </a:r>
        </a:p>
      </dsp:txBody>
      <dsp:txXfrm>
        <a:off x="1070652" y="3065172"/>
        <a:ext cx="1492994" cy="363420"/>
      </dsp:txXfrm>
    </dsp:sp>
    <dsp:sp modelId="{3515C9EB-0050-4F2F-97A3-A452A740F854}">
      <dsp:nvSpPr>
        <dsp:cNvPr id="0" name=""/>
        <dsp:cNvSpPr/>
      </dsp:nvSpPr>
      <dsp:spPr>
        <a:xfrm>
          <a:off x="869894" y="948505"/>
          <a:ext cx="189451" cy="2921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1226"/>
              </a:lnTo>
              <a:lnTo>
                <a:pt x="189451" y="29212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A9B41-8855-4857-AC7B-9701B17C435E}">
      <dsp:nvSpPr>
        <dsp:cNvPr id="0" name=""/>
        <dsp:cNvSpPr/>
      </dsp:nvSpPr>
      <dsp:spPr>
        <a:xfrm>
          <a:off x="1059345" y="3676714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(releases)</a:t>
          </a:r>
        </a:p>
      </dsp:txBody>
      <dsp:txXfrm>
        <a:off x="1070652" y="3688021"/>
        <a:ext cx="1492994" cy="363420"/>
      </dsp:txXfrm>
    </dsp:sp>
    <dsp:sp modelId="{318B6C1C-DBE6-4D18-B253-D1C953B55AE2}">
      <dsp:nvSpPr>
        <dsp:cNvPr id="0" name=""/>
        <dsp:cNvSpPr/>
      </dsp:nvSpPr>
      <dsp:spPr>
        <a:xfrm>
          <a:off x="3048581" y="1250"/>
          <a:ext cx="1894510" cy="947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900" kern="1200" dirty="0" smtClean="0"/>
            <a:t>File server</a:t>
          </a:r>
        </a:p>
      </dsp:txBody>
      <dsp:txXfrm>
        <a:off x="3076325" y="28994"/>
        <a:ext cx="1839022" cy="891767"/>
      </dsp:txXfrm>
    </dsp:sp>
    <dsp:sp modelId="{4183E58E-AB19-4DC0-A2B0-1211847E2F04}">
      <dsp:nvSpPr>
        <dsp:cNvPr id="0" name=""/>
        <dsp:cNvSpPr/>
      </dsp:nvSpPr>
      <dsp:spPr>
        <a:xfrm>
          <a:off x="3238032" y="948505"/>
          <a:ext cx="189451" cy="429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831"/>
              </a:lnTo>
              <a:lnTo>
                <a:pt x="189451" y="429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AD9FD-B3B9-46D3-9A3B-429D840C22BC}">
      <dsp:nvSpPr>
        <dsp:cNvPr id="0" name=""/>
        <dsp:cNvSpPr/>
      </dsp:nvSpPr>
      <dsp:spPr>
        <a:xfrm>
          <a:off x="3427483" y="1185319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2012-05-05_ExperimentName</a:t>
          </a:r>
          <a:endParaRPr lang="en-CA" sz="1100" kern="1200" dirty="0"/>
        </a:p>
      </dsp:txBody>
      <dsp:txXfrm>
        <a:off x="3438790" y="1196626"/>
        <a:ext cx="1492994" cy="363420"/>
      </dsp:txXfrm>
    </dsp:sp>
    <dsp:sp modelId="{83334052-1BE9-47FF-93D9-875FCBF2DB56}">
      <dsp:nvSpPr>
        <dsp:cNvPr id="0" name=""/>
        <dsp:cNvSpPr/>
      </dsp:nvSpPr>
      <dsp:spPr>
        <a:xfrm>
          <a:off x="3238032" y="948505"/>
          <a:ext cx="189451" cy="1052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679"/>
              </a:lnTo>
              <a:lnTo>
                <a:pt x="189451" y="10526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03FC9-238C-4265-9CE1-8B2333BAC0FA}">
      <dsp:nvSpPr>
        <dsp:cNvPr id="0" name=""/>
        <dsp:cNvSpPr/>
      </dsp:nvSpPr>
      <dsp:spPr>
        <a:xfrm>
          <a:off x="3427483" y="1808168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2012-10-29_ExperimentName</a:t>
          </a:r>
          <a:endParaRPr lang="en-CA" sz="1100" kern="1200" dirty="0"/>
        </a:p>
      </dsp:txBody>
      <dsp:txXfrm>
        <a:off x="3438790" y="1819475"/>
        <a:ext cx="1492994" cy="363420"/>
      </dsp:txXfrm>
    </dsp:sp>
    <dsp:sp modelId="{38AB3453-FF7D-4577-8599-F7C20A4E1D32}">
      <dsp:nvSpPr>
        <dsp:cNvPr id="0" name=""/>
        <dsp:cNvSpPr/>
      </dsp:nvSpPr>
      <dsp:spPr>
        <a:xfrm>
          <a:off x="3238032" y="948505"/>
          <a:ext cx="189451" cy="167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528"/>
              </a:lnTo>
              <a:lnTo>
                <a:pt x="189451" y="167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2BDC-4060-48B8-9EFD-1F2C51DED05C}">
      <dsp:nvSpPr>
        <dsp:cNvPr id="0" name=""/>
        <dsp:cNvSpPr/>
      </dsp:nvSpPr>
      <dsp:spPr>
        <a:xfrm>
          <a:off x="3427483" y="2431017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(tools)</a:t>
          </a:r>
          <a:endParaRPr lang="en-CA" sz="1100" kern="1200" dirty="0"/>
        </a:p>
      </dsp:txBody>
      <dsp:txXfrm>
        <a:off x="3438790" y="2442324"/>
        <a:ext cx="1492994" cy="363420"/>
      </dsp:txXfrm>
    </dsp:sp>
    <dsp:sp modelId="{5DA6A36D-E5C9-49C3-A2F2-73CDAEFEE80A}">
      <dsp:nvSpPr>
        <dsp:cNvPr id="0" name=""/>
        <dsp:cNvSpPr/>
      </dsp:nvSpPr>
      <dsp:spPr>
        <a:xfrm>
          <a:off x="3238032" y="948505"/>
          <a:ext cx="189451" cy="2290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950"/>
              </a:lnTo>
              <a:lnTo>
                <a:pt x="189451" y="22909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5E730-9B3A-4EBE-97AF-6C57950AB47E}">
      <dsp:nvSpPr>
        <dsp:cNvPr id="0" name=""/>
        <dsp:cNvSpPr/>
      </dsp:nvSpPr>
      <dsp:spPr>
        <a:xfrm>
          <a:off x="3427483" y="3053865"/>
          <a:ext cx="1515608" cy="371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(releases)</a:t>
          </a:r>
          <a:endParaRPr lang="en-CA" sz="1100" kern="1200" dirty="0"/>
        </a:p>
      </dsp:txBody>
      <dsp:txXfrm>
        <a:off x="3438355" y="3064737"/>
        <a:ext cx="1493864" cy="349437"/>
      </dsp:txXfrm>
    </dsp:sp>
    <dsp:sp modelId="{CC9E2E89-0D47-45FB-9CA8-34F4C5C38A21}">
      <dsp:nvSpPr>
        <dsp:cNvPr id="0" name=""/>
        <dsp:cNvSpPr/>
      </dsp:nvSpPr>
      <dsp:spPr>
        <a:xfrm>
          <a:off x="5416719" y="1250"/>
          <a:ext cx="1894510" cy="947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900" kern="1200" dirty="0" smtClean="0"/>
            <a:t>Local computer</a:t>
          </a:r>
          <a:endParaRPr lang="en-CA" sz="2900" kern="1200" dirty="0"/>
        </a:p>
      </dsp:txBody>
      <dsp:txXfrm>
        <a:off x="5444463" y="28994"/>
        <a:ext cx="1839022" cy="891767"/>
      </dsp:txXfrm>
    </dsp:sp>
    <dsp:sp modelId="{707F9EEE-5E36-4E57-BDE5-A805AFED5B5D}">
      <dsp:nvSpPr>
        <dsp:cNvPr id="0" name=""/>
        <dsp:cNvSpPr/>
      </dsp:nvSpPr>
      <dsp:spPr>
        <a:xfrm>
          <a:off x="5606170" y="948505"/>
          <a:ext cx="189451" cy="429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831"/>
              </a:lnTo>
              <a:lnTo>
                <a:pt x="189451" y="429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C3327-06B8-4CD8-BD81-591843DD7F65}">
      <dsp:nvSpPr>
        <dsp:cNvPr id="0" name=""/>
        <dsp:cNvSpPr/>
      </dsp:nvSpPr>
      <dsp:spPr>
        <a:xfrm>
          <a:off x="5795621" y="1185319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tools</a:t>
          </a:r>
          <a:endParaRPr lang="en-CA" sz="1100" kern="1200" dirty="0"/>
        </a:p>
      </dsp:txBody>
      <dsp:txXfrm>
        <a:off x="5806928" y="1196626"/>
        <a:ext cx="1492994" cy="363420"/>
      </dsp:txXfrm>
    </dsp:sp>
    <dsp:sp modelId="{0EBB5E42-2348-4E15-BCC1-63CCFA8EA5B9}">
      <dsp:nvSpPr>
        <dsp:cNvPr id="0" name=""/>
        <dsp:cNvSpPr/>
      </dsp:nvSpPr>
      <dsp:spPr>
        <a:xfrm>
          <a:off x="5606170" y="948505"/>
          <a:ext cx="189451" cy="1052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679"/>
              </a:lnTo>
              <a:lnTo>
                <a:pt x="189451" y="10526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BFF5D-FBDD-4E49-8DC5-16BDC789A534}">
      <dsp:nvSpPr>
        <dsp:cNvPr id="0" name=""/>
        <dsp:cNvSpPr/>
      </dsp:nvSpPr>
      <dsp:spPr>
        <a:xfrm>
          <a:off x="5795621" y="1808168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compiled code</a:t>
          </a:r>
          <a:endParaRPr lang="en-CA" sz="1100" kern="1200" dirty="0"/>
        </a:p>
      </dsp:txBody>
      <dsp:txXfrm>
        <a:off x="5806928" y="1819475"/>
        <a:ext cx="1492994" cy="363420"/>
      </dsp:txXfrm>
    </dsp:sp>
    <dsp:sp modelId="{BC00064A-888D-439C-880A-CF621C019D8A}">
      <dsp:nvSpPr>
        <dsp:cNvPr id="0" name=""/>
        <dsp:cNvSpPr/>
      </dsp:nvSpPr>
      <dsp:spPr>
        <a:xfrm>
          <a:off x="5606170" y="948505"/>
          <a:ext cx="189451" cy="167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528"/>
              </a:lnTo>
              <a:lnTo>
                <a:pt x="189451" y="167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26158-500D-4A3C-BA5A-20CE5C880B6D}">
      <dsp:nvSpPr>
        <dsp:cNvPr id="0" name=""/>
        <dsp:cNvSpPr/>
      </dsp:nvSpPr>
      <dsp:spPr>
        <a:xfrm>
          <a:off x="5795621" y="2431017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computed data</a:t>
          </a:r>
          <a:endParaRPr lang="en-CA" sz="1100" kern="1200" dirty="0"/>
        </a:p>
      </dsp:txBody>
      <dsp:txXfrm>
        <a:off x="5806928" y="2442324"/>
        <a:ext cx="1492994" cy="363420"/>
      </dsp:txXfrm>
    </dsp:sp>
    <dsp:sp modelId="{E98606B5-34C0-4199-95B5-E0125ED4BEE2}">
      <dsp:nvSpPr>
        <dsp:cNvPr id="0" name=""/>
        <dsp:cNvSpPr/>
      </dsp:nvSpPr>
      <dsp:spPr>
        <a:xfrm>
          <a:off x="5606170" y="948505"/>
          <a:ext cx="189451" cy="2290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950"/>
              </a:lnTo>
              <a:lnTo>
                <a:pt x="189451" y="22909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5D65C-900D-419D-829F-26944D0E7B23}">
      <dsp:nvSpPr>
        <dsp:cNvPr id="0" name=""/>
        <dsp:cNvSpPr/>
      </dsp:nvSpPr>
      <dsp:spPr>
        <a:xfrm>
          <a:off x="5795621" y="3053865"/>
          <a:ext cx="1515608" cy="371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100" kern="1200" dirty="0" smtClean="0"/>
            <a:t>…</a:t>
          </a:r>
          <a:endParaRPr lang="en-CA" sz="1100" kern="1200" dirty="0"/>
        </a:p>
      </dsp:txBody>
      <dsp:txXfrm>
        <a:off x="5806493" y="3064737"/>
        <a:ext cx="1493864" cy="349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E51F7-2921-485E-9D7C-B90E5375F588}">
      <dsp:nvSpPr>
        <dsp:cNvPr id="0" name=""/>
        <dsp:cNvSpPr/>
      </dsp:nvSpPr>
      <dsp:spPr>
        <a:xfrm>
          <a:off x="648048" y="720077"/>
          <a:ext cx="6799634" cy="352893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D8A13-45CA-41DF-AFC2-1CBBC11A6730}">
      <dsp:nvSpPr>
        <dsp:cNvPr id="0" name=""/>
        <dsp:cNvSpPr/>
      </dsp:nvSpPr>
      <dsp:spPr>
        <a:xfrm>
          <a:off x="910469" y="1182230"/>
          <a:ext cx="3170944" cy="3018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000" kern="1200" dirty="0" smtClean="0"/>
            <a:t>Important</a:t>
          </a:r>
          <a:endParaRPr lang="en-CA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300" kern="1200" dirty="0" smtClean="0"/>
            <a:t>Readability</a:t>
          </a:r>
          <a:endParaRPr lang="en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300" kern="1200" dirty="0" smtClean="0"/>
            <a:t>Maintainability</a:t>
          </a:r>
          <a:endParaRPr lang="en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300" kern="1200" dirty="0" smtClean="0"/>
            <a:t>Robustness</a:t>
          </a:r>
          <a:endParaRPr lang="en-CA" sz="2300" kern="1200" dirty="0"/>
        </a:p>
      </dsp:txBody>
      <dsp:txXfrm>
        <a:off x="910469" y="1182230"/>
        <a:ext cx="3170944" cy="3018962"/>
      </dsp:txXfrm>
    </dsp:sp>
    <dsp:sp modelId="{802B5C4E-608A-4864-9BB2-DEF45384EC21}">
      <dsp:nvSpPr>
        <dsp:cNvPr id="0" name=""/>
        <dsp:cNvSpPr/>
      </dsp:nvSpPr>
      <dsp:spPr>
        <a:xfrm>
          <a:off x="4152053" y="1182230"/>
          <a:ext cx="3170944" cy="3018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000" kern="1200" dirty="0" smtClean="0"/>
            <a:t>Rarely needed</a:t>
          </a:r>
          <a:endParaRPr lang="en-CA" sz="30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 smtClean="0"/>
            <a:t>Extraordinary </a:t>
          </a:r>
          <a:r>
            <a:rPr lang="en-CA" sz="2300" kern="1200" dirty="0" smtClean="0"/>
            <a:t> solutions </a:t>
          </a:r>
          <a:r>
            <a:rPr lang="en-US" sz="2300" kern="1200" dirty="0" smtClean="0"/>
            <a:t>for ordinary problems</a:t>
          </a:r>
          <a:endParaRPr lang="en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300" kern="1200" dirty="0" smtClean="0"/>
            <a:t>Optimization for performance (premature optimization)</a:t>
          </a:r>
          <a:endParaRPr lang="en-CA" sz="2300" kern="1200" dirty="0"/>
        </a:p>
      </dsp:txBody>
      <dsp:txXfrm>
        <a:off x="4152053" y="1182230"/>
        <a:ext cx="3170944" cy="3018962"/>
      </dsp:txXfrm>
    </dsp:sp>
    <dsp:sp modelId="{B1738D86-3AF4-4789-BF79-A6AC248AF4D4}">
      <dsp:nvSpPr>
        <dsp:cNvPr id="0" name=""/>
        <dsp:cNvSpPr/>
      </dsp:nvSpPr>
      <dsp:spPr>
        <a:xfrm>
          <a:off x="0" y="72012"/>
          <a:ext cx="1334308" cy="133430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8DBF8-85F9-4666-92CA-ABB8B260DD4F}">
      <dsp:nvSpPr>
        <dsp:cNvPr id="0" name=""/>
        <dsp:cNvSpPr/>
      </dsp:nvSpPr>
      <dsp:spPr>
        <a:xfrm>
          <a:off x="6593052" y="543149"/>
          <a:ext cx="1255819" cy="430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13997-A6A1-4915-BE02-91159D8693CD}">
      <dsp:nvSpPr>
        <dsp:cNvPr id="0" name=""/>
        <dsp:cNvSpPr/>
      </dsp:nvSpPr>
      <dsp:spPr>
        <a:xfrm>
          <a:off x="4120657" y="1188686"/>
          <a:ext cx="784" cy="2883399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2015-05-04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2015-05-04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2015-05-04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2015-05-04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 smtClean="0"/>
              <a:t>Laboratory for Percutaneous Surgery (The Perk Lab) – Copyright © Queen’s University, 2012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 smtClean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2015-05-04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 smtClean="0"/>
              <a:t>Laboratory for Percutaneous Surgery (The Perk Lab) – Copyright © Queen’s University, 2012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gif"/><Relationship Id="rId4" Type="http://schemas.openxmlformats.org/officeDocument/2006/relationships/image" Target="../media/image6.jpeg"/><Relationship Id="rId9" Type="http://schemas.openxmlformats.org/officeDocument/2006/relationships/image" Target="../media/image11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elonsoftware.com/" TargetMode="External"/><Relationship Id="rId2" Type="http://schemas.openxmlformats.org/officeDocument/2006/relationships/hyperlink" Target="http://www.possibility.com/Cpp/CppCodingStandard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not805.eti.pg.gda.pl/po/books/Effective_C++,%20Second%20Edition_190.pdf" TargetMode="External"/><Relationship Id="rId4" Type="http://schemas.openxmlformats.org/officeDocument/2006/relationships/hyperlink" Target="http://www.codinghorror.com/blo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 smtClean="0">
                <a:solidFill>
                  <a:schemeClr val="tx1"/>
                </a:solidFill>
              </a:rPr>
              <a:t>Writing </a:t>
            </a:r>
            <a:r>
              <a:rPr lang="en-CA" sz="4000" b="1" dirty="0">
                <a:solidFill>
                  <a:schemeClr val="tx1"/>
                </a:solidFill>
              </a:rPr>
              <a:t>correct </a:t>
            </a:r>
            <a:r>
              <a:rPr lang="en-CA" sz="4000" b="1" dirty="0" smtClean="0">
                <a:solidFill>
                  <a:schemeClr val="tx1"/>
                </a:solidFill>
              </a:rPr>
              <a:t>and</a:t>
            </a:r>
            <a:br>
              <a:rPr lang="en-CA" sz="4000" b="1" dirty="0" smtClean="0">
                <a:solidFill>
                  <a:schemeClr val="tx1"/>
                </a:solidFill>
              </a:rPr>
            </a:br>
            <a:r>
              <a:rPr lang="en-CA" sz="4000" b="1" dirty="0" smtClean="0">
                <a:solidFill>
                  <a:schemeClr val="tx1"/>
                </a:solidFill>
              </a:rPr>
              <a:t>understandable code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</a:t>
            </a:r>
            <a:r>
              <a:rPr lang="sv-SE" sz="2400" dirty="0" smtClean="0">
                <a:solidFill>
                  <a:schemeClr val="tx1"/>
                </a:solidFill>
              </a:rPr>
              <a:t>Lasso</a:t>
            </a:r>
            <a:endParaRPr lang="en-CA" sz="2400" dirty="0" smtClean="0">
              <a:solidFill>
                <a:schemeClr val="tx1"/>
              </a:solidFill>
            </a:endParaRPr>
          </a:p>
          <a:p>
            <a:r>
              <a:rPr lang="en-CA" sz="2400" dirty="0" smtClean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School </a:t>
            </a:r>
            <a:r>
              <a:rPr lang="en-CA" sz="2400" dirty="0">
                <a:solidFill>
                  <a:schemeClr val="tx1"/>
                </a:solidFill>
              </a:rPr>
              <a:t>of </a:t>
            </a:r>
            <a:r>
              <a:rPr lang="en-CA" sz="2400" dirty="0" smtClean="0">
                <a:solidFill>
                  <a:schemeClr val="tx1"/>
                </a:solidFill>
              </a:rPr>
              <a:t>Computing</a:t>
            </a:r>
            <a:br>
              <a:rPr lang="en-CA" sz="2400" dirty="0" smtClean="0">
                <a:solidFill>
                  <a:schemeClr val="tx1"/>
                </a:solidFill>
              </a:rPr>
            </a:br>
            <a:r>
              <a:rPr lang="en-CA" sz="2400" dirty="0" smtClean="0">
                <a:solidFill>
                  <a:schemeClr val="tx1"/>
                </a:solidFill>
              </a:rPr>
              <a:t>Queen’s </a:t>
            </a:r>
            <a:r>
              <a:rPr lang="en-CA" sz="2400" dirty="0">
                <a:solidFill>
                  <a:schemeClr val="tx1"/>
                </a:solidFill>
              </a:rPr>
              <a:t>University, Kingston, </a:t>
            </a:r>
            <a:r>
              <a:rPr lang="en-CA" sz="2400" dirty="0" smtClean="0">
                <a:solidFill>
                  <a:schemeClr val="tx1"/>
                </a:solidFill>
              </a:rPr>
              <a:t>ON, Canada</a:t>
            </a:r>
            <a:endParaRPr lang="en-CA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Naming #1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10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2627784" y="5373216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 smtClean="0"/>
              <a:t>4. Make names fit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Take the time to find the right name for classes, methods, variables: focus </a:t>
            </a:r>
            <a:r>
              <a:rPr lang="en-CA" dirty="0"/>
              <a:t>on </a:t>
            </a:r>
            <a:r>
              <a:rPr lang="en-CA" dirty="0" smtClean="0"/>
              <a:t>clarity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Do </a:t>
            </a:r>
            <a:r>
              <a:rPr lang="en-CA" dirty="0"/>
              <a:t>not </a:t>
            </a:r>
            <a:r>
              <a:rPr lang="en-CA" dirty="0" smtClean="0"/>
              <a:t>abbreviate: slows down code reading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Give </a:t>
            </a:r>
            <a:r>
              <a:rPr lang="en-CA" dirty="0"/>
              <a:t>names that contain useful information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No useful information in these: </a:t>
            </a:r>
            <a:r>
              <a:rPr lang="en-CA" dirty="0" err="1"/>
              <a:t>i</a:t>
            </a:r>
            <a:r>
              <a:rPr lang="en-CA" dirty="0"/>
              <a:t>, j, k, a, b, c, </a:t>
            </a:r>
            <a:r>
              <a:rPr lang="en-CA" dirty="0" err="1"/>
              <a:t>pos</a:t>
            </a:r>
            <a:r>
              <a:rPr lang="en-CA" dirty="0"/>
              <a:t>, </a:t>
            </a:r>
            <a:r>
              <a:rPr lang="en-CA" dirty="0" err="1"/>
              <a:t>tmp</a:t>
            </a:r>
            <a:endParaRPr lang="en-CA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Magic </a:t>
            </a:r>
            <a:r>
              <a:rPr lang="en-CA" dirty="0"/>
              <a:t>number: unnamed numeric constant 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Include </a:t>
            </a:r>
            <a:r>
              <a:rPr lang="en-CA" dirty="0"/>
              <a:t>the unit (e.g., </a:t>
            </a:r>
            <a:r>
              <a:rPr lang="en-CA" dirty="0" err="1"/>
              <a:t>NeedleToTargetDistancePixel</a:t>
            </a:r>
            <a:r>
              <a:rPr lang="en-CA" dirty="0"/>
              <a:t>, </a:t>
            </a:r>
            <a:r>
              <a:rPr lang="en-CA" dirty="0" err="1"/>
              <a:t>NeedleToTargetDistanceMm</a:t>
            </a:r>
            <a:r>
              <a:rPr lang="en-CA" dirty="0"/>
              <a:t>, </a:t>
            </a:r>
            <a:r>
              <a:rPr lang="en-CA" dirty="0" err="1"/>
              <a:t>NeedleAngleDeg</a:t>
            </a:r>
            <a:r>
              <a:rPr lang="en-CA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149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What’s wrong?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11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9792" y="1048668"/>
            <a:ext cx="3600400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/>
              <a:t>function </a:t>
            </a:r>
            <a:r>
              <a:rPr lang="en-CA" sz="1200" b="1" dirty="0" err="1"/>
              <a:t>BSh</a:t>
            </a:r>
            <a:r>
              <a:rPr lang="en-CA" sz="1200" b="1" dirty="0"/>
              <a:t> = </a:t>
            </a:r>
            <a:r>
              <a:rPr lang="en-CA" sz="1200" b="1" dirty="0" err="1"/>
              <a:t>CalcBoneShadow</a:t>
            </a:r>
            <a:r>
              <a:rPr lang="en-CA" sz="1200" b="1" dirty="0"/>
              <a:t>(</a:t>
            </a:r>
            <a:r>
              <a:rPr lang="en-CA" sz="1200" b="1" dirty="0" err="1"/>
              <a:t>imMask</a:t>
            </a:r>
            <a:r>
              <a:rPr lang="en-CA" sz="1200" b="1" dirty="0"/>
              <a:t>, </a:t>
            </a:r>
            <a:r>
              <a:rPr lang="en-CA" sz="1200" b="1" dirty="0" err="1"/>
              <a:t>im</a:t>
            </a:r>
            <a:r>
              <a:rPr lang="en-CA" sz="1200" b="1" dirty="0"/>
              <a:t>)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/>
              <a:t>[</a:t>
            </a:r>
            <a:r>
              <a:rPr lang="en-CA" sz="1200" b="1" dirty="0" err="1"/>
              <a:t>imH</a:t>
            </a:r>
            <a:r>
              <a:rPr lang="en-CA" sz="1200" b="1" dirty="0"/>
              <a:t>, </a:t>
            </a:r>
            <a:r>
              <a:rPr lang="en-CA" sz="1200" b="1" dirty="0" err="1"/>
              <a:t>imW</a:t>
            </a:r>
            <a:r>
              <a:rPr lang="en-CA" sz="1200" b="1" dirty="0"/>
              <a:t>] = size(</a:t>
            </a:r>
            <a:r>
              <a:rPr lang="en-CA" sz="1200" b="1" dirty="0" err="1"/>
              <a:t>im</a:t>
            </a:r>
            <a:r>
              <a:rPr lang="en-CA" sz="1200" b="1" dirty="0"/>
              <a:t>);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 err="1"/>
              <a:t>BSh</a:t>
            </a:r>
            <a:r>
              <a:rPr lang="en-CA" sz="1200" b="1" dirty="0"/>
              <a:t> = zeros(</a:t>
            </a:r>
            <a:r>
              <a:rPr lang="en-CA" sz="1200" b="1" dirty="0" err="1"/>
              <a:t>imH</a:t>
            </a:r>
            <a:r>
              <a:rPr lang="en-CA" sz="1200" b="1" dirty="0"/>
              <a:t>, </a:t>
            </a:r>
            <a:r>
              <a:rPr lang="en-CA" sz="1200" b="1" dirty="0" err="1"/>
              <a:t>imW</a:t>
            </a:r>
            <a:r>
              <a:rPr lang="en-CA" sz="1200" b="1" dirty="0"/>
              <a:t>);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/>
              <a:t>% Create the shadow model estimated by a </a:t>
            </a:r>
            <a:r>
              <a:rPr lang="en-CA" sz="1200" b="1" dirty="0" err="1"/>
              <a:t>gaussian</a:t>
            </a:r>
            <a:endParaRPr lang="en-CA" sz="1200" b="1" dirty="0"/>
          </a:p>
          <a:p>
            <a:pPr marL="177800" indent="-177800"/>
            <a:r>
              <a:rPr lang="en-CA" sz="1200" b="1" dirty="0" err="1"/>
              <a:t>Gsigma</a:t>
            </a:r>
            <a:r>
              <a:rPr lang="en-CA" sz="1200" b="1" dirty="0"/>
              <a:t> = 6;</a:t>
            </a:r>
          </a:p>
          <a:p>
            <a:pPr marL="177800" indent="-177800"/>
            <a:r>
              <a:rPr lang="en-CA" sz="1200" b="1" dirty="0" err="1"/>
              <a:t>tt</a:t>
            </a:r>
            <a:r>
              <a:rPr lang="en-CA" sz="1200" b="1" dirty="0"/>
              <a:t> = 1 : </a:t>
            </a:r>
            <a:r>
              <a:rPr lang="en-CA" sz="1200" b="1" dirty="0" err="1"/>
              <a:t>imH</a:t>
            </a:r>
            <a:r>
              <a:rPr lang="en-CA" sz="1200" b="1" dirty="0"/>
              <a:t>;</a:t>
            </a:r>
          </a:p>
          <a:p>
            <a:pPr marL="177800" indent="-177800"/>
            <a:r>
              <a:rPr lang="en-CA" sz="1200" b="1" dirty="0" err="1"/>
              <a:t>ShadowM</a:t>
            </a:r>
            <a:r>
              <a:rPr lang="en-CA" sz="1200" b="1" dirty="0"/>
              <a:t> = </a:t>
            </a:r>
            <a:r>
              <a:rPr lang="en-CA" sz="1200" b="1" dirty="0" err="1"/>
              <a:t>exp</a:t>
            </a:r>
            <a:r>
              <a:rPr lang="en-CA" sz="1200" b="1" dirty="0"/>
              <a:t>(-(tt-1).^2/(2*</a:t>
            </a:r>
            <a:r>
              <a:rPr lang="en-CA" sz="1200" b="1" dirty="0" err="1"/>
              <a:t>Gsigma</a:t>
            </a:r>
            <a:r>
              <a:rPr lang="en-CA" sz="1200" b="1" dirty="0"/>
              <a:t>*</a:t>
            </a:r>
            <a:r>
              <a:rPr lang="en-CA" sz="1200" b="1" dirty="0" err="1"/>
              <a:t>Gsigma</a:t>
            </a:r>
            <a:r>
              <a:rPr lang="en-CA" sz="1200" b="1" dirty="0"/>
              <a:t>));</a:t>
            </a:r>
          </a:p>
          <a:p>
            <a:pPr marL="177800" indent="-177800"/>
            <a:r>
              <a:rPr lang="en-CA" sz="1200" b="1" dirty="0" smtClean="0"/>
              <a:t>…</a:t>
            </a:r>
            <a:endParaRPr lang="en-CA" sz="1200" b="1" dirty="0"/>
          </a:p>
        </p:txBody>
      </p:sp>
      <p:sp>
        <p:nvSpPr>
          <p:cNvPr id="6" name="Rectangle 5"/>
          <p:cNvSpPr/>
          <p:nvPr/>
        </p:nvSpPr>
        <p:spPr>
          <a:xfrm>
            <a:off x="899592" y="3640956"/>
            <a:ext cx="7272808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/>
              <a:t>function </a:t>
            </a:r>
            <a:r>
              <a:rPr lang="en-CA" sz="1200" b="1" dirty="0" err="1" smtClean="0"/>
              <a:t>bone_shadow_image</a:t>
            </a:r>
            <a:r>
              <a:rPr lang="en-CA" sz="1200" b="1" dirty="0" smtClean="0"/>
              <a:t> </a:t>
            </a:r>
            <a:r>
              <a:rPr lang="en-CA" sz="1200" b="1" dirty="0"/>
              <a:t>= </a:t>
            </a:r>
            <a:r>
              <a:rPr lang="en-CA" sz="1200" b="1" dirty="0" err="1" smtClean="0"/>
              <a:t>CalcBoneShadow</a:t>
            </a:r>
            <a:r>
              <a:rPr lang="en-CA" sz="1200" b="1" dirty="0" smtClean="0"/>
              <a:t>(</a:t>
            </a:r>
            <a:r>
              <a:rPr lang="en-CA" sz="1200" b="1" dirty="0" err="1" smtClean="0"/>
              <a:t>mask_image</a:t>
            </a:r>
            <a:r>
              <a:rPr lang="en-CA" sz="1200" b="1" dirty="0" smtClean="0"/>
              <a:t>, </a:t>
            </a:r>
            <a:r>
              <a:rPr lang="en-CA" sz="1200" b="1" dirty="0" err="1" smtClean="0"/>
              <a:t>input_image</a:t>
            </a:r>
            <a:r>
              <a:rPr lang="en-CA" sz="1200" b="1" dirty="0" smtClean="0"/>
              <a:t>, </a:t>
            </a:r>
            <a:r>
              <a:rPr lang="en-CA" sz="1200" b="1" dirty="0" err="1" smtClean="0"/>
              <a:t>intensity_halving_depth_pixel</a:t>
            </a:r>
            <a:r>
              <a:rPr lang="en-CA" sz="1200" b="1" dirty="0" smtClean="0"/>
              <a:t>)</a:t>
            </a:r>
            <a:endParaRPr lang="en-CA" sz="1200" b="1" dirty="0"/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 smtClean="0"/>
              <a:t>[</a:t>
            </a:r>
            <a:r>
              <a:rPr lang="en-CA" sz="1200" b="1" dirty="0" err="1" smtClean="0"/>
              <a:t>image_height</a:t>
            </a:r>
            <a:r>
              <a:rPr lang="en-CA" sz="1200" b="1" dirty="0" smtClean="0"/>
              <a:t>, </a:t>
            </a:r>
            <a:r>
              <a:rPr lang="en-CA" sz="1200" b="1" dirty="0" err="1" smtClean="0"/>
              <a:t>image_width</a:t>
            </a:r>
            <a:r>
              <a:rPr lang="en-CA" sz="1200" b="1" dirty="0" smtClean="0"/>
              <a:t>] </a:t>
            </a:r>
            <a:r>
              <a:rPr lang="en-CA" sz="1200" b="1" dirty="0"/>
              <a:t>= </a:t>
            </a:r>
            <a:r>
              <a:rPr lang="en-CA" sz="1200" b="1" dirty="0" smtClean="0"/>
              <a:t>size(</a:t>
            </a:r>
            <a:r>
              <a:rPr lang="en-CA" sz="1200" b="1" dirty="0" err="1"/>
              <a:t>input_image</a:t>
            </a:r>
            <a:r>
              <a:rPr lang="en-CA" sz="1200" b="1" dirty="0" smtClean="0"/>
              <a:t>);</a:t>
            </a:r>
            <a:endParaRPr lang="en-CA" sz="1200" b="1" dirty="0"/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 err="1"/>
              <a:t>bone_shadow_image</a:t>
            </a:r>
            <a:r>
              <a:rPr lang="en-CA" sz="1200" b="1" dirty="0" smtClean="0"/>
              <a:t> </a:t>
            </a:r>
            <a:r>
              <a:rPr lang="en-CA" sz="1200" b="1" dirty="0"/>
              <a:t>= </a:t>
            </a:r>
            <a:r>
              <a:rPr lang="en-CA" sz="1200" b="1" dirty="0" smtClean="0"/>
              <a:t>zeros(</a:t>
            </a:r>
            <a:r>
              <a:rPr lang="en-CA" sz="1200" b="1" dirty="0" err="1"/>
              <a:t>image_height</a:t>
            </a:r>
            <a:r>
              <a:rPr lang="en-CA" sz="1200" b="1" dirty="0"/>
              <a:t>, </a:t>
            </a:r>
            <a:r>
              <a:rPr lang="en-CA" sz="1200" b="1" dirty="0" err="1"/>
              <a:t>image_width</a:t>
            </a:r>
            <a:r>
              <a:rPr lang="en-CA" sz="1200" b="1" dirty="0" smtClean="0"/>
              <a:t>);</a:t>
            </a:r>
            <a:endParaRPr lang="en-CA" sz="1200" b="1" dirty="0"/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/>
              <a:t>% Create the shadow model estimated by a </a:t>
            </a:r>
            <a:r>
              <a:rPr lang="en-CA" sz="1200" b="1" dirty="0" err="1"/>
              <a:t>gaussian</a:t>
            </a:r>
            <a:endParaRPr lang="en-CA" sz="1200" b="1" dirty="0"/>
          </a:p>
          <a:p>
            <a:pPr marL="177800" indent="-177800"/>
            <a:r>
              <a:rPr lang="en-CA" sz="1200" b="1" dirty="0" err="1" smtClean="0"/>
              <a:t>gaussian_sigma_pixel</a:t>
            </a:r>
            <a:r>
              <a:rPr lang="en-CA" sz="1200" b="1" dirty="0" smtClean="0"/>
              <a:t> </a:t>
            </a:r>
            <a:r>
              <a:rPr lang="en-CA" sz="1200" b="1" dirty="0"/>
              <a:t>= </a:t>
            </a:r>
            <a:r>
              <a:rPr lang="en-CA" sz="1200" b="1" dirty="0" smtClean="0"/>
              <a:t>…some…computation…; % Computed from </a:t>
            </a:r>
            <a:r>
              <a:rPr lang="en-CA" sz="1200" b="1" dirty="0" err="1"/>
              <a:t>intensity_halving_depth_pixel</a:t>
            </a:r>
            <a:endParaRPr lang="en-CA" sz="1200" b="1" dirty="0"/>
          </a:p>
          <a:p>
            <a:pPr marL="177800" indent="-177800"/>
            <a:r>
              <a:rPr lang="en-CA" sz="1200" b="1" dirty="0" err="1" smtClean="0"/>
              <a:t>depth_pixel</a:t>
            </a:r>
            <a:r>
              <a:rPr lang="en-CA" sz="1200" b="1" dirty="0" smtClean="0"/>
              <a:t> </a:t>
            </a:r>
            <a:r>
              <a:rPr lang="en-CA" sz="1200" b="1" dirty="0"/>
              <a:t>= </a:t>
            </a:r>
            <a:r>
              <a:rPr lang="en-CA" sz="1200" b="1" dirty="0" smtClean="0"/>
              <a:t>1 </a:t>
            </a:r>
            <a:r>
              <a:rPr lang="en-CA" sz="1200" b="1" dirty="0"/>
              <a:t>: </a:t>
            </a:r>
            <a:r>
              <a:rPr lang="en-CA" sz="1200" b="1" dirty="0" err="1" smtClean="0"/>
              <a:t>image_height</a:t>
            </a:r>
            <a:r>
              <a:rPr lang="en-CA" sz="1200" b="1" dirty="0" smtClean="0"/>
              <a:t>;</a:t>
            </a:r>
            <a:endParaRPr lang="en-CA" sz="1200" b="1" dirty="0"/>
          </a:p>
          <a:p>
            <a:pPr marL="177800" indent="-177800"/>
            <a:r>
              <a:rPr lang="en-CA" sz="1200" b="1" dirty="0" err="1" smtClean="0"/>
              <a:t>ShadowModel</a:t>
            </a:r>
            <a:r>
              <a:rPr lang="en-CA" sz="1200" b="1" dirty="0" smtClean="0"/>
              <a:t> </a:t>
            </a:r>
            <a:r>
              <a:rPr lang="en-CA" sz="1200" b="1" dirty="0"/>
              <a:t>= </a:t>
            </a:r>
            <a:r>
              <a:rPr lang="en-CA" sz="1200" b="1" dirty="0" err="1"/>
              <a:t>exp</a:t>
            </a:r>
            <a:r>
              <a:rPr lang="en-CA" sz="1200" b="1" dirty="0" smtClean="0"/>
              <a:t>(-(depth_pixel-1</a:t>
            </a:r>
            <a:r>
              <a:rPr lang="en-CA" sz="1200" b="1" dirty="0"/>
              <a:t>).^2/(</a:t>
            </a:r>
            <a:r>
              <a:rPr lang="en-CA" sz="1200" b="1" dirty="0" smtClean="0"/>
              <a:t>2*</a:t>
            </a:r>
            <a:r>
              <a:rPr lang="en-CA" sz="1200" b="1" dirty="0" err="1" smtClean="0"/>
              <a:t>gaussian_sigma_pixel</a:t>
            </a:r>
            <a:r>
              <a:rPr lang="en-CA" sz="1200" b="1" dirty="0" smtClean="0"/>
              <a:t>*</a:t>
            </a:r>
            <a:r>
              <a:rPr lang="en-CA" sz="1200" b="1" dirty="0" err="1" smtClean="0"/>
              <a:t>gaussian_sigma_pixel</a:t>
            </a:r>
            <a:r>
              <a:rPr lang="en-CA" sz="1200" b="1" dirty="0" smtClean="0"/>
              <a:t>));</a:t>
            </a:r>
            <a:endParaRPr lang="en-CA" sz="1200" b="1" dirty="0"/>
          </a:p>
          <a:p>
            <a:pPr marL="177800" indent="-177800"/>
            <a:r>
              <a:rPr lang="en-CA" sz="1200" b="1" dirty="0" smtClean="0"/>
              <a:t>…</a:t>
            </a:r>
            <a:endParaRPr lang="en-CA" sz="1200" b="1" dirty="0"/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6964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14144" y="1060442"/>
            <a:ext cx="2771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 smtClean="0">
                <a:solidFill>
                  <a:srgbClr val="FF0000"/>
                </a:solidFill>
              </a:rPr>
              <a:t>What is </a:t>
            </a:r>
            <a:r>
              <a:rPr lang="en-CA" sz="1200" b="1" dirty="0" err="1" smtClean="0">
                <a:solidFill>
                  <a:srgbClr val="FF0000"/>
                </a:solidFill>
              </a:rPr>
              <a:t>BSh</a:t>
            </a:r>
            <a:r>
              <a:rPr lang="en-CA" sz="1200" b="1" dirty="0" smtClean="0">
                <a:solidFill>
                  <a:srgbClr val="FF0000"/>
                </a:solidFill>
              </a:rPr>
              <a:t>?</a:t>
            </a:r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r>
              <a:rPr lang="en-CA" sz="1200" b="1" dirty="0" smtClean="0">
                <a:solidFill>
                  <a:srgbClr val="FF0000"/>
                </a:solidFill>
              </a:rPr>
              <a:t>What is </a:t>
            </a:r>
            <a:r>
              <a:rPr lang="en-CA" sz="1200" b="1" dirty="0" err="1" smtClean="0">
                <a:solidFill>
                  <a:srgbClr val="FF0000"/>
                </a:solidFill>
              </a:rPr>
              <a:t>imH</a:t>
            </a:r>
            <a:r>
              <a:rPr lang="en-CA" sz="1200" b="1" dirty="0">
                <a:solidFill>
                  <a:srgbClr val="FF0000"/>
                </a:solidFill>
              </a:rPr>
              <a:t>, </a:t>
            </a:r>
            <a:r>
              <a:rPr lang="en-CA" sz="1200" b="1" dirty="0" err="1" smtClean="0">
                <a:solidFill>
                  <a:srgbClr val="FF0000"/>
                </a:solidFill>
              </a:rPr>
              <a:t>imW</a:t>
            </a:r>
            <a:r>
              <a:rPr lang="en-CA" sz="1200" b="1" dirty="0" smtClean="0">
                <a:solidFill>
                  <a:srgbClr val="FF0000"/>
                </a:solidFill>
              </a:rPr>
              <a:t>?</a:t>
            </a:r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endParaRPr lang="en-CA" sz="1200" b="1" dirty="0" smtClean="0">
              <a:solidFill>
                <a:srgbClr val="FF0000"/>
              </a:solidFill>
            </a:endParaRPr>
          </a:p>
          <a:p>
            <a:pPr marL="177800" indent="-177800"/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r>
              <a:rPr lang="en-CA" sz="1200" b="1" dirty="0" smtClean="0">
                <a:solidFill>
                  <a:srgbClr val="FF0000"/>
                </a:solidFill>
              </a:rPr>
              <a:t>What is the unit of </a:t>
            </a:r>
            <a:r>
              <a:rPr lang="en-CA" sz="1200" b="1" dirty="0" err="1" smtClean="0">
                <a:solidFill>
                  <a:srgbClr val="FF0000"/>
                </a:solidFill>
              </a:rPr>
              <a:t>Gsigma</a:t>
            </a:r>
            <a:r>
              <a:rPr lang="en-CA" sz="1200" b="1" dirty="0" smtClean="0">
                <a:solidFill>
                  <a:srgbClr val="FF0000"/>
                </a:solidFill>
              </a:rPr>
              <a:t>? Why it is 6?</a:t>
            </a:r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r>
              <a:rPr lang="en-CA" sz="1200" b="1" dirty="0" smtClean="0">
                <a:solidFill>
                  <a:srgbClr val="FF0000"/>
                </a:solidFill>
              </a:rPr>
              <a:t>What is </a:t>
            </a:r>
            <a:r>
              <a:rPr lang="en-CA" sz="1200" b="1" dirty="0" err="1" smtClean="0">
                <a:solidFill>
                  <a:srgbClr val="FF0000"/>
                </a:solidFill>
              </a:rPr>
              <a:t>tt</a:t>
            </a:r>
            <a:r>
              <a:rPr lang="en-CA" sz="1200" b="1" dirty="0" smtClean="0">
                <a:solidFill>
                  <a:srgbClr val="FF0000"/>
                </a:solidFill>
              </a:rPr>
              <a:t>? What is the unit?</a:t>
            </a:r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r>
              <a:rPr lang="en-CA" sz="1200" b="1" dirty="0" smtClean="0">
                <a:solidFill>
                  <a:srgbClr val="FF0000"/>
                </a:solidFill>
              </a:rPr>
              <a:t>What is </a:t>
            </a:r>
            <a:r>
              <a:rPr lang="en-CA" sz="1200" b="1" dirty="0" err="1" smtClean="0">
                <a:solidFill>
                  <a:srgbClr val="FF0000"/>
                </a:solidFill>
              </a:rPr>
              <a:t>ShadowM</a:t>
            </a:r>
            <a:r>
              <a:rPr lang="en-CA" sz="1200" b="1" dirty="0" smtClean="0">
                <a:solidFill>
                  <a:srgbClr val="FF0000"/>
                </a:solidFill>
              </a:rPr>
              <a:t>?</a:t>
            </a:r>
            <a:endParaRPr lang="en-CA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39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What’s wrong?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12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1520" y="1038645"/>
            <a:ext cx="7488832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 smtClean="0"/>
              <a:t>if</a:t>
            </a:r>
            <a:r>
              <a:rPr lang="en-CA" sz="1200" b="1" dirty="0"/>
              <a:t>( 1 == </a:t>
            </a:r>
            <a:r>
              <a:rPr lang="en-CA" sz="1200" b="1" dirty="0" err="1"/>
              <a:t>mMethodToIncorporateBeamWidth</a:t>
            </a:r>
            <a:r>
              <a:rPr lang="en-CA" sz="1200" b="1" dirty="0"/>
              <a:t> || 3 == </a:t>
            </a:r>
            <a:r>
              <a:rPr lang="en-CA" sz="1200" b="1" dirty="0" err="1"/>
              <a:t>mMethodToIncorporateBeamWidth</a:t>
            </a:r>
            <a:r>
              <a:rPr lang="en-CA" sz="1200" b="1" dirty="0"/>
              <a:t> )</a:t>
            </a:r>
          </a:p>
          <a:p>
            <a:pPr marL="177800" indent="-177800"/>
            <a:r>
              <a:rPr lang="en-CA" sz="1200" b="1" dirty="0" smtClean="0"/>
              <a:t>{</a:t>
            </a:r>
            <a:r>
              <a:rPr lang="en-CA" sz="1200" b="1" dirty="0"/>
              <a:t>	</a:t>
            </a:r>
          </a:p>
          <a:p>
            <a:pPr marL="177800" indent="-177800"/>
            <a:r>
              <a:rPr lang="en-CA" sz="1200" b="1" dirty="0"/>
              <a:t>	// Option: </a:t>
            </a:r>
            <a:r>
              <a:rPr lang="en-CA" sz="1200" b="1" dirty="0" err="1"/>
              <a:t>BWVar</a:t>
            </a:r>
            <a:r>
              <a:rPr lang="en-CA" sz="1200" b="1" dirty="0"/>
              <a:t> or </a:t>
            </a:r>
            <a:r>
              <a:rPr lang="en-CA" sz="1200" b="1" dirty="0" err="1"/>
              <a:t>BWTHEVar</a:t>
            </a:r>
            <a:endParaRPr lang="en-CA" sz="1200" b="1" dirty="0"/>
          </a:p>
          <a:p>
            <a:pPr marL="177800" indent="-177800"/>
            <a:r>
              <a:rPr lang="en-CA" sz="1200" b="1" dirty="0"/>
              <a:t>	Weight4ThisAxialDepth = </a:t>
            </a:r>
            <a:r>
              <a:rPr lang="en-CA" sz="1200" b="1" dirty="0" smtClean="0"/>
              <a:t> 1</a:t>
            </a:r>
            <a:r>
              <a:rPr lang="en-CA" sz="1200" b="1" dirty="0"/>
              <a:t>/( </a:t>
            </a:r>
            <a:r>
              <a:rPr lang="en-CA" sz="1200" b="1" dirty="0" err="1"/>
              <a:t>USBeamWidthEuclideanMagAtThisAxialDepthInMM</a:t>
            </a:r>
            <a:r>
              <a:rPr lang="en-CA" sz="1200" b="1" dirty="0"/>
              <a:t>/4 * 0.001 );</a:t>
            </a:r>
          </a:p>
          <a:p>
            <a:pPr marL="177800" indent="-177800"/>
            <a:r>
              <a:rPr lang="en-CA" sz="1200" b="1" dirty="0" smtClean="0"/>
              <a:t>}</a:t>
            </a:r>
            <a:endParaRPr lang="en-CA" sz="1200" b="1" dirty="0"/>
          </a:p>
          <a:p>
            <a:pPr marL="177800" indent="-177800"/>
            <a:r>
              <a:rPr lang="en-CA" sz="1200" b="1" dirty="0" smtClean="0"/>
              <a:t>else </a:t>
            </a:r>
            <a:endParaRPr lang="en-CA" sz="1200" b="1" dirty="0"/>
          </a:p>
          <a:p>
            <a:pPr marL="177800" indent="-177800"/>
            <a:r>
              <a:rPr lang="en-CA" sz="1200" b="1" dirty="0" smtClean="0"/>
              <a:t>{</a:t>
            </a:r>
            <a:endParaRPr lang="en-CA" sz="1200" b="1" dirty="0"/>
          </a:p>
          <a:p>
            <a:pPr marL="177800" indent="-177800"/>
            <a:r>
              <a:rPr lang="en-CA" sz="1200" b="1" dirty="0"/>
              <a:t>	// Option = </a:t>
            </a:r>
            <a:r>
              <a:rPr lang="en-CA" sz="1200" b="1" dirty="0" err="1"/>
              <a:t>BWRatio</a:t>
            </a:r>
            <a:endParaRPr lang="en-CA" sz="1200" b="1" dirty="0"/>
          </a:p>
          <a:p>
            <a:pPr marL="177800" indent="-177800"/>
            <a:r>
              <a:rPr lang="en-CA" sz="1200" b="1" dirty="0"/>
              <a:t>	Weight4ThisAxialDepth = 	</a:t>
            </a:r>
            <a:r>
              <a:rPr lang="en-CA" sz="1200" b="1" dirty="0" err="1"/>
              <a:t>sqrt</a:t>
            </a:r>
            <a:r>
              <a:rPr lang="en-CA" sz="1200" b="1" dirty="0"/>
              <a:t>( 1/mUS3DBeamwidthAndWeightFactorsInUSImageFrameTable5xM.get(4,0) );</a:t>
            </a:r>
          </a:p>
          <a:p>
            <a:pPr marL="177800" indent="-177800"/>
            <a:r>
              <a:rPr lang="en-CA" sz="1200" b="1" dirty="0" smtClean="0"/>
              <a:t>}</a:t>
            </a:r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62" y="764704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1520" y="3140968"/>
            <a:ext cx="7488832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 defTabSz="392113"/>
            <a:r>
              <a:rPr lang="en-CA" sz="1200" b="1" dirty="0" err="1" smtClean="0"/>
              <a:t>enum</a:t>
            </a:r>
            <a:r>
              <a:rPr lang="en-CA" sz="1200" b="1" dirty="0" smtClean="0"/>
              <a:t> </a:t>
            </a:r>
            <a:r>
              <a:rPr lang="en-CA" sz="1200" b="1" dirty="0" err="1" smtClean="0"/>
              <a:t>BeamWidthComputationMethodType</a:t>
            </a:r>
            <a:r>
              <a:rPr lang="en-CA" sz="1200" b="1" dirty="0" smtClean="0"/>
              <a:t> {BEAMWIDTH_EUCLIDEAN_NORMALIZED, BEAMWIDTH_EUCLIDEAN, BEAMWIDTH_RATIO); // </a:t>
            </a:r>
            <a:r>
              <a:rPr lang="en-CA" sz="1200" b="1" i="1" dirty="0" smtClean="0"/>
              <a:t>…documentation of the options…</a:t>
            </a:r>
          </a:p>
          <a:p>
            <a:pPr marL="177800" indent="-177800" defTabSz="392113"/>
            <a:r>
              <a:rPr lang="en-CA" sz="1200" b="1" dirty="0" smtClean="0"/>
              <a:t>…</a:t>
            </a:r>
            <a:endParaRPr lang="en-CA" sz="1200" b="1" dirty="0"/>
          </a:p>
          <a:p>
            <a:pPr marL="177800" indent="-177800" defTabSz="392113"/>
            <a:r>
              <a:rPr lang="en-CA" sz="1200" b="1" dirty="0" smtClean="0"/>
              <a:t>switch (</a:t>
            </a:r>
            <a:r>
              <a:rPr lang="en-CA" sz="1200" b="1" dirty="0" err="1" smtClean="0"/>
              <a:t>mMethodToIncorporateBeamWidth</a:t>
            </a:r>
            <a:r>
              <a:rPr lang="en-CA" sz="1200" b="1" dirty="0" smtClean="0"/>
              <a:t> )</a:t>
            </a:r>
          </a:p>
          <a:p>
            <a:pPr marL="177800" indent="-177800" defTabSz="392113"/>
            <a:r>
              <a:rPr lang="en-CA" sz="1200" b="1" dirty="0" smtClean="0"/>
              <a:t>{</a:t>
            </a:r>
            <a:r>
              <a:rPr lang="en-CA" sz="1200" b="1" dirty="0"/>
              <a:t>	</a:t>
            </a:r>
          </a:p>
          <a:p>
            <a:pPr marL="177800" indent="-177800" defTabSz="392113"/>
            <a:r>
              <a:rPr lang="en-CA" sz="1200" b="1" dirty="0"/>
              <a:t>	</a:t>
            </a:r>
            <a:r>
              <a:rPr lang="en-CA" sz="1200" b="1" dirty="0" smtClean="0"/>
              <a:t>case BEAMWIDTH_EUCLIDEAN_NORMALIZED:</a:t>
            </a:r>
          </a:p>
          <a:p>
            <a:pPr marL="177800" indent="-177800" defTabSz="392113"/>
            <a:r>
              <a:rPr lang="en-CA" sz="1200" b="1" dirty="0"/>
              <a:t>	case </a:t>
            </a:r>
            <a:r>
              <a:rPr lang="en-CA" sz="1200" b="1" dirty="0" smtClean="0"/>
              <a:t>BEAMWIDTH_EUCLIDEAN:</a:t>
            </a:r>
            <a:endParaRPr lang="en-CA" sz="1200" b="1" dirty="0"/>
          </a:p>
          <a:p>
            <a:pPr marL="177800" indent="-177800" defTabSz="392113"/>
            <a:r>
              <a:rPr lang="en-CA" sz="1200" b="1" dirty="0" smtClean="0"/>
              <a:t>		Weight4ThisAxialDepthM </a:t>
            </a:r>
            <a:r>
              <a:rPr lang="en-CA" sz="1200" b="1" dirty="0"/>
              <a:t>=  </a:t>
            </a:r>
            <a:r>
              <a:rPr lang="en-CA" sz="1200" b="1" dirty="0" smtClean="0"/>
              <a:t>1</a:t>
            </a:r>
            <a:r>
              <a:rPr lang="en-CA" sz="1200" b="1" dirty="0"/>
              <a:t>/( </a:t>
            </a:r>
            <a:r>
              <a:rPr lang="en-CA" sz="1200" b="1" dirty="0" err="1"/>
              <a:t>USBeamWidthEuclideanMagAtThisAxialDepthInMM</a:t>
            </a:r>
            <a:r>
              <a:rPr lang="en-CA" sz="1200" b="1" dirty="0"/>
              <a:t>/4 * 0.001 </a:t>
            </a:r>
            <a:r>
              <a:rPr lang="en-CA" sz="1200" b="1" dirty="0" smtClean="0"/>
              <a:t>);</a:t>
            </a:r>
          </a:p>
          <a:p>
            <a:pPr marL="177800" indent="-177800" defTabSz="392113"/>
            <a:r>
              <a:rPr lang="en-CA" sz="1200" b="1" dirty="0"/>
              <a:t>	</a:t>
            </a:r>
            <a:r>
              <a:rPr lang="en-CA" sz="1200" b="1" dirty="0" smtClean="0"/>
              <a:t>	break;</a:t>
            </a:r>
            <a:endParaRPr lang="en-CA" sz="1200" b="1" dirty="0"/>
          </a:p>
          <a:p>
            <a:pPr marL="177800" indent="-177800" defTabSz="392113"/>
            <a:r>
              <a:rPr lang="en-CA" sz="1200" b="1" dirty="0"/>
              <a:t>	</a:t>
            </a:r>
            <a:r>
              <a:rPr lang="en-CA" sz="1200" b="1" dirty="0" smtClean="0"/>
              <a:t>case BEAMWIDTH_RATIO</a:t>
            </a:r>
            <a:endParaRPr lang="en-CA" sz="1200" b="1" dirty="0"/>
          </a:p>
          <a:p>
            <a:pPr marL="177800" indent="-177800" defTabSz="392113"/>
            <a:r>
              <a:rPr lang="en-CA" sz="1200" b="1" dirty="0" smtClean="0"/>
              <a:t>	</a:t>
            </a:r>
            <a:r>
              <a:rPr lang="en-CA" sz="1200" b="1" dirty="0"/>
              <a:t>	</a:t>
            </a:r>
            <a:r>
              <a:rPr lang="en-CA" sz="1200" b="1" dirty="0" smtClean="0"/>
              <a:t>Weight4ThisAxialDepthM= </a:t>
            </a:r>
            <a:r>
              <a:rPr lang="en-CA" sz="1200" b="1" dirty="0" err="1" smtClean="0"/>
              <a:t>sqrt</a:t>
            </a:r>
            <a:r>
              <a:rPr lang="en-CA" sz="1200" b="1" dirty="0" smtClean="0"/>
              <a:t>(1/mUS3DBeamwidthAndWeightFactorsInUSImageFrameTable5xM.get(4,0));</a:t>
            </a:r>
          </a:p>
          <a:p>
            <a:pPr marL="177800" indent="-177800" defTabSz="392113"/>
            <a:r>
              <a:rPr lang="en-CA" sz="1200" b="1" dirty="0"/>
              <a:t>	</a:t>
            </a:r>
            <a:r>
              <a:rPr lang="en-CA" sz="1200" b="1" dirty="0" smtClean="0"/>
              <a:t>	break:</a:t>
            </a:r>
          </a:p>
          <a:p>
            <a:pPr marL="177800" indent="-177800" defTabSz="392113"/>
            <a:r>
              <a:rPr lang="en-CA" sz="1200" b="1" dirty="0"/>
              <a:t>	</a:t>
            </a:r>
            <a:r>
              <a:rPr lang="en-CA" sz="1200" b="1" dirty="0" smtClean="0"/>
              <a:t>default: </a:t>
            </a:r>
          </a:p>
          <a:p>
            <a:pPr marL="177800" indent="-177800" defTabSz="392113"/>
            <a:r>
              <a:rPr lang="en-CA" sz="1200" b="1" dirty="0"/>
              <a:t>	</a:t>
            </a:r>
            <a:r>
              <a:rPr lang="en-CA" sz="1200" b="1" dirty="0" smtClean="0"/>
              <a:t>	LOG_ERROR(“Unknown </a:t>
            </a:r>
            <a:r>
              <a:rPr lang="en-CA" sz="1200" b="1" dirty="0" err="1" smtClean="0"/>
              <a:t>beamwidth</a:t>
            </a:r>
            <a:r>
              <a:rPr lang="en-CA" sz="1200" b="1" dirty="0" smtClean="0"/>
              <a:t> method: “&lt;&lt; </a:t>
            </a:r>
            <a:r>
              <a:rPr lang="en-CA" sz="1200" b="1" dirty="0" err="1"/>
              <a:t>mMethodToIncorporateBeamWidth</a:t>
            </a:r>
            <a:r>
              <a:rPr lang="en-CA" sz="1200" b="1" dirty="0"/>
              <a:t> </a:t>
            </a:r>
            <a:r>
              <a:rPr lang="en-CA" sz="1200" b="1" dirty="0" smtClean="0"/>
              <a:t>);</a:t>
            </a:r>
          </a:p>
          <a:p>
            <a:pPr marL="177800" indent="-177800" defTabSz="392113"/>
            <a:r>
              <a:rPr lang="en-CA" sz="1200" b="1" dirty="0"/>
              <a:t>	</a:t>
            </a:r>
            <a:r>
              <a:rPr lang="en-CA" sz="1200" b="1" dirty="0" smtClean="0"/>
              <a:t>	return FAIL;</a:t>
            </a:r>
            <a:endParaRPr lang="en-CA" sz="1200" b="1" dirty="0"/>
          </a:p>
          <a:p>
            <a:pPr marL="177800" indent="-177800" defTabSz="392113"/>
            <a:r>
              <a:rPr lang="en-CA" sz="1200" b="1" dirty="0" smtClean="0"/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7544" y="851226"/>
            <a:ext cx="4536504" cy="527580"/>
            <a:chOff x="467544" y="851226"/>
            <a:chExt cx="4536504" cy="527580"/>
          </a:xfrm>
        </p:grpSpPr>
        <p:sp>
          <p:nvSpPr>
            <p:cNvPr id="10" name="Rectangle 9"/>
            <p:cNvSpPr/>
            <p:nvPr/>
          </p:nvSpPr>
          <p:spPr>
            <a:xfrm>
              <a:off x="467544" y="980728"/>
              <a:ext cx="216024" cy="39807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418" y="980728"/>
              <a:ext cx="216024" cy="39807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588" y="851226"/>
              <a:ext cx="15740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7800" indent="-177800"/>
              <a:r>
                <a:rPr lang="en-CA" sz="1200" b="1" dirty="0" smtClean="0">
                  <a:solidFill>
                    <a:srgbClr val="FF0000"/>
                  </a:solidFill>
                </a:rPr>
                <a:t>Magic number!</a:t>
              </a:r>
              <a:endParaRPr lang="en-CA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29961" y="851226"/>
              <a:ext cx="15740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7800" indent="-177800"/>
              <a:r>
                <a:rPr lang="en-CA" sz="1200" b="1" dirty="0" smtClean="0">
                  <a:solidFill>
                    <a:srgbClr val="FF0000"/>
                  </a:solidFill>
                </a:rPr>
                <a:t>Magic number!</a:t>
              </a:r>
              <a:endParaRPr lang="en-CA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5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Naming #2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13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2627784" y="5630514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 smtClean="0"/>
              <a:t>4. Make names fit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231774" y="908720"/>
            <a:ext cx="8732713" cy="460851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Distinguish </a:t>
            </a:r>
            <a:r>
              <a:rPr lang="en-CA" dirty="0"/>
              <a:t>global, local, member </a:t>
            </a:r>
            <a:r>
              <a:rPr lang="en-CA" dirty="0" smtClean="0"/>
              <a:t>variables </a:t>
            </a:r>
            <a:r>
              <a:rPr lang="en-CA" dirty="0"/>
              <a:t>by the </a:t>
            </a:r>
            <a:r>
              <a:rPr lang="en-CA" dirty="0" smtClean="0"/>
              <a:t>name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e.g., THIS_IS_A_CONSTANT, </a:t>
            </a:r>
            <a:r>
              <a:rPr lang="en-CA" dirty="0" err="1" smtClean="0"/>
              <a:t>m_MemberVariable</a:t>
            </a:r>
            <a:r>
              <a:rPr lang="en-CA" dirty="0" smtClean="0"/>
              <a:t>, </a:t>
            </a:r>
            <a:r>
              <a:rPr lang="en-CA" dirty="0" err="1" smtClean="0"/>
              <a:t>localVariable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Naming conventions: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Class name, variables name: noun (e.g., </a:t>
            </a:r>
            <a:r>
              <a:rPr lang="en-CA" dirty="0" err="1" smtClean="0"/>
              <a:t>DataCollector</a:t>
            </a:r>
            <a:r>
              <a:rPr lang="en-CA" dirty="0" smtClean="0"/>
              <a:t>, </a:t>
            </a:r>
            <a:r>
              <a:rPr lang="en-CA" dirty="0" err="1" smtClean="0"/>
              <a:t>InputImage</a:t>
            </a:r>
            <a:r>
              <a:rPr lang="en-CA" dirty="0" smtClean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Method/function name: start with a verb (e.g., Get…/Set…, Add…/Remove…, Display…, Compute…)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Cannot find a good name? =&gt; underlying conceptual problem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err="1" smtClean="0"/>
              <a:t>LoadAndDisplayInputData</a:t>
            </a:r>
            <a:r>
              <a:rPr lang="en-CA" dirty="0" smtClean="0"/>
              <a:t> =&gt; need to split into two methods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…Manager, …Controller =&gt; do you have any idea what this class should do?</a:t>
            </a:r>
          </a:p>
        </p:txBody>
      </p:sp>
    </p:spTree>
    <p:extLst>
      <p:ext uri="{BB962C8B-B14F-4D97-AF65-F5344CB8AC3E}">
        <p14:creationId xmlns:p14="http://schemas.microsoft.com/office/powerpoint/2010/main" val="360600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Naming </a:t>
            </a:r>
            <a:r>
              <a:rPr lang="en-CA" dirty="0"/>
              <a:t>#3 </a:t>
            </a:r>
            <a:r>
              <a:rPr lang="en-CA" dirty="0" smtClean="0"/>
              <a:t>- spatial </a:t>
            </a:r>
            <a:r>
              <a:rPr lang="en-CA" dirty="0"/>
              <a:t>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14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2627784" y="5630514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 smtClean="0"/>
              <a:t>4. Make names fit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231774" y="1124744"/>
            <a:ext cx="8732713" cy="396044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 err="1" smtClean="0"/>
              <a:t>PerkLab</a:t>
            </a:r>
            <a:r>
              <a:rPr lang="en-CA" dirty="0" smtClean="0"/>
              <a:t> conventions (no generally applied rules)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Point: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4-element vector, last element is 1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Name: </a:t>
            </a:r>
            <a:r>
              <a:rPr lang="en-CA" i="1" dirty="0" err="1" smtClean="0"/>
              <a:t>some</a:t>
            </a:r>
            <a:r>
              <a:rPr lang="en-CA" b="1" dirty="0" err="1" smtClean="0"/>
              <a:t>Point_</a:t>
            </a:r>
            <a:r>
              <a:rPr lang="en-CA" i="1" dirty="0" err="1" smtClean="0"/>
              <a:t>CoordinateSystemName</a:t>
            </a:r>
            <a:endParaRPr lang="en-CA" i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Vector: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4-element vector, last element is 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Name: </a:t>
            </a:r>
            <a:r>
              <a:rPr lang="en-CA" i="1" dirty="0" err="1" smtClean="0"/>
              <a:t>some</a:t>
            </a:r>
            <a:r>
              <a:rPr lang="en-CA" b="1" dirty="0" err="1" smtClean="0"/>
              <a:t>Vector_</a:t>
            </a:r>
            <a:r>
              <a:rPr lang="en-CA" i="1" dirty="0" err="1" smtClean="0"/>
              <a:t>CoordinateSystemName</a:t>
            </a:r>
            <a:endParaRPr lang="en-CA" i="1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Transform: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4x4 element matrix, last row is [0 0 0 1]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somePoint_Frame2 = Frame1ToFrame2Transform * </a:t>
            </a:r>
            <a:r>
              <a:rPr lang="en-CA" sz="2000" dirty="0" smtClean="0"/>
              <a:t>somePoint_Frame1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Name: </a:t>
            </a:r>
            <a:r>
              <a:rPr lang="en-CA" sz="1800" i="1" dirty="0" err="1" smtClean="0"/>
              <a:t>FromCoordinateSystemName</a:t>
            </a:r>
            <a:r>
              <a:rPr lang="en-CA" sz="1800" b="1" dirty="0" err="1" smtClean="0"/>
              <a:t>To</a:t>
            </a:r>
            <a:r>
              <a:rPr lang="en-CA" sz="1800" i="1" dirty="0" err="1" smtClean="0"/>
              <a:t>ToCoordinateSystemName</a:t>
            </a:r>
            <a:r>
              <a:rPr lang="en-CA" sz="1800" b="1" dirty="0" err="1" smtClean="0"/>
              <a:t>Transform</a:t>
            </a:r>
            <a:endParaRPr lang="en-CA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1837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Which 4 names are wrong?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15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11760" y="1196752"/>
            <a:ext cx="5040560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 smtClean="0"/>
              <a:t>ProbeCalibrationMatrix</a:t>
            </a:r>
            <a:endParaRPr lang="en-CA" sz="2400" b="1" dirty="0" smtClean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ScanlineEndPoint_Image</a:t>
            </a:r>
            <a:endParaRPr lang="en-CA" sz="2400" b="1" dirty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 smtClean="0"/>
              <a:t>ProbeTransform</a:t>
            </a:r>
            <a:endParaRPr lang="en-CA" sz="2400" b="1" dirty="0" smtClean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 smtClean="0"/>
              <a:t>ImagePlaneNormalVector_Tracker</a:t>
            </a:r>
            <a:endParaRPr lang="en-CA" sz="2400" b="1" dirty="0" smtClean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 smtClean="0"/>
              <a:t>ImageToProbeTransform</a:t>
            </a:r>
            <a:endParaRPr lang="en-CA" sz="2400" b="1" dirty="0" smtClean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 smtClean="0"/>
              <a:t>NeedleTipVector</a:t>
            </a:r>
            <a:endParaRPr lang="en-CA" sz="2400" b="1" dirty="0" smtClean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 smtClean="0"/>
              <a:t>NeedleTrackerMatrix</a:t>
            </a:r>
            <a:endParaRPr lang="en-CA" sz="2400" b="1" dirty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 smtClean="0"/>
              <a:t>StylusTipToTrackerTransform</a:t>
            </a:r>
            <a:endParaRPr lang="en-CA" sz="2400" b="1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475656" y="1196752"/>
            <a:ext cx="4464496" cy="4032448"/>
            <a:chOff x="1475656" y="1196752"/>
            <a:chExt cx="4464496" cy="4032448"/>
          </a:xfrm>
        </p:grpSpPr>
        <p:pic>
          <p:nvPicPr>
            <p:cNvPr id="7" name="Picture 2" descr="http://ts1.mm.bing.net/images/thumbnail.aspx?q=1416689888324&amp;id=a11dcf17daede3b862c6dc1f9eb7930b&amp;url=http%3a%2f%2fwww.dailyblogtips.com%2fwp-content%2fuploads%2fcodinghorro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268760"/>
              <a:ext cx="864096" cy="56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://ts1.mm.bing.net/images/thumbnail.aspx?q=1416689888324&amp;id=a11dcf17daede3b862c6dc1f9eb7930b&amp;url=http%3a%2f%2fwww.dailyblogtips.com%2fwp-content%2fuploads%2fcodinghorro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385391"/>
              <a:ext cx="864096" cy="56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://ts1.mm.bing.net/images/thumbnail.aspx?q=1416689888324&amp;id=a11dcf17daede3b862c6dc1f9eb7930b&amp;url=http%3a%2f%2fwww.dailyblogtips.com%2fwp-content%2fuploads%2fcodinghorro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005064"/>
              <a:ext cx="864096" cy="56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ts1.mm.bing.net/images/thumbnail.aspx?q=1416689888324&amp;id=a11dcf17daede3b862c6dc1f9eb7930b&amp;url=http%3a%2f%2fwww.dailyblogtips.com%2fwp-content%2fuploads%2fcodinghorro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581128"/>
              <a:ext cx="864096" cy="56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1475656" y="1196752"/>
              <a:ext cx="4464496" cy="6390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75656" y="2343366"/>
              <a:ext cx="4464496" cy="6390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75656" y="3942056"/>
              <a:ext cx="4464496" cy="6390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75656" y="4590128"/>
              <a:ext cx="4464496" cy="6390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632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Comments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16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31774" y="1052736"/>
            <a:ext cx="8732713" cy="446449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Try to write self-documenting code; use comments to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describe purpose (the </a:t>
            </a:r>
            <a:r>
              <a:rPr lang="en-CA" i="1" dirty="0" smtClean="0"/>
              <a:t>why</a:t>
            </a:r>
            <a:r>
              <a:rPr lang="en-CA" dirty="0" smtClean="0"/>
              <a:t>, not the </a:t>
            </a:r>
            <a:r>
              <a:rPr lang="en-CA" i="1" dirty="0" smtClean="0"/>
              <a:t>what or how</a:t>
            </a:r>
            <a:r>
              <a:rPr lang="en-CA" dirty="0" smtClean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provide interface documentation (</a:t>
            </a:r>
            <a:r>
              <a:rPr lang="en-CA" dirty="0" err="1" smtClean="0"/>
              <a:t>Matlab</a:t>
            </a:r>
            <a:r>
              <a:rPr lang="en-CA" dirty="0" smtClean="0"/>
              <a:t>: following standard templates, </a:t>
            </a:r>
            <a:r>
              <a:rPr lang="en-CA" dirty="0"/>
              <a:t>C</a:t>
            </a:r>
            <a:r>
              <a:rPr lang="en-CA" dirty="0" smtClean="0"/>
              <a:t>++: </a:t>
            </a:r>
            <a:r>
              <a:rPr lang="en-CA" dirty="0" err="1" smtClean="0"/>
              <a:t>Doxygen</a:t>
            </a:r>
            <a:r>
              <a:rPr lang="en-CA" dirty="0" smtClean="0"/>
              <a:t>, etc.)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Need for too much commenting may indicate problems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 smtClean="0"/>
              <a:t>Don’t maintain the change log in comments: the version control system does a better job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Remove dead (commented out) </a:t>
            </a:r>
            <a:r>
              <a:rPr lang="en-CA" dirty="0" smtClean="0"/>
              <a:t>code: it can be retrieved from the version control system if needed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Use standard </a:t>
            </a:r>
            <a:r>
              <a:rPr lang="en-CA" dirty="0" smtClean="0"/>
              <a:t>TODO comment tags: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 smtClean="0"/>
              <a:t>// TODO: double-check this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 smtClean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627784" y="5630514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 smtClean="0"/>
              <a:t>5. Comment judiciously</a:t>
            </a:r>
          </a:p>
        </p:txBody>
      </p:sp>
    </p:spTree>
    <p:extLst>
      <p:ext uri="{BB962C8B-B14F-4D97-AF65-F5344CB8AC3E}">
        <p14:creationId xmlns:p14="http://schemas.microsoft.com/office/powerpoint/2010/main" val="350933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Comments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17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51520" y="1052736"/>
            <a:ext cx="8732713" cy="446449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"I </a:t>
            </a:r>
            <a:r>
              <a:rPr lang="en-US" dirty="0" err="1"/>
              <a:t>cdn'uolt</a:t>
            </a:r>
            <a:r>
              <a:rPr lang="en-US" dirty="0"/>
              <a:t> </a:t>
            </a:r>
            <a:r>
              <a:rPr lang="en-US" dirty="0" err="1"/>
              <a:t>blveiee</a:t>
            </a:r>
            <a:r>
              <a:rPr lang="en-US" dirty="0"/>
              <a:t> </a:t>
            </a:r>
            <a:r>
              <a:rPr lang="en-US" dirty="0" err="1"/>
              <a:t>taht</a:t>
            </a:r>
            <a:r>
              <a:rPr lang="en-US" dirty="0"/>
              <a:t> I </a:t>
            </a:r>
            <a:r>
              <a:rPr lang="en-US" dirty="0" err="1"/>
              <a:t>cluod</a:t>
            </a:r>
            <a:r>
              <a:rPr lang="en-US" dirty="0"/>
              <a:t> </a:t>
            </a:r>
            <a:r>
              <a:rPr lang="en-US" dirty="0" err="1"/>
              <a:t>aulaclty</a:t>
            </a:r>
            <a:r>
              <a:rPr lang="en-US" dirty="0"/>
              <a:t> </a:t>
            </a:r>
            <a:r>
              <a:rPr lang="en-US" dirty="0" err="1"/>
              <a:t>uesdnatnrd</a:t>
            </a:r>
            <a:r>
              <a:rPr lang="en-US" dirty="0"/>
              <a:t> </a:t>
            </a:r>
            <a:r>
              <a:rPr lang="en-US" dirty="0" err="1"/>
              <a:t>waht</a:t>
            </a:r>
            <a:r>
              <a:rPr lang="en-US" dirty="0"/>
              <a:t> I was </a:t>
            </a:r>
            <a:r>
              <a:rPr lang="en-US" dirty="0" err="1"/>
              <a:t>rdanieg</a:t>
            </a:r>
            <a:r>
              <a:rPr lang="en-US" dirty="0"/>
              <a:t>: the </a:t>
            </a:r>
            <a:r>
              <a:rPr lang="en-US" dirty="0" err="1"/>
              <a:t>phaonmneel</a:t>
            </a:r>
            <a:r>
              <a:rPr lang="en-US" dirty="0"/>
              <a:t> </a:t>
            </a:r>
            <a:r>
              <a:rPr lang="en-US" dirty="0" err="1"/>
              <a:t>pweor</a:t>
            </a:r>
            <a:r>
              <a:rPr lang="en-US" dirty="0"/>
              <a:t> of the </a:t>
            </a:r>
            <a:r>
              <a:rPr lang="en-US" dirty="0" err="1"/>
              <a:t>hmuan</a:t>
            </a:r>
            <a:r>
              <a:rPr lang="en-US" dirty="0"/>
              <a:t> </a:t>
            </a:r>
            <a:r>
              <a:rPr lang="en-US" dirty="0" err="1"/>
              <a:t>mnid</a:t>
            </a:r>
            <a:r>
              <a:rPr lang="en-US" dirty="0"/>
              <a:t>. </a:t>
            </a:r>
            <a:r>
              <a:rPr lang="en-US" dirty="0" err="1"/>
              <a:t>Aoccdrnig</a:t>
            </a:r>
            <a:r>
              <a:rPr lang="en-US" dirty="0"/>
              <a:t> to a </a:t>
            </a:r>
            <a:r>
              <a:rPr lang="en-US" dirty="0" err="1"/>
              <a:t>rseearch</a:t>
            </a:r>
            <a:r>
              <a:rPr lang="en-US" dirty="0"/>
              <a:t> </a:t>
            </a:r>
            <a:r>
              <a:rPr lang="en-US" dirty="0" err="1"/>
              <a:t>taem</a:t>
            </a:r>
            <a:r>
              <a:rPr lang="en-US" dirty="0"/>
              <a:t> at </a:t>
            </a:r>
            <a:r>
              <a:rPr lang="en-US" dirty="0" err="1"/>
              <a:t>Cmabrigde</a:t>
            </a:r>
            <a:r>
              <a:rPr lang="en-US" dirty="0"/>
              <a:t> </a:t>
            </a:r>
            <a:r>
              <a:rPr lang="en-US" dirty="0" err="1"/>
              <a:t>Uinervtisy</a:t>
            </a:r>
            <a:r>
              <a:rPr lang="en-US" dirty="0"/>
              <a:t>, it </a:t>
            </a:r>
            <a:r>
              <a:rPr lang="en-US" dirty="0" err="1"/>
              <a:t>deosn't</a:t>
            </a:r>
            <a:r>
              <a:rPr lang="en-US" dirty="0"/>
              <a:t> </a:t>
            </a:r>
            <a:r>
              <a:rPr lang="en-US" dirty="0" err="1"/>
              <a:t>mttaer</a:t>
            </a:r>
            <a:r>
              <a:rPr lang="en-US" dirty="0"/>
              <a:t> in </a:t>
            </a:r>
            <a:r>
              <a:rPr lang="en-US" dirty="0" err="1"/>
              <a:t>waht</a:t>
            </a:r>
            <a:r>
              <a:rPr lang="en-US" dirty="0"/>
              <a:t> </a:t>
            </a:r>
            <a:r>
              <a:rPr lang="en-US" dirty="0" err="1"/>
              <a:t>oredr</a:t>
            </a:r>
            <a:r>
              <a:rPr lang="en-US" dirty="0"/>
              <a:t> the </a:t>
            </a:r>
            <a:r>
              <a:rPr lang="en-US" dirty="0" err="1"/>
              <a:t>ltteers</a:t>
            </a:r>
            <a:r>
              <a:rPr lang="en-US" dirty="0"/>
              <a:t> in a </a:t>
            </a:r>
            <a:r>
              <a:rPr lang="en-US" dirty="0" err="1"/>
              <a:t>wrod</a:t>
            </a:r>
            <a:r>
              <a:rPr lang="en-US" dirty="0"/>
              <a:t> are, the </a:t>
            </a:r>
            <a:r>
              <a:rPr lang="en-US" dirty="0" err="1"/>
              <a:t>olny</a:t>
            </a:r>
            <a:r>
              <a:rPr lang="en-US" dirty="0"/>
              <a:t> </a:t>
            </a:r>
            <a:r>
              <a:rPr lang="en-US" dirty="0" err="1"/>
              <a:t>iprmoatnt</a:t>
            </a:r>
            <a:r>
              <a:rPr lang="en-US" dirty="0"/>
              <a:t> </a:t>
            </a:r>
            <a:r>
              <a:rPr lang="en-US" dirty="0" err="1"/>
              <a:t>tihng</a:t>
            </a:r>
            <a:r>
              <a:rPr lang="en-US" dirty="0"/>
              <a:t> is </a:t>
            </a:r>
            <a:r>
              <a:rPr lang="en-US" dirty="0" err="1"/>
              <a:t>taht</a:t>
            </a:r>
            <a:r>
              <a:rPr lang="en-US" dirty="0"/>
              <a:t> the </a:t>
            </a:r>
            <a:r>
              <a:rPr lang="en-US" dirty="0" err="1"/>
              <a:t>frist</a:t>
            </a:r>
            <a:r>
              <a:rPr lang="en-US" dirty="0"/>
              <a:t> and </a:t>
            </a:r>
            <a:r>
              <a:rPr lang="en-US" dirty="0" err="1"/>
              <a:t>lsat</a:t>
            </a:r>
            <a:r>
              <a:rPr lang="en-US" dirty="0"/>
              <a:t> </a:t>
            </a:r>
            <a:r>
              <a:rPr lang="en-US" dirty="0" err="1"/>
              <a:t>ltteer</a:t>
            </a:r>
            <a:r>
              <a:rPr lang="en-US" dirty="0"/>
              <a:t> be in the </a:t>
            </a:r>
            <a:r>
              <a:rPr lang="en-US" dirty="0" err="1"/>
              <a:t>rghit</a:t>
            </a:r>
            <a:r>
              <a:rPr lang="en-US" dirty="0"/>
              <a:t> </a:t>
            </a:r>
            <a:r>
              <a:rPr lang="en-US" dirty="0" err="1"/>
              <a:t>pclae</a:t>
            </a:r>
            <a:r>
              <a:rPr lang="en-US" dirty="0"/>
              <a:t>. The </a:t>
            </a:r>
            <a:r>
              <a:rPr lang="en-US" dirty="0" err="1"/>
              <a:t>rset</a:t>
            </a:r>
            <a:r>
              <a:rPr lang="en-US" dirty="0"/>
              <a:t> can be a </a:t>
            </a:r>
            <a:r>
              <a:rPr lang="en-US" dirty="0" err="1"/>
              <a:t>taotl</a:t>
            </a:r>
            <a:r>
              <a:rPr lang="en-US" dirty="0"/>
              <a:t> </a:t>
            </a:r>
            <a:r>
              <a:rPr lang="en-US" dirty="0" err="1"/>
              <a:t>mses</a:t>
            </a:r>
            <a:r>
              <a:rPr lang="en-US" dirty="0"/>
              <a:t> and you can </a:t>
            </a:r>
            <a:r>
              <a:rPr lang="en-US" dirty="0" err="1"/>
              <a:t>sitll</a:t>
            </a:r>
            <a:r>
              <a:rPr lang="en-US" dirty="0"/>
              <a:t> </a:t>
            </a:r>
            <a:r>
              <a:rPr lang="en-US" dirty="0" err="1"/>
              <a:t>raed</a:t>
            </a:r>
            <a:r>
              <a:rPr lang="en-US" dirty="0"/>
              <a:t> it </a:t>
            </a:r>
            <a:r>
              <a:rPr lang="en-US" dirty="0" err="1"/>
              <a:t>wouthit</a:t>
            </a:r>
            <a:r>
              <a:rPr lang="en-US" dirty="0"/>
              <a:t> a </a:t>
            </a:r>
            <a:r>
              <a:rPr lang="en-US" dirty="0" err="1"/>
              <a:t>porbelm</a:t>
            </a:r>
            <a:r>
              <a:rPr lang="en-US" dirty="0"/>
              <a:t>. </a:t>
            </a:r>
            <a:r>
              <a:rPr lang="en-US" dirty="0" err="1"/>
              <a:t>Tihs</a:t>
            </a:r>
            <a:r>
              <a:rPr lang="en-US" dirty="0"/>
              <a:t> is </a:t>
            </a:r>
            <a:r>
              <a:rPr lang="en-US" dirty="0" err="1"/>
              <a:t>bcuseae</a:t>
            </a:r>
            <a:r>
              <a:rPr lang="en-US" dirty="0"/>
              <a:t> the </a:t>
            </a:r>
            <a:r>
              <a:rPr lang="en-US" dirty="0" err="1"/>
              <a:t>huamn</a:t>
            </a:r>
            <a:r>
              <a:rPr lang="en-US" dirty="0"/>
              <a:t> </a:t>
            </a:r>
            <a:r>
              <a:rPr lang="en-US" dirty="0" err="1"/>
              <a:t>mnid</a:t>
            </a:r>
            <a:r>
              <a:rPr lang="en-US" dirty="0"/>
              <a:t> </a:t>
            </a:r>
            <a:r>
              <a:rPr lang="en-US" dirty="0" err="1"/>
              <a:t>deos</a:t>
            </a:r>
            <a:r>
              <a:rPr lang="en-US" dirty="0"/>
              <a:t> not </a:t>
            </a:r>
            <a:r>
              <a:rPr lang="en-US" dirty="0" err="1"/>
              <a:t>raed</a:t>
            </a:r>
            <a:r>
              <a:rPr lang="en-US" dirty="0"/>
              <a:t> </a:t>
            </a:r>
            <a:r>
              <a:rPr lang="en-US" dirty="0" err="1"/>
              <a:t>ervey</a:t>
            </a:r>
            <a:r>
              <a:rPr lang="en-US" dirty="0"/>
              <a:t> </a:t>
            </a:r>
            <a:r>
              <a:rPr lang="en-US" dirty="0" err="1"/>
              <a:t>lteter</a:t>
            </a:r>
            <a:r>
              <a:rPr lang="en-US" dirty="0"/>
              <a:t> by </a:t>
            </a:r>
            <a:r>
              <a:rPr lang="en-US" dirty="0" err="1"/>
              <a:t>istlef</a:t>
            </a:r>
            <a:r>
              <a:rPr lang="en-US" dirty="0"/>
              <a:t>, but the </a:t>
            </a:r>
            <a:r>
              <a:rPr lang="en-US" dirty="0" err="1"/>
              <a:t>wrod</a:t>
            </a:r>
            <a:r>
              <a:rPr lang="en-US" dirty="0"/>
              <a:t> as a </a:t>
            </a:r>
            <a:r>
              <a:rPr lang="en-US" dirty="0" err="1"/>
              <a:t>wlohe</a:t>
            </a:r>
            <a:r>
              <a:rPr lang="en-US" dirty="0"/>
              <a:t>. </a:t>
            </a:r>
            <a:r>
              <a:rPr lang="en-US" dirty="0" err="1"/>
              <a:t>Scuh</a:t>
            </a:r>
            <a:r>
              <a:rPr lang="en-US" dirty="0"/>
              <a:t> a </a:t>
            </a:r>
            <a:r>
              <a:rPr lang="en-US" dirty="0" err="1"/>
              <a:t>cdonition</a:t>
            </a:r>
            <a:r>
              <a:rPr lang="en-US" dirty="0"/>
              <a:t> is </a:t>
            </a:r>
            <a:r>
              <a:rPr lang="en-US" dirty="0" err="1"/>
              <a:t>arppoiatrely</a:t>
            </a:r>
            <a:r>
              <a:rPr lang="en-US" dirty="0"/>
              <a:t> </a:t>
            </a:r>
            <a:r>
              <a:rPr lang="en-US" dirty="0" err="1"/>
              <a:t>cllaed</a:t>
            </a:r>
            <a:r>
              <a:rPr lang="en-US" dirty="0"/>
              <a:t> </a:t>
            </a:r>
            <a:r>
              <a:rPr lang="en-US" dirty="0" err="1"/>
              <a:t>Typoglycemia</a:t>
            </a:r>
            <a:r>
              <a:rPr lang="en-US" dirty="0"/>
              <a:t> ."</a:t>
            </a:r>
            <a:r>
              <a:rPr lang="en-US" dirty="0" err="1"/>
              <a:t>Amzanig</a:t>
            </a:r>
            <a:r>
              <a:rPr lang="en-US" dirty="0"/>
              <a:t> huh? </a:t>
            </a:r>
            <a:r>
              <a:rPr lang="en-US" dirty="0" err="1"/>
              <a:t>Yaeh</a:t>
            </a:r>
            <a:r>
              <a:rPr lang="en-US" dirty="0"/>
              <a:t> and you </a:t>
            </a:r>
            <a:r>
              <a:rPr lang="en-US" dirty="0" err="1"/>
              <a:t>awlyas</a:t>
            </a:r>
            <a:r>
              <a:rPr lang="en-US" dirty="0"/>
              <a:t> </a:t>
            </a:r>
            <a:r>
              <a:rPr lang="en-US" dirty="0" err="1"/>
              <a:t>thguoht</a:t>
            </a:r>
            <a:r>
              <a:rPr lang="en-US" dirty="0"/>
              <a:t> </a:t>
            </a:r>
            <a:r>
              <a:rPr lang="en-US" dirty="0" err="1"/>
              <a:t>slpeling</a:t>
            </a:r>
            <a:r>
              <a:rPr lang="en-US" dirty="0"/>
              <a:t> was </a:t>
            </a:r>
            <a:r>
              <a:rPr lang="en-US" dirty="0" err="1"/>
              <a:t>ipmorantt</a:t>
            </a:r>
            <a:r>
              <a:rPr lang="en-US" dirty="0" smtClean="0"/>
              <a:t>."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627784" y="5630514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 smtClean="0"/>
              <a:t>Feel free to make typos.</a:t>
            </a:r>
            <a:endParaRPr lang="en-CA" sz="2400" b="1" dirty="0" smtClean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588224" y="5656982"/>
            <a:ext cx="1800200" cy="580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 smtClean="0">
                <a:solidFill>
                  <a:schemeClr val="accent6">
                    <a:lumMod val="75000"/>
                  </a:schemeClr>
                </a:solidFill>
              </a:rPr>
              <a:t>Not really.</a:t>
            </a:r>
            <a:endParaRPr lang="en-CA" sz="24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93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What’s wrong?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18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5576" y="2348880"/>
            <a:ext cx="4824536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 defTabSz="536575"/>
            <a:r>
              <a:rPr lang="en-CA" sz="1200" b="1" dirty="0" smtClean="0"/>
              <a:t>if </a:t>
            </a:r>
            <a:r>
              <a:rPr lang="en-CA" sz="1200" b="1" dirty="0"/>
              <a:t>( theta &lt; M_PI/4 || theta &gt; 3*M_PI/4 ) {</a:t>
            </a:r>
          </a:p>
          <a:p>
            <a:pPr marL="177800" indent="-177800" defTabSz="536575"/>
            <a:r>
              <a:rPr lang="en-CA" sz="1200" b="1" dirty="0"/>
              <a:t>	for ( </a:t>
            </a:r>
            <a:r>
              <a:rPr lang="en-CA" sz="1200" b="1" dirty="0" err="1"/>
              <a:t>uint</a:t>
            </a:r>
            <a:r>
              <a:rPr lang="en-CA" sz="1200" b="1" dirty="0"/>
              <a:t> y = 0; y &lt; rows; y++ ) {</a:t>
            </a:r>
          </a:p>
          <a:p>
            <a:pPr marL="177800" indent="-177800" defTabSz="536575"/>
            <a:r>
              <a:rPr lang="en-CA" sz="1200" b="1" dirty="0"/>
              <a:t>		// </a:t>
            </a:r>
            <a:r>
              <a:rPr lang="en-CA" sz="1200" b="1" i="1" dirty="0" smtClean="0"/>
              <a:t>name removed</a:t>
            </a:r>
            <a:r>
              <a:rPr lang="en-CA" sz="1200" b="1" dirty="0" smtClean="0"/>
              <a:t> </a:t>
            </a:r>
            <a:r>
              <a:rPr lang="en-CA" sz="1200" b="1" dirty="0"/>
              <a:t>- retouched for ANSI-C++</a:t>
            </a:r>
          </a:p>
          <a:p>
            <a:pPr marL="177800" indent="-177800" defTabSz="536575"/>
            <a:r>
              <a:rPr lang="en-CA" sz="1200" b="1" dirty="0"/>
              <a:t>		//float x = </a:t>
            </a:r>
            <a:r>
              <a:rPr lang="en-CA" sz="1200" b="1" dirty="0" err="1"/>
              <a:t>roundf</a:t>
            </a:r>
            <a:r>
              <a:rPr lang="en-CA" sz="1200" b="1" dirty="0"/>
              <a:t>(( p - y * sin(theta) ) / </a:t>
            </a:r>
            <a:r>
              <a:rPr lang="en-CA" sz="1200" b="1" dirty="0" err="1"/>
              <a:t>cos</a:t>
            </a:r>
            <a:r>
              <a:rPr lang="en-CA" sz="1200" b="1" dirty="0"/>
              <a:t>(theta));</a:t>
            </a:r>
          </a:p>
          <a:p>
            <a:pPr marL="177800" indent="-177800" defTabSz="536575"/>
            <a:r>
              <a:rPr lang="en-CA" sz="1200" b="1" dirty="0"/>
              <a:t>		float x = floor( ( p - y * sin(theta) ) / </a:t>
            </a:r>
            <a:r>
              <a:rPr lang="en-CA" sz="1200" b="1" dirty="0" err="1"/>
              <a:t>cos</a:t>
            </a:r>
            <a:r>
              <a:rPr lang="en-CA" sz="1200" b="1" dirty="0"/>
              <a:t>(theta) + 0.5 );</a:t>
            </a:r>
          </a:p>
          <a:p>
            <a:pPr marL="177800" indent="-177800" defTabSz="536575"/>
            <a:r>
              <a:rPr lang="en-CA" sz="1200" b="1" dirty="0"/>
              <a:t>		</a:t>
            </a:r>
            <a:r>
              <a:rPr lang="en-CA" sz="1200" b="1" dirty="0" err="1"/>
              <a:t>uint</a:t>
            </a:r>
            <a:r>
              <a:rPr lang="en-CA" sz="1200" b="1" dirty="0"/>
              <a:t> r = rows - y - 1;</a:t>
            </a:r>
          </a:p>
          <a:p>
            <a:pPr marL="177800" indent="-177800" defTabSz="536575"/>
            <a:r>
              <a:rPr lang="en-CA" sz="1200" b="1" dirty="0"/>
              <a:t>		</a:t>
            </a:r>
            <a:r>
              <a:rPr lang="en-CA" sz="1200" b="1" dirty="0" err="1"/>
              <a:t>uint</a:t>
            </a:r>
            <a:r>
              <a:rPr lang="en-CA" sz="1200" b="1" dirty="0"/>
              <a:t> c = (</a:t>
            </a:r>
            <a:r>
              <a:rPr lang="en-CA" sz="1200" b="1" dirty="0" err="1"/>
              <a:t>uint</a:t>
            </a:r>
            <a:r>
              <a:rPr lang="en-CA" sz="1200" b="1" dirty="0"/>
              <a:t>)x;</a:t>
            </a:r>
          </a:p>
          <a:p>
            <a:pPr marL="177800" indent="-177800" defTabSz="536575"/>
            <a:r>
              <a:rPr lang="en-CA" sz="1200" b="1" dirty="0"/>
              <a:t>		if ( c &gt;= 0 &amp;&amp; c &lt; cols )</a:t>
            </a:r>
          </a:p>
          <a:p>
            <a:pPr marL="177800" indent="-177800" defTabSz="536575"/>
            <a:r>
              <a:rPr lang="en-CA" sz="1200" b="1" dirty="0"/>
              <a:t>			image[r*</a:t>
            </a:r>
            <a:r>
              <a:rPr lang="en-CA" sz="1200" b="1" dirty="0" err="1"/>
              <a:t>cols+c</a:t>
            </a:r>
            <a:r>
              <a:rPr lang="en-CA" sz="1200" b="1" dirty="0"/>
              <a:t>] = UCHAR_MAX;</a:t>
            </a:r>
          </a:p>
          <a:p>
            <a:pPr marL="177800" indent="-177800" defTabSz="536575"/>
            <a:r>
              <a:rPr lang="en-CA" sz="1200" b="1" dirty="0"/>
              <a:t>	}</a:t>
            </a:r>
          </a:p>
          <a:p>
            <a:pPr marL="177800" indent="-177800" defTabSz="536575"/>
            <a:r>
              <a:rPr lang="en-CA" sz="1200" b="1" dirty="0" smtClean="0"/>
              <a:t>}</a:t>
            </a:r>
            <a:endParaRPr lang="en-CA" sz="1200" b="1" dirty="0"/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68972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59632" y="2746958"/>
            <a:ext cx="3600400" cy="3980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7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What’s wrong?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19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5536" y="1124744"/>
            <a:ext cx="6408712" cy="47089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 defTabSz="536575"/>
            <a:r>
              <a:rPr lang="en-CA" sz="1200" b="1" dirty="0" smtClean="0"/>
              <a:t>// </a:t>
            </a:r>
            <a:r>
              <a:rPr lang="en-CA" sz="1200" b="1" dirty="0"/>
              <a:t>Important </a:t>
            </a:r>
            <a:r>
              <a:rPr lang="en-CA" sz="1200" b="1" dirty="0" err="1"/>
              <a:t>FrameBufferMutex</a:t>
            </a:r>
            <a:r>
              <a:rPr lang="en-CA" sz="1200" b="1" dirty="0"/>
              <a:t> rules:</a:t>
            </a:r>
          </a:p>
          <a:p>
            <a:pPr marL="177800" indent="-177800" defTabSz="536575"/>
            <a:r>
              <a:rPr lang="en-CA" sz="1200" b="1" dirty="0"/>
              <a:t>// </a:t>
            </a:r>
          </a:p>
          <a:p>
            <a:pPr marL="177800" indent="-177800" defTabSz="536575"/>
            <a:r>
              <a:rPr lang="en-CA" sz="1200" b="1" dirty="0"/>
              <a:t>// The frame grabs are generally done asynchronously, and it is necessary</a:t>
            </a:r>
          </a:p>
          <a:p>
            <a:pPr marL="177800" indent="-177800" defTabSz="536575"/>
            <a:r>
              <a:rPr lang="en-CA" sz="1200" b="1" dirty="0"/>
              <a:t>// to ensure that when the frame buffer is valid when it is being written </a:t>
            </a:r>
          </a:p>
          <a:p>
            <a:pPr marL="177800" indent="-177800" defTabSz="536575"/>
            <a:r>
              <a:rPr lang="en-CA" sz="1200" b="1" dirty="0"/>
              <a:t>// to or read from</a:t>
            </a:r>
          </a:p>
          <a:p>
            <a:pPr marL="177800" indent="-177800" defTabSz="536575"/>
            <a:r>
              <a:rPr lang="en-CA" sz="1200" b="1" dirty="0"/>
              <a:t>//</a:t>
            </a:r>
          </a:p>
          <a:p>
            <a:pPr marL="177800" indent="-177800" defTabSz="536575"/>
            <a:r>
              <a:rPr lang="en-CA" sz="1200" b="1" dirty="0"/>
              <a:t>// The following information can only be changed within a </a:t>
            </a:r>
            <a:r>
              <a:rPr lang="en-CA" sz="1200" b="1" dirty="0" err="1"/>
              <a:t>mutex</a:t>
            </a:r>
            <a:r>
              <a:rPr lang="en-CA" sz="1200" b="1" dirty="0"/>
              <a:t> lock,</a:t>
            </a:r>
          </a:p>
          <a:p>
            <a:pPr marL="177800" indent="-177800" defTabSz="536575"/>
            <a:r>
              <a:rPr lang="en-CA" sz="1200" b="1" dirty="0"/>
              <a:t>// and the lock must not be released until the frame buffer agrees with the</a:t>
            </a:r>
          </a:p>
          <a:p>
            <a:pPr marL="177800" indent="-177800" defTabSz="536575"/>
            <a:r>
              <a:rPr lang="en-CA" sz="1200" b="1" dirty="0"/>
              <a:t>// information.</a:t>
            </a:r>
          </a:p>
          <a:p>
            <a:pPr marL="177800" indent="-177800" defTabSz="536575"/>
            <a:r>
              <a:rPr lang="en-CA" sz="1200" b="1" dirty="0"/>
              <a:t>//</a:t>
            </a:r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FrameBufferTimeStamps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FrameBufferSize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FrameBufferIndex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FrameBufferExtent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FrameBufferBitsPerPixel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FrameBufferRowAlignment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</a:t>
            </a:r>
          </a:p>
          <a:p>
            <a:pPr marL="177800" indent="-177800" defTabSz="536575"/>
            <a:r>
              <a:rPr lang="en-CA" sz="1200" b="1" dirty="0"/>
              <a:t>// After one of the above has been changed, and before the </a:t>
            </a:r>
            <a:r>
              <a:rPr lang="en-CA" sz="1200" b="1" dirty="0" err="1"/>
              <a:t>mutex</a:t>
            </a:r>
            <a:r>
              <a:rPr lang="en-CA" sz="1200" b="1" dirty="0"/>
              <a:t> is released,</a:t>
            </a:r>
          </a:p>
          <a:p>
            <a:pPr marL="177800" indent="-177800" defTabSz="536575"/>
            <a:r>
              <a:rPr lang="en-CA" sz="1200" b="1" dirty="0"/>
              <a:t>// the following must be called to update the frame buffer:</a:t>
            </a:r>
          </a:p>
          <a:p>
            <a:pPr marL="177800" indent="-177800" defTabSz="536575"/>
            <a:r>
              <a:rPr lang="en-CA" sz="1200" b="1" dirty="0"/>
              <a:t>//</a:t>
            </a:r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UpdateFrameBuffer</a:t>
            </a:r>
            <a:r>
              <a:rPr lang="en-CA" sz="1200" b="1" dirty="0"/>
              <a:t>()</a:t>
            </a:r>
          </a:p>
          <a:p>
            <a:pPr marL="177800" indent="-177800" defTabSz="536575"/>
            <a:r>
              <a:rPr lang="en-CA" sz="1200" b="1" dirty="0"/>
              <a:t>//</a:t>
            </a:r>
          </a:p>
          <a:p>
            <a:pPr marL="177800" indent="-177800" defTabSz="536575"/>
            <a:r>
              <a:rPr lang="en-CA" sz="1200" b="1" dirty="0"/>
              <a:t>// Likewise, the following function must only be called from within a</a:t>
            </a:r>
          </a:p>
          <a:p>
            <a:pPr marL="177800" indent="-177800" defTabSz="536575"/>
            <a:r>
              <a:rPr lang="en-CA" sz="1200" b="1" dirty="0" smtClean="0"/>
              <a:t>…</a:t>
            </a:r>
            <a:endParaRPr lang="en-CA" sz="1200" b="1" dirty="0"/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68972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4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pic>
        <p:nvPicPr>
          <p:cNvPr id="1028" name="Picture 4" descr="Click to view full size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t="4288" r="14763" b="4961"/>
          <a:stretch/>
        </p:blipFill>
        <p:spPr bwMode="auto">
          <a:xfrm>
            <a:off x="174711" y="188640"/>
            <a:ext cx="1983091" cy="142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gateway-medical.com/images/GE%20Innova2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58" y="2564904"/>
            <a:ext cx="2384309" cy="231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ehealthcare.com/international/aw/images/stenosis-analysis_img01_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" y="4546749"/>
            <a:ext cx="1933184" cy="15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gehealthcare.com/international/aw/images/left-ventricle-analysis_img01_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72" y="4879830"/>
            <a:ext cx="1876872" cy="150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nova TrackVision Trajectory Pla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 t="4611" r="4131" b="21167"/>
          <a:stretch/>
        </p:blipFill>
        <p:spPr bwMode="auto">
          <a:xfrm>
            <a:off x="3491881" y="4324683"/>
            <a:ext cx="2448271" cy="176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gehealthcare.com/international/aw/images/innovaepvision_img01_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09145"/>
            <a:ext cx="2450019" cy="19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designworldonline.com/uploads/Imagegallery/SMT-pick-and-place-system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24" y="749097"/>
            <a:ext cx="2823952" cy="195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radixlab.net/andraslasso/sites/default/files/cubedf1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36712"/>
            <a:ext cx="189021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emalog.hu/kepek/szoftver/inda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3033"/>
            <a:ext cx="2684236" cy="181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ile:ProstateNav361Calibrati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77072"/>
            <a:ext cx="2541577" cy="1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-12782" y="1340768"/>
            <a:ext cx="1518008" cy="1027277"/>
          </a:xfrm>
        </p:spPr>
        <p:txBody>
          <a:bodyPr>
            <a:normAutofit/>
          </a:bodyPr>
          <a:lstStyle/>
          <a:p>
            <a:r>
              <a:rPr lang="en-US" dirty="0" smtClean="0"/>
              <a:t>1984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2123728" y="97202"/>
            <a:ext cx="1518008" cy="811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1992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140588" y="3588979"/>
            <a:ext cx="1518008" cy="811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2000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6366360" y="3384226"/>
            <a:ext cx="1518008" cy="811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2009</a:t>
            </a:r>
          </a:p>
        </p:txBody>
      </p:sp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36712"/>
            <a:ext cx="2304256" cy="166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High cohesion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20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91813" y="1628800"/>
            <a:ext cx="8012636" cy="33123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Keep file size </a:t>
            </a:r>
            <a:r>
              <a:rPr lang="en-CA" sz="2400" dirty="0" smtClean="0"/>
              <a:t>between approximately 2KB-30KB</a:t>
            </a:r>
            <a:endParaRPr lang="en-CA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Keep methods/functions short (preferably within 1-2 screens)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 smtClean="0"/>
              <a:t>Keep blocks within 1 screen (in C++: don’t </a:t>
            </a:r>
            <a:r>
              <a:rPr lang="en-CA" sz="2400" dirty="0"/>
              <a:t>put closing braces more than one screen away from the matching opening </a:t>
            </a:r>
            <a:r>
              <a:rPr lang="en-CA" sz="2400" dirty="0" smtClean="0"/>
              <a:t>brace)</a:t>
            </a:r>
            <a:endParaRPr lang="en-CA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Declare your variables as close as possible to the place where you will use </a:t>
            </a:r>
            <a:r>
              <a:rPr lang="en-CA" sz="2400" dirty="0" smtClean="0"/>
              <a:t>them</a:t>
            </a:r>
            <a:endParaRPr lang="en-CA" sz="2400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627784" y="5270474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 smtClean="0"/>
              <a:t>6. Maintain high cohesion</a:t>
            </a:r>
          </a:p>
        </p:txBody>
      </p:sp>
    </p:spTree>
    <p:extLst>
      <p:ext uri="{BB962C8B-B14F-4D97-AF65-F5344CB8AC3E}">
        <p14:creationId xmlns:p14="http://schemas.microsoft.com/office/powerpoint/2010/main" val="251839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What’s wrong?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21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504" y="764704"/>
            <a:ext cx="4302450" cy="544764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CA" sz="1200" dirty="0"/>
              <a:t>void vtkV4L2VideoSource::</a:t>
            </a:r>
            <a:r>
              <a:rPr lang="en-CA" sz="1200" dirty="0" err="1"/>
              <a:t>UpdateFrameBuffer</a:t>
            </a:r>
            <a:r>
              <a:rPr lang="en-CA" sz="1200" dirty="0"/>
              <a:t>()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i</a:t>
            </a:r>
            <a:r>
              <a:rPr lang="en-CA" sz="1200" dirty="0"/>
              <a:t>, </a:t>
            </a:r>
            <a:r>
              <a:rPr lang="en-CA" sz="1200" dirty="0" err="1"/>
              <a:t>oldExt</a:t>
            </a:r>
            <a:r>
              <a:rPr lang="en-CA" sz="1200" dirty="0"/>
              <a:t>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ext</a:t>
            </a:r>
            <a:r>
              <a:rPr lang="en-CA" sz="1200" dirty="0"/>
              <a:t>[3];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vtkDataArray</a:t>
            </a:r>
            <a:r>
              <a:rPr lang="en-CA" sz="1200" dirty="0"/>
              <a:t> *buffer</a:t>
            </a:r>
            <a:r>
              <a:rPr lang="en-CA" sz="1200" dirty="0" smtClean="0"/>
              <a:t>;</a:t>
            </a:r>
            <a:endParaRPr lang="en-CA" sz="1200" dirty="0"/>
          </a:p>
          <a:p>
            <a:r>
              <a:rPr lang="en-CA" sz="1200" dirty="0"/>
              <a:t>  // clip the </a:t>
            </a:r>
            <a:r>
              <a:rPr lang="en-CA" sz="1200" dirty="0" err="1"/>
              <a:t>ClipRegion</a:t>
            </a:r>
            <a:r>
              <a:rPr lang="en-CA" sz="1200" dirty="0"/>
              <a:t> with the </a:t>
            </a:r>
            <a:r>
              <a:rPr lang="en-CA" sz="1200" dirty="0" err="1"/>
              <a:t>FrameSize</a:t>
            </a:r>
            <a:endParaRPr lang="en-CA" sz="1200" dirty="0"/>
          </a:p>
          <a:p>
            <a:r>
              <a:rPr lang="nn-NO" sz="1200" dirty="0"/>
              <a:t>  for (i = 0; i &lt; 3; i++)</a:t>
            </a:r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</a:t>
            </a:r>
            <a:r>
              <a:rPr lang="en-CA" sz="1200" dirty="0" err="1"/>
              <a:t>oldExt</a:t>
            </a:r>
            <a:r>
              <a:rPr lang="en-CA" sz="1200" dirty="0"/>
              <a:t> = this-&gt;</a:t>
            </a:r>
            <a:r>
              <a:rPr lang="en-CA" sz="1200" dirty="0" err="1"/>
              <a:t>FrameBufferExtent</a:t>
            </a:r>
            <a:r>
              <a:rPr lang="en-CA" sz="1200" dirty="0"/>
              <a:t>[2*i+1] - </a:t>
            </a:r>
            <a:r>
              <a:rPr lang="en-CA" sz="1200" dirty="0" smtClean="0"/>
              <a:t>…;</a:t>
            </a:r>
            <a:endParaRPr lang="en-CA" sz="1200" dirty="0"/>
          </a:p>
          <a:p>
            <a:r>
              <a:rPr lang="en-CA" sz="1200" dirty="0"/>
              <a:t>    this-&gt;</a:t>
            </a:r>
            <a:r>
              <a:rPr lang="en-CA" sz="1200" dirty="0" err="1"/>
              <a:t>FrameBufferExtent</a:t>
            </a:r>
            <a:r>
              <a:rPr lang="en-CA" sz="1200" dirty="0"/>
              <a:t>[2*</a:t>
            </a:r>
            <a:r>
              <a:rPr lang="en-CA" sz="1200" dirty="0" err="1"/>
              <a:t>i</a:t>
            </a:r>
            <a:r>
              <a:rPr lang="en-CA" sz="1200" dirty="0"/>
              <a:t>] </a:t>
            </a:r>
            <a:r>
              <a:rPr lang="en-CA" sz="1200" dirty="0" smtClean="0"/>
              <a:t>= …</a:t>
            </a:r>
            <a:endParaRPr lang="en-CA" sz="1200" dirty="0"/>
          </a:p>
          <a:p>
            <a:r>
              <a:rPr lang="en-CA" sz="1200" dirty="0"/>
              <a:t>    </a:t>
            </a:r>
            <a:r>
              <a:rPr lang="en-CA" sz="1200" dirty="0" err="1"/>
              <a:t>ext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 = this-&gt;</a:t>
            </a:r>
            <a:r>
              <a:rPr lang="en-CA" sz="1200" dirty="0" err="1"/>
              <a:t>FrameBufferExtent</a:t>
            </a:r>
            <a:r>
              <a:rPr lang="en-CA" sz="1200" dirty="0"/>
              <a:t>[2*i+1] - </a:t>
            </a:r>
            <a:r>
              <a:rPr lang="en-CA" sz="1200" dirty="0" smtClean="0"/>
              <a:t>…;</a:t>
            </a:r>
            <a:endParaRPr lang="en-CA" sz="1200" dirty="0"/>
          </a:p>
          <a:p>
            <a:r>
              <a:rPr lang="en-CA" sz="1200" dirty="0"/>
              <a:t> </a:t>
            </a:r>
            <a:r>
              <a:rPr lang="en-CA" sz="1200" dirty="0" smtClean="0"/>
              <a:t>   if </a:t>
            </a:r>
            <a:r>
              <a:rPr lang="en-CA" sz="1200" dirty="0"/>
              <a:t>(</a:t>
            </a:r>
            <a:r>
              <a:rPr lang="en-CA" sz="1200" dirty="0" err="1"/>
              <a:t>oldExt</a:t>
            </a:r>
            <a:r>
              <a:rPr lang="en-CA" sz="1200" dirty="0"/>
              <a:t> &gt; </a:t>
            </a:r>
            <a:r>
              <a:rPr lang="en-CA" sz="1200" dirty="0" err="1"/>
              <a:t>ext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])</a:t>
            </a:r>
          </a:p>
          <a:p>
            <a:r>
              <a:rPr lang="en-CA" sz="1200" dirty="0"/>
              <a:t>    { // dimensions of </a:t>
            </a:r>
            <a:r>
              <a:rPr lang="en-CA" sz="1200" dirty="0" err="1"/>
              <a:t>framebuffer</a:t>
            </a:r>
            <a:r>
              <a:rPr lang="en-CA" sz="1200" dirty="0"/>
              <a:t> changed</a:t>
            </a:r>
          </a:p>
          <a:p>
            <a:r>
              <a:rPr lang="en-CA" sz="1200" dirty="0"/>
              <a:t>      this-&gt;</a:t>
            </a:r>
            <a:r>
              <a:rPr lang="en-CA" sz="1200" dirty="0" err="1"/>
              <a:t>OutputNeedsInitialization</a:t>
            </a:r>
            <a:r>
              <a:rPr lang="en-CA" sz="1200" dirty="0"/>
              <a:t> = 1;</a:t>
            </a:r>
          </a:p>
          <a:p>
            <a:r>
              <a:rPr lang="en-CA" sz="1200" dirty="0"/>
              <a:t>    }</a:t>
            </a:r>
          </a:p>
          <a:p>
            <a:r>
              <a:rPr lang="en-CA" sz="1200" dirty="0"/>
              <a:t>  </a:t>
            </a:r>
            <a:r>
              <a:rPr lang="en-CA" sz="1200" dirty="0" smtClean="0"/>
              <a:t>} …</a:t>
            </a:r>
            <a:endParaRPr lang="en-CA" sz="1200" dirty="0"/>
          </a:p>
          <a:p>
            <a:r>
              <a:rPr lang="en-CA" sz="1200" dirty="0"/>
              <a:t> 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totalSize</a:t>
            </a:r>
            <a:r>
              <a:rPr lang="en-CA" sz="1200" dirty="0"/>
              <a:t> = </a:t>
            </a:r>
            <a:r>
              <a:rPr lang="en-CA" sz="1200" dirty="0" err="1"/>
              <a:t>bytesPerRow</a:t>
            </a:r>
            <a:r>
              <a:rPr lang="en-CA" sz="1200" dirty="0"/>
              <a:t> * </a:t>
            </a:r>
            <a:r>
              <a:rPr lang="en-CA" sz="1200" dirty="0" err="1"/>
              <a:t>ext</a:t>
            </a:r>
            <a:r>
              <a:rPr lang="en-CA" sz="1200" dirty="0"/>
              <a:t>[1] * </a:t>
            </a:r>
            <a:r>
              <a:rPr lang="en-CA" sz="1200" dirty="0" err="1"/>
              <a:t>ext</a:t>
            </a:r>
            <a:r>
              <a:rPr lang="en-CA" sz="1200" dirty="0"/>
              <a:t>[2</a:t>
            </a:r>
            <a:r>
              <a:rPr lang="en-CA" sz="1200" dirty="0" smtClean="0"/>
              <a:t>];</a:t>
            </a:r>
            <a:endParaRPr lang="en-CA" sz="1200" dirty="0"/>
          </a:p>
          <a:p>
            <a:r>
              <a:rPr lang="en-CA" sz="1200" dirty="0"/>
              <a:t>  </a:t>
            </a:r>
            <a:r>
              <a:rPr lang="en-CA" sz="1200" dirty="0" err="1"/>
              <a:t>i</a:t>
            </a:r>
            <a:r>
              <a:rPr lang="en-CA" sz="1200" dirty="0"/>
              <a:t> = this-&gt;</a:t>
            </a:r>
            <a:r>
              <a:rPr lang="en-CA" sz="1200" dirty="0" err="1"/>
              <a:t>FrameBufferSize</a:t>
            </a:r>
            <a:r>
              <a:rPr lang="en-CA" sz="1200" dirty="0" smtClean="0"/>
              <a:t>;</a:t>
            </a:r>
            <a:endParaRPr lang="en-CA" sz="1200" dirty="0"/>
          </a:p>
          <a:p>
            <a:r>
              <a:rPr lang="en-CA" sz="1200" dirty="0"/>
              <a:t>  while (--</a:t>
            </a:r>
            <a:r>
              <a:rPr lang="en-CA" sz="1200" dirty="0" err="1"/>
              <a:t>i</a:t>
            </a:r>
            <a:r>
              <a:rPr lang="en-CA" sz="1200" dirty="0"/>
              <a:t> &gt;= 0)</a:t>
            </a:r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buffer = </a:t>
            </a:r>
            <a:r>
              <a:rPr lang="en-CA" sz="1200" dirty="0" err="1"/>
              <a:t>reinterpret_cast</a:t>
            </a:r>
            <a:r>
              <a:rPr lang="en-CA" sz="1200" dirty="0"/>
              <a:t>&lt;</a:t>
            </a:r>
            <a:r>
              <a:rPr lang="en-CA" sz="1200" dirty="0" err="1"/>
              <a:t>vtkDataArray</a:t>
            </a:r>
            <a:r>
              <a:rPr lang="en-CA" sz="1200" dirty="0"/>
              <a:t> *&gt;(this-&gt;</a:t>
            </a:r>
            <a:r>
              <a:rPr lang="en-CA" sz="1200" dirty="0" err="1"/>
              <a:t>FrameBuffer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]);</a:t>
            </a:r>
          </a:p>
          <a:p>
            <a:r>
              <a:rPr lang="en-CA" sz="1200" dirty="0"/>
              <a:t>    if </a:t>
            </a:r>
            <a:r>
              <a:rPr lang="en-CA" sz="1200" dirty="0" smtClean="0"/>
              <a:t>(buffer-</a:t>
            </a:r>
            <a:r>
              <a:rPr lang="en-CA" sz="1200" dirty="0"/>
              <a:t>&gt;</a:t>
            </a:r>
            <a:r>
              <a:rPr lang="en-CA" sz="1200" dirty="0" err="1"/>
              <a:t>GetNumberOfTuples</a:t>
            </a:r>
            <a:r>
              <a:rPr lang="en-CA" sz="1200" dirty="0"/>
              <a:t>() != </a:t>
            </a:r>
            <a:r>
              <a:rPr lang="en-CA" sz="1200" dirty="0" err="1" smtClean="0"/>
              <a:t>totalSize</a:t>
            </a:r>
            <a:r>
              <a:rPr lang="en-CA" sz="1200" dirty="0" smtClean="0"/>
              <a:t> …)</a:t>
            </a:r>
            <a:endParaRPr lang="en-CA" sz="1200" dirty="0"/>
          </a:p>
          <a:p>
            <a:r>
              <a:rPr lang="en-CA" sz="1200" dirty="0"/>
              <a:t>    {</a:t>
            </a:r>
          </a:p>
          <a:p>
            <a:r>
              <a:rPr lang="en-CA" sz="1200" dirty="0"/>
              <a:t>      buffer-&gt;Delete();</a:t>
            </a:r>
          </a:p>
          <a:p>
            <a:r>
              <a:rPr lang="en-CA" sz="1200" dirty="0"/>
              <a:t>      buffer = </a:t>
            </a:r>
            <a:r>
              <a:rPr lang="en-CA" sz="1200" dirty="0" err="1"/>
              <a:t>vtkUnsignedCharArray</a:t>
            </a:r>
            <a:r>
              <a:rPr lang="en-CA" sz="1200" dirty="0"/>
              <a:t>::New();</a:t>
            </a:r>
          </a:p>
          <a:p>
            <a:r>
              <a:rPr lang="en-CA" sz="1200" dirty="0"/>
              <a:t>      this-&gt;</a:t>
            </a:r>
            <a:r>
              <a:rPr lang="en-CA" sz="1200" dirty="0" err="1"/>
              <a:t>FrameBuffer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 = buffer</a:t>
            </a:r>
            <a:r>
              <a:rPr lang="en-CA" sz="1200" dirty="0" smtClean="0"/>
              <a:t>; …</a:t>
            </a:r>
            <a:endParaRPr lang="en-CA" sz="1200" dirty="0"/>
          </a:p>
          <a:p>
            <a:r>
              <a:rPr lang="en-CA" sz="1200" dirty="0"/>
              <a:t>   </a:t>
            </a:r>
            <a:r>
              <a:rPr lang="en-CA" sz="1200" dirty="0" smtClean="0"/>
              <a:t> </a:t>
            </a:r>
            <a:r>
              <a:rPr lang="en-CA" sz="1200" dirty="0"/>
              <a:t>}</a:t>
            </a:r>
          </a:p>
          <a:p>
            <a:r>
              <a:rPr lang="en-CA" sz="1200" dirty="0"/>
              <a:t>  }</a:t>
            </a:r>
          </a:p>
          <a:p>
            <a:r>
              <a:rPr lang="en-CA" sz="1200" dirty="0"/>
              <a:t>}</a:t>
            </a:r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397" y="5341205"/>
            <a:ext cx="1255769" cy="82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99992" y="764704"/>
            <a:ext cx="4572000" cy="526297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CA" sz="1200" dirty="0"/>
              <a:t>void vtkV4L2VideoSource::</a:t>
            </a:r>
            <a:r>
              <a:rPr lang="en-CA" sz="1200" dirty="0" err="1"/>
              <a:t>UpdateFrameBuffer</a:t>
            </a:r>
            <a:r>
              <a:rPr lang="en-CA" sz="1200" dirty="0"/>
              <a:t>()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 smtClean="0"/>
              <a:t>  // </a:t>
            </a:r>
            <a:r>
              <a:rPr lang="en-CA" sz="1200" dirty="0"/>
              <a:t>clip the </a:t>
            </a:r>
            <a:r>
              <a:rPr lang="en-CA" sz="1200" dirty="0" err="1"/>
              <a:t>ClipRegion</a:t>
            </a:r>
            <a:r>
              <a:rPr lang="en-CA" sz="1200" dirty="0"/>
              <a:t> with the </a:t>
            </a:r>
            <a:r>
              <a:rPr lang="en-CA" sz="1200" dirty="0" err="1"/>
              <a:t>FrameSize</a:t>
            </a:r>
            <a:endParaRPr lang="en-CA" sz="1200" dirty="0"/>
          </a:p>
          <a:p>
            <a:r>
              <a:rPr lang="en-CA" sz="1200" dirty="0"/>
              <a:t> </a:t>
            </a:r>
            <a:r>
              <a:rPr lang="en-CA" sz="1200" dirty="0" smtClean="0"/>
              <a:t> </a:t>
            </a:r>
            <a:r>
              <a:rPr lang="en-CA" sz="1200" dirty="0" err="1" smtClean="0"/>
              <a:t>int</a:t>
            </a:r>
            <a:r>
              <a:rPr lang="en-CA" sz="1200" dirty="0" smtClean="0"/>
              <a:t> </a:t>
            </a:r>
            <a:r>
              <a:rPr lang="en-CA" sz="1200" dirty="0" err="1"/>
              <a:t>ext</a:t>
            </a:r>
            <a:r>
              <a:rPr lang="en-CA" sz="1200" dirty="0"/>
              <a:t>[3]={0,0,0</a:t>
            </a:r>
            <a:r>
              <a:rPr lang="en-CA" sz="1200" dirty="0" smtClean="0"/>
              <a:t>};</a:t>
            </a:r>
          </a:p>
          <a:p>
            <a:r>
              <a:rPr lang="nn-NO" sz="1200" dirty="0" smtClean="0"/>
              <a:t>  </a:t>
            </a:r>
            <a:r>
              <a:rPr lang="nn-NO" sz="1200" dirty="0"/>
              <a:t>for </a:t>
            </a:r>
            <a:r>
              <a:rPr lang="nn-NO" sz="1200" dirty="0" smtClean="0"/>
              <a:t>(int i </a:t>
            </a:r>
            <a:r>
              <a:rPr lang="nn-NO" sz="1200" dirty="0"/>
              <a:t>= 0; i &lt; 3; i++)</a:t>
            </a:r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</a:t>
            </a:r>
            <a:r>
              <a:rPr lang="en-CA" sz="1200" dirty="0" err="1" smtClean="0"/>
              <a:t>int</a:t>
            </a:r>
            <a:r>
              <a:rPr lang="en-CA" sz="1200" dirty="0" smtClean="0"/>
              <a:t> </a:t>
            </a:r>
            <a:r>
              <a:rPr lang="en-CA" sz="1200" dirty="0" err="1" smtClean="0"/>
              <a:t>oldExt</a:t>
            </a:r>
            <a:r>
              <a:rPr lang="en-CA" sz="1200" dirty="0" smtClean="0"/>
              <a:t> </a:t>
            </a:r>
            <a:r>
              <a:rPr lang="en-CA" sz="1200" dirty="0"/>
              <a:t>= this-&gt;</a:t>
            </a:r>
            <a:r>
              <a:rPr lang="en-CA" sz="1200" dirty="0" err="1"/>
              <a:t>FrameBufferExtent</a:t>
            </a:r>
            <a:r>
              <a:rPr lang="en-CA" sz="1200" dirty="0"/>
              <a:t>[2*i+1] - </a:t>
            </a:r>
            <a:r>
              <a:rPr lang="en-CA" sz="1200" dirty="0" smtClean="0"/>
              <a:t>…;</a:t>
            </a:r>
            <a:endParaRPr lang="en-CA" sz="1200" dirty="0"/>
          </a:p>
          <a:p>
            <a:r>
              <a:rPr lang="en-CA" sz="1200" dirty="0"/>
              <a:t>    this-&gt;</a:t>
            </a:r>
            <a:r>
              <a:rPr lang="en-CA" sz="1200" dirty="0" err="1"/>
              <a:t>FrameBufferExtent</a:t>
            </a:r>
            <a:r>
              <a:rPr lang="en-CA" sz="1200" dirty="0"/>
              <a:t>[2*</a:t>
            </a:r>
            <a:r>
              <a:rPr lang="en-CA" sz="1200" dirty="0" err="1"/>
              <a:t>i</a:t>
            </a:r>
            <a:r>
              <a:rPr lang="en-CA" sz="1200" dirty="0"/>
              <a:t>] </a:t>
            </a:r>
            <a:r>
              <a:rPr lang="en-CA" sz="1200" dirty="0" smtClean="0"/>
              <a:t>= …</a:t>
            </a:r>
            <a:endParaRPr lang="en-CA" sz="1200" dirty="0"/>
          </a:p>
          <a:p>
            <a:r>
              <a:rPr lang="en-CA" sz="1200" dirty="0"/>
              <a:t>    </a:t>
            </a:r>
            <a:r>
              <a:rPr lang="en-CA" sz="1200" dirty="0" err="1"/>
              <a:t>ext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 = this-&gt;</a:t>
            </a:r>
            <a:r>
              <a:rPr lang="en-CA" sz="1200" dirty="0" err="1"/>
              <a:t>FrameBufferExtent</a:t>
            </a:r>
            <a:r>
              <a:rPr lang="en-CA" sz="1200" dirty="0"/>
              <a:t>[2*i+1] - </a:t>
            </a:r>
            <a:r>
              <a:rPr lang="en-CA" sz="1200" dirty="0" smtClean="0"/>
              <a:t>…;</a:t>
            </a:r>
            <a:endParaRPr lang="en-CA" sz="1200" dirty="0"/>
          </a:p>
          <a:p>
            <a:r>
              <a:rPr lang="en-CA" sz="1200" dirty="0"/>
              <a:t> </a:t>
            </a:r>
            <a:r>
              <a:rPr lang="en-CA" sz="1200" dirty="0" smtClean="0"/>
              <a:t>   if </a:t>
            </a:r>
            <a:r>
              <a:rPr lang="en-CA" sz="1200" dirty="0"/>
              <a:t>(</a:t>
            </a:r>
            <a:r>
              <a:rPr lang="en-CA" sz="1200" dirty="0" err="1"/>
              <a:t>oldExt</a:t>
            </a:r>
            <a:r>
              <a:rPr lang="en-CA" sz="1200" dirty="0"/>
              <a:t> &gt; </a:t>
            </a:r>
            <a:r>
              <a:rPr lang="en-CA" sz="1200" dirty="0" err="1"/>
              <a:t>ext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])</a:t>
            </a:r>
          </a:p>
          <a:p>
            <a:r>
              <a:rPr lang="en-CA" sz="1200" dirty="0"/>
              <a:t>    { // dimensions of </a:t>
            </a:r>
            <a:r>
              <a:rPr lang="en-CA" sz="1200" dirty="0" err="1"/>
              <a:t>framebuffer</a:t>
            </a:r>
            <a:r>
              <a:rPr lang="en-CA" sz="1200" dirty="0"/>
              <a:t> changed</a:t>
            </a:r>
          </a:p>
          <a:p>
            <a:r>
              <a:rPr lang="en-CA" sz="1200" dirty="0"/>
              <a:t>      this-&gt;</a:t>
            </a:r>
            <a:r>
              <a:rPr lang="en-CA" sz="1200" dirty="0" err="1"/>
              <a:t>OutputNeedsInitialization</a:t>
            </a:r>
            <a:r>
              <a:rPr lang="en-CA" sz="1200" dirty="0"/>
              <a:t> = 1;</a:t>
            </a:r>
          </a:p>
          <a:p>
            <a:r>
              <a:rPr lang="en-CA" sz="1200" dirty="0"/>
              <a:t>    }</a:t>
            </a:r>
          </a:p>
          <a:p>
            <a:r>
              <a:rPr lang="en-CA" sz="1200" dirty="0"/>
              <a:t>  </a:t>
            </a:r>
            <a:r>
              <a:rPr lang="en-CA" sz="1200" dirty="0" smtClean="0"/>
              <a:t>} …</a:t>
            </a:r>
          </a:p>
          <a:p>
            <a:endParaRPr lang="en-CA" sz="1200" dirty="0"/>
          </a:p>
          <a:p>
            <a:r>
              <a:rPr lang="en-CA" sz="1200" dirty="0"/>
              <a:t> 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totalSize</a:t>
            </a:r>
            <a:r>
              <a:rPr lang="en-CA" sz="1200" dirty="0"/>
              <a:t> = </a:t>
            </a:r>
            <a:r>
              <a:rPr lang="en-CA" sz="1200" dirty="0" err="1"/>
              <a:t>bytesPerRow</a:t>
            </a:r>
            <a:r>
              <a:rPr lang="en-CA" sz="1200" dirty="0"/>
              <a:t> * </a:t>
            </a:r>
            <a:r>
              <a:rPr lang="en-CA" sz="1200" dirty="0" err="1"/>
              <a:t>ext</a:t>
            </a:r>
            <a:r>
              <a:rPr lang="en-CA" sz="1200" dirty="0"/>
              <a:t>[1] * </a:t>
            </a:r>
            <a:r>
              <a:rPr lang="en-CA" sz="1200" dirty="0" err="1"/>
              <a:t>ext</a:t>
            </a:r>
            <a:r>
              <a:rPr lang="en-CA" sz="1200" dirty="0"/>
              <a:t>[2</a:t>
            </a:r>
            <a:r>
              <a:rPr lang="en-CA" sz="1200" dirty="0" smtClean="0"/>
              <a:t>];</a:t>
            </a:r>
            <a:endParaRPr lang="en-CA" sz="1200" dirty="0"/>
          </a:p>
          <a:p>
            <a:r>
              <a:rPr lang="en-CA" sz="1200" dirty="0"/>
              <a:t>  </a:t>
            </a:r>
            <a:r>
              <a:rPr lang="en-CA" sz="1200" dirty="0" smtClean="0"/>
              <a:t>for (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frameIndex</a:t>
            </a:r>
            <a:r>
              <a:rPr lang="en-CA" sz="1200" dirty="0"/>
              <a:t> = this-&gt;</a:t>
            </a:r>
            <a:r>
              <a:rPr lang="en-CA" sz="1200" dirty="0" smtClean="0"/>
              <a:t>FrameBufferSize-1;  </a:t>
            </a:r>
            <a:r>
              <a:rPr lang="en-CA" sz="1200" dirty="0" err="1" smtClean="0"/>
              <a:t>frameIndex</a:t>
            </a:r>
            <a:r>
              <a:rPr lang="en-CA" sz="1200" dirty="0" smtClean="0"/>
              <a:t>&gt;=0; </a:t>
            </a:r>
            <a:br>
              <a:rPr lang="en-CA" sz="1200" dirty="0" smtClean="0"/>
            </a:br>
            <a:r>
              <a:rPr lang="en-CA" sz="1200" dirty="0" smtClean="0"/>
              <a:t>       --</a:t>
            </a:r>
            <a:r>
              <a:rPr lang="en-CA" sz="1200" dirty="0" err="1" smtClean="0"/>
              <a:t>frameIndex</a:t>
            </a:r>
            <a:r>
              <a:rPr lang="en-CA" sz="1200" dirty="0" smtClean="0"/>
              <a:t>)</a:t>
            </a:r>
            <a:endParaRPr lang="en-CA" sz="1200" dirty="0"/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 </a:t>
            </a:r>
            <a:r>
              <a:rPr lang="en-CA" sz="1200" dirty="0" err="1"/>
              <a:t>vtkDataArray</a:t>
            </a:r>
            <a:r>
              <a:rPr lang="en-CA" sz="1200" dirty="0"/>
              <a:t> </a:t>
            </a:r>
            <a:r>
              <a:rPr lang="en-CA" sz="1200" dirty="0" smtClean="0"/>
              <a:t>*buffer </a:t>
            </a:r>
            <a:r>
              <a:rPr lang="en-CA" sz="1200" dirty="0"/>
              <a:t>= </a:t>
            </a:r>
            <a:r>
              <a:rPr lang="en-CA" sz="1200" dirty="0" err="1" smtClean="0"/>
              <a:t>reinterpret_cast</a:t>
            </a:r>
            <a:r>
              <a:rPr lang="en-CA" sz="1200" dirty="0" smtClean="0"/>
              <a:t>&lt;</a:t>
            </a:r>
            <a:r>
              <a:rPr lang="en-CA" sz="1200" dirty="0" err="1" smtClean="0"/>
              <a:t>vtkDataArray</a:t>
            </a:r>
            <a:r>
              <a:rPr lang="en-CA" sz="1200" dirty="0" smtClean="0"/>
              <a:t> *&gt;</a:t>
            </a:r>
            <a:br>
              <a:rPr lang="en-CA" sz="1200" dirty="0" smtClean="0"/>
            </a:br>
            <a:r>
              <a:rPr lang="en-CA" sz="1200" dirty="0" smtClean="0"/>
              <a:t>         (</a:t>
            </a:r>
            <a:r>
              <a:rPr lang="en-CA" sz="1200" dirty="0"/>
              <a:t>this-&gt;</a:t>
            </a:r>
            <a:r>
              <a:rPr lang="en-CA" sz="1200" dirty="0" err="1" smtClean="0"/>
              <a:t>FrameBuffer</a:t>
            </a:r>
            <a:r>
              <a:rPr lang="en-CA" sz="1200" dirty="0" smtClean="0"/>
              <a:t>[</a:t>
            </a:r>
            <a:r>
              <a:rPr lang="en-CA" sz="1200" dirty="0" err="1"/>
              <a:t>frameIndex</a:t>
            </a:r>
            <a:r>
              <a:rPr lang="en-CA" sz="1200" dirty="0" smtClean="0"/>
              <a:t>]);</a:t>
            </a:r>
            <a:endParaRPr lang="en-CA" sz="1200" dirty="0"/>
          </a:p>
          <a:p>
            <a:r>
              <a:rPr lang="en-CA" sz="1200" dirty="0"/>
              <a:t>    if </a:t>
            </a:r>
            <a:r>
              <a:rPr lang="en-CA" sz="1200" dirty="0" smtClean="0"/>
              <a:t>(buffer-</a:t>
            </a:r>
            <a:r>
              <a:rPr lang="en-CA" sz="1200" dirty="0"/>
              <a:t>&gt;</a:t>
            </a:r>
            <a:r>
              <a:rPr lang="en-CA" sz="1200" dirty="0" err="1"/>
              <a:t>GetNumberOfTuples</a:t>
            </a:r>
            <a:r>
              <a:rPr lang="en-CA" sz="1200" dirty="0"/>
              <a:t>() != </a:t>
            </a:r>
            <a:r>
              <a:rPr lang="en-CA" sz="1200" dirty="0" err="1" smtClean="0"/>
              <a:t>totalSize</a:t>
            </a:r>
            <a:r>
              <a:rPr lang="en-CA" sz="1200" dirty="0" smtClean="0"/>
              <a:t> …)</a:t>
            </a:r>
            <a:endParaRPr lang="en-CA" sz="1200" dirty="0"/>
          </a:p>
          <a:p>
            <a:r>
              <a:rPr lang="en-CA" sz="1200" dirty="0"/>
              <a:t>    {</a:t>
            </a:r>
          </a:p>
          <a:p>
            <a:r>
              <a:rPr lang="en-CA" sz="1200" dirty="0"/>
              <a:t>      buffer-&gt;Delete();</a:t>
            </a:r>
          </a:p>
          <a:p>
            <a:r>
              <a:rPr lang="en-CA" sz="1200" dirty="0" smtClean="0"/>
              <a:t>      this-</a:t>
            </a:r>
            <a:r>
              <a:rPr lang="en-CA" sz="1200" dirty="0"/>
              <a:t>&gt;</a:t>
            </a:r>
            <a:r>
              <a:rPr lang="en-CA" sz="1200" dirty="0" err="1" smtClean="0"/>
              <a:t>FrameBuffer</a:t>
            </a:r>
            <a:r>
              <a:rPr lang="en-CA" sz="1200" dirty="0" smtClean="0"/>
              <a:t>[</a:t>
            </a:r>
            <a:r>
              <a:rPr lang="en-CA" sz="1200" dirty="0" err="1"/>
              <a:t>frameIndex</a:t>
            </a:r>
            <a:r>
              <a:rPr lang="en-CA" sz="1200" dirty="0" smtClean="0"/>
              <a:t>] = </a:t>
            </a:r>
            <a:r>
              <a:rPr lang="en-CA" sz="1200" dirty="0" err="1" smtClean="0"/>
              <a:t>vtkUnsignedCharArray</a:t>
            </a:r>
            <a:r>
              <a:rPr lang="en-CA" sz="1200" dirty="0"/>
              <a:t>::New</a:t>
            </a:r>
            <a:r>
              <a:rPr lang="en-CA" sz="1200" dirty="0" smtClean="0"/>
              <a:t>(); …</a:t>
            </a:r>
            <a:endParaRPr lang="en-CA" sz="1200" dirty="0"/>
          </a:p>
          <a:p>
            <a:r>
              <a:rPr lang="en-CA" sz="1200" dirty="0"/>
              <a:t>   </a:t>
            </a:r>
            <a:r>
              <a:rPr lang="en-CA" sz="1200" dirty="0" smtClean="0"/>
              <a:t> </a:t>
            </a:r>
            <a:r>
              <a:rPr lang="en-CA" sz="1200" dirty="0"/>
              <a:t>}</a:t>
            </a:r>
          </a:p>
          <a:p>
            <a:r>
              <a:rPr lang="en-CA" sz="1200" dirty="0"/>
              <a:t>  }</a:t>
            </a:r>
          </a:p>
          <a:p>
            <a:r>
              <a:rPr lang="en-CA" sz="1200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512" y="1196752"/>
            <a:ext cx="1800200" cy="5760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0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22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11561" y="1556792"/>
            <a:ext cx="8136903" cy="439248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 smtClean="0"/>
              <a:t>Data</a:t>
            </a:r>
            <a:r>
              <a:rPr lang="en-CA" dirty="0"/>
              <a:t>, documents, and source code in separate folders, backed up 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Algorithms, tests, input/output, and others in separate files</a:t>
            </a:r>
            <a:endParaRPr lang="en-CA" dirty="0" smtClean="0"/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Optimize for </a:t>
            </a:r>
            <a:r>
              <a:rPr lang="en-CA" dirty="0" smtClean="0"/>
              <a:t>readability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Make names </a:t>
            </a:r>
            <a:r>
              <a:rPr lang="en-CA" dirty="0" smtClean="0"/>
              <a:t>fit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Comment </a:t>
            </a:r>
            <a:r>
              <a:rPr lang="en-CA" dirty="0" smtClean="0"/>
              <a:t>judiciously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Maintain high </a:t>
            </a:r>
            <a:r>
              <a:rPr lang="en-CA" dirty="0" smtClean="0"/>
              <a:t>cohesion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CA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hlinkClick r:id="rId2"/>
              </a:rPr>
              <a:t>http://www.possibility.com/Cpp/CppCodingStandard.html</a:t>
            </a:r>
            <a:endParaRPr lang="en-CA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>
                <a:hlinkClick r:id="rId3"/>
              </a:rPr>
              <a:t>http</a:t>
            </a:r>
            <a:r>
              <a:rPr lang="en-CA" dirty="0">
                <a:hlinkClick r:id="rId3"/>
              </a:rPr>
              <a:t>://www.joelonsoftware.com</a:t>
            </a:r>
            <a:r>
              <a:rPr lang="en-CA" dirty="0" smtClean="0">
                <a:hlinkClick r:id="rId3"/>
              </a:rPr>
              <a:t>/</a:t>
            </a:r>
            <a:endParaRPr lang="en-CA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hlinkClick r:id="rId4"/>
              </a:rPr>
              <a:t>http://www.codinghorror.com/blog</a:t>
            </a:r>
            <a:r>
              <a:rPr lang="en-CA" dirty="0" smtClean="0">
                <a:hlinkClick r:id="rId4"/>
              </a:rPr>
              <a:t>/</a:t>
            </a:r>
            <a:endParaRPr lang="en-CA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Book: </a:t>
            </a:r>
            <a:r>
              <a:rPr lang="en-CA" dirty="0" smtClean="0">
                <a:hlinkClick r:id="rId5"/>
              </a:rPr>
              <a:t>Effective C++</a:t>
            </a:r>
            <a:endParaRPr lang="en-CA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smtClean="0"/>
              <a:t>Book: Code Complete 2</a:t>
            </a:r>
            <a:endParaRPr lang="en-CA" dirty="0"/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CA" dirty="0"/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CA" dirty="0" smtClean="0"/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745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 of information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Hexagon 12"/>
          <p:cNvSpPr/>
          <p:nvPr/>
        </p:nvSpPr>
        <p:spPr>
          <a:xfrm>
            <a:off x="2892114" y="2274594"/>
            <a:ext cx="2225174" cy="1927557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18" name="Hexagon 17"/>
          <p:cNvSpPr/>
          <p:nvPr/>
        </p:nvSpPr>
        <p:spPr>
          <a:xfrm>
            <a:off x="1556429" y="1626944"/>
            <a:ext cx="1447329" cy="1224136"/>
          </a:xfrm>
          <a:prstGeom prst="hexagon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Source data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19" name="Hexagon 18"/>
          <p:cNvSpPr/>
          <p:nvPr/>
        </p:nvSpPr>
        <p:spPr>
          <a:xfrm>
            <a:off x="5104979" y="1412776"/>
            <a:ext cx="1700546" cy="1438304"/>
          </a:xfrm>
          <a:prstGeom prst="hexago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Computed data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24" name="Hexagon 23"/>
          <p:cNvSpPr/>
          <p:nvPr/>
        </p:nvSpPr>
        <p:spPr>
          <a:xfrm>
            <a:off x="5127160" y="3531237"/>
            <a:ext cx="1656184" cy="1341827"/>
          </a:xfrm>
          <a:prstGeom prst="hexago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Tools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25" name="Hexagon 24"/>
          <p:cNvSpPr/>
          <p:nvPr/>
        </p:nvSpPr>
        <p:spPr>
          <a:xfrm>
            <a:off x="1474513" y="3471176"/>
            <a:ext cx="1447328" cy="1224136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Docs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26" name="Hexagon 25"/>
          <p:cNvSpPr/>
          <p:nvPr/>
        </p:nvSpPr>
        <p:spPr>
          <a:xfrm>
            <a:off x="6615870" y="2494190"/>
            <a:ext cx="1700546" cy="1438304"/>
          </a:xfrm>
          <a:prstGeom prst="hexago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Compiled code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27" name="Content Placeholder 1"/>
          <p:cNvSpPr>
            <a:spLocks noGrp="1"/>
          </p:cNvSpPr>
          <p:nvPr>
            <p:ph idx="1"/>
          </p:nvPr>
        </p:nvSpPr>
        <p:spPr>
          <a:xfrm>
            <a:off x="549896" y="5373216"/>
            <a:ext cx="8126560" cy="67880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 smtClean="0"/>
              <a:t>1. Data, documents, and source code in separate folders, backed up </a:t>
            </a:r>
          </a:p>
        </p:txBody>
      </p:sp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 of information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1331302"/>
              </p:ext>
            </p:extLst>
          </p:nvPr>
        </p:nvGraphicFramePr>
        <p:xfrm>
          <a:off x="612775" y="1124744"/>
          <a:ext cx="799167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Brace 7"/>
          <p:cNvSpPr/>
          <p:nvPr/>
        </p:nvSpPr>
        <p:spPr>
          <a:xfrm rot="5400000">
            <a:off x="2188055" y="4379270"/>
            <a:ext cx="326544" cy="2016224"/>
          </a:xfrm>
          <a:prstGeom prst="rightBrace">
            <a:avLst>
              <a:gd name="adj1" fmla="val 402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1247270" y="5512142"/>
            <a:ext cx="2184177" cy="4371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i="1" dirty="0" smtClean="0"/>
              <a:t>Changing</a:t>
            </a:r>
          </a:p>
        </p:txBody>
      </p:sp>
      <p:sp>
        <p:nvSpPr>
          <p:cNvPr id="20" name="Right Brace 19"/>
          <p:cNvSpPr/>
          <p:nvPr/>
        </p:nvSpPr>
        <p:spPr>
          <a:xfrm rot="5400000">
            <a:off x="3425438" y="3635154"/>
            <a:ext cx="326544" cy="4512567"/>
          </a:xfrm>
          <a:prstGeom prst="rightBrace">
            <a:avLst>
              <a:gd name="adj1" fmla="val 402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2531839" y="6016198"/>
            <a:ext cx="2184177" cy="437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1600" i="1" dirty="0" smtClean="0"/>
              <a:t>Valuable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6954716" y="3713138"/>
            <a:ext cx="326544" cy="2016224"/>
          </a:xfrm>
          <a:prstGeom prst="rightBrace">
            <a:avLst>
              <a:gd name="adj1" fmla="val 402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6013931" y="4846010"/>
            <a:ext cx="218417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1600" i="1" dirty="0" smtClean="0"/>
              <a:t>Temporary cache for quick access</a:t>
            </a:r>
          </a:p>
        </p:txBody>
      </p:sp>
    </p:spTree>
    <p:extLst>
      <p:ext uri="{BB962C8B-B14F-4D97-AF65-F5344CB8AC3E}">
        <p14:creationId xmlns:p14="http://schemas.microsoft.com/office/powerpoint/2010/main" val="248930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Organization of information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5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Hexagon 12"/>
          <p:cNvSpPr/>
          <p:nvPr/>
        </p:nvSpPr>
        <p:spPr>
          <a:xfrm>
            <a:off x="2665398" y="1412776"/>
            <a:ext cx="3778810" cy="3273395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Source code</a:t>
            </a: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endParaRPr lang="en-CA" sz="2000" b="1" dirty="0" smtClean="0">
              <a:solidFill>
                <a:schemeClr val="tx1"/>
              </a:solidFill>
            </a:endParaRPr>
          </a:p>
          <a:p>
            <a:pPr algn="ctr"/>
            <a:endParaRPr lang="en-CA" sz="2000" b="1" dirty="0" smtClean="0">
              <a:solidFill>
                <a:schemeClr val="tx1"/>
              </a:solidFill>
            </a:endParaRP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endParaRPr lang="en-CA" sz="2000" b="1" dirty="0" smtClean="0">
              <a:solidFill>
                <a:schemeClr val="tx1"/>
              </a:solidFill>
            </a:endParaRP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endParaRPr lang="en-CA" sz="2000" b="1" dirty="0" smtClean="0">
              <a:solidFill>
                <a:schemeClr val="tx1"/>
              </a:solidFill>
            </a:endParaRPr>
          </a:p>
        </p:txBody>
      </p:sp>
      <p:sp>
        <p:nvSpPr>
          <p:cNvPr id="20" name="Hexagon 19"/>
          <p:cNvSpPr/>
          <p:nvPr/>
        </p:nvSpPr>
        <p:spPr>
          <a:xfrm>
            <a:off x="2971733" y="2864114"/>
            <a:ext cx="1205328" cy="1044116"/>
          </a:xfrm>
          <a:prstGeom prst="hexagon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CA" sz="2000" b="1" dirty="0" err="1" smtClean="0">
                <a:solidFill>
                  <a:schemeClr val="tx1"/>
                </a:solidFill>
              </a:rPr>
              <a:t>Algo-rithms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21" name="Hexagon 20"/>
          <p:cNvSpPr/>
          <p:nvPr/>
        </p:nvSpPr>
        <p:spPr>
          <a:xfrm>
            <a:off x="3955267" y="2330272"/>
            <a:ext cx="1205328" cy="1044116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Tests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22" name="Hexagon 21"/>
          <p:cNvSpPr/>
          <p:nvPr/>
        </p:nvSpPr>
        <p:spPr>
          <a:xfrm>
            <a:off x="3944513" y="3432645"/>
            <a:ext cx="1205328" cy="1044116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I/O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>
            <a:off x="4937458" y="2884350"/>
            <a:ext cx="1205328" cy="1044116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GUI, etc.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27" name="Content Placeholder 1"/>
          <p:cNvSpPr>
            <a:spLocks noGrp="1"/>
          </p:cNvSpPr>
          <p:nvPr>
            <p:ph idx="1"/>
          </p:nvPr>
        </p:nvSpPr>
        <p:spPr>
          <a:xfrm>
            <a:off x="683568" y="5301208"/>
            <a:ext cx="7776864" cy="67880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 smtClean="0"/>
              <a:t>2. Algorithms, tests, input/output, and others in separate files</a:t>
            </a:r>
          </a:p>
        </p:txBody>
      </p:sp>
    </p:spTree>
    <p:extLst>
      <p:ext uri="{BB962C8B-B14F-4D97-AF65-F5344CB8AC3E}">
        <p14:creationId xmlns:p14="http://schemas.microsoft.com/office/powerpoint/2010/main" val="69932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7906736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 smtClean="0"/>
              <a:t>Separation of </a:t>
            </a:r>
            <a:r>
              <a:rPr lang="en-CA" dirty="0" err="1" smtClean="0"/>
              <a:t>algo</a:t>
            </a:r>
            <a:r>
              <a:rPr lang="en-CA" dirty="0" smtClean="0"/>
              <a:t>, test, I/O, other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3528" y="1052736"/>
            <a:ext cx="4680520" cy="489364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 smtClean="0">
                <a:solidFill>
                  <a:srgbClr val="FFC000"/>
                </a:solidFill>
              </a:rPr>
              <a:t>clear </a:t>
            </a:r>
            <a:r>
              <a:rPr lang="en-CA" sz="1200" b="1" dirty="0">
                <a:solidFill>
                  <a:srgbClr val="FFC000"/>
                </a:solidFill>
              </a:rPr>
              <a:t>all;</a:t>
            </a:r>
          </a:p>
          <a:p>
            <a:pPr marL="177800" indent="-177800"/>
            <a:r>
              <a:rPr lang="en-CA" sz="1200" b="1" dirty="0" smtClean="0"/>
              <a:t>…</a:t>
            </a:r>
            <a:endParaRPr lang="en-CA" sz="1200" b="1" dirty="0"/>
          </a:p>
          <a:p>
            <a:pPr marL="177800" indent="-177800"/>
            <a:r>
              <a:rPr lang="en-CA" sz="1200" b="1" dirty="0" err="1" smtClean="0">
                <a:solidFill>
                  <a:srgbClr val="FFC000"/>
                </a:solidFill>
              </a:rPr>
              <a:t>file_name</a:t>
            </a:r>
            <a:r>
              <a:rPr lang="en-CA" sz="1200" b="1" dirty="0">
                <a:solidFill>
                  <a:srgbClr val="FFC000"/>
                </a:solidFill>
              </a:rPr>
              <a:t>='lena.bmp';</a:t>
            </a:r>
          </a:p>
          <a:p>
            <a:pPr marL="177800" indent="-177800"/>
            <a:r>
              <a:rPr lang="en-CA" sz="1200" b="1" dirty="0" err="1">
                <a:solidFill>
                  <a:srgbClr val="00B050"/>
                </a:solidFill>
              </a:rPr>
              <a:t>cover_image</a:t>
            </a:r>
            <a:r>
              <a:rPr lang="en-CA" sz="1200" b="1" dirty="0">
                <a:solidFill>
                  <a:srgbClr val="00B050"/>
                </a:solidFill>
              </a:rPr>
              <a:t>=double(</a:t>
            </a:r>
            <a:r>
              <a:rPr lang="en-CA" sz="1200" b="1" dirty="0" err="1">
                <a:solidFill>
                  <a:srgbClr val="00B050"/>
                </a:solidFill>
              </a:rPr>
              <a:t>imread</a:t>
            </a:r>
            <a:r>
              <a:rPr lang="en-CA" sz="1200" b="1" dirty="0">
                <a:solidFill>
                  <a:srgbClr val="00B050"/>
                </a:solidFill>
              </a:rPr>
              <a:t>(</a:t>
            </a:r>
            <a:r>
              <a:rPr lang="en-CA" sz="1200" b="1" dirty="0" err="1">
                <a:solidFill>
                  <a:srgbClr val="00B050"/>
                </a:solidFill>
              </a:rPr>
              <a:t>file_name</a:t>
            </a:r>
            <a:r>
              <a:rPr lang="en-CA" sz="1200" b="1" dirty="0">
                <a:solidFill>
                  <a:srgbClr val="00B050"/>
                </a:solidFill>
              </a:rPr>
              <a:t>));</a:t>
            </a:r>
          </a:p>
          <a:p>
            <a:pPr marL="177800" indent="-177800"/>
            <a:r>
              <a:rPr lang="en-CA" sz="1200" b="1" dirty="0" err="1" smtClean="0">
                <a:solidFill>
                  <a:srgbClr val="FF0000"/>
                </a:solidFill>
              </a:rPr>
              <a:t>Mc</a:t>
            </a:r>
            <a:r>
              <a:rPr lang="en-CA" sz="1200" b="1" dirty="0" smtClean="0">
                <a:solidFill>
                  <a:srgbClr val="FF0000"/>
                </a:solidFill>
              </a:rPr>
              <a:t>=size(cover_image,1</a:t>
            </a:r>
            <a:r>
              <a:rPr lang="en-CA" sz="1200" b="1" dirty="0">
                <a:solidFill>
                  <a:srgbClr val="FF0000"/>
                </a:solidFill>
              </a:rPr>
              <a:t>);	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Nc</a:t>
            </a:r>
            <a:r>
              <a:rPr lang="en-CA" sz="1200" b="1" dirty="0">
                <a:solidFill>
                  <a:srgbClr val="FF0000"/>
                </a:solidFill>
              </a:rPr>
              <a:t>=size(cover_image,2);</a:t>
            </a:r>
            <a:r>
              <a:rPr lang="en-CA" sz="1200" b="1" dirty="0"/>
              <a:t>	</a:t>
            </a:r>
          </a:p>
          <a:p>
            <a:pPr marL="177800" indent="-177800"/>
            <a:r>
              <a:rPr lang="en-CA" sz="1200" b="1" dirty="0" err="1" smtClean="0">
                <a:solidFill>
                  <a:srgbClr val="FFC000"/>
                </a:solidFill>
              </a:rPr>
              <a:t>file_name</a:t>
            </a:r>
            <a:r>
              <a:rPr lang="en-CA" sz="1200" b="1" dirty="0">
                <a:solidFill>
                  <a:srgbClr val="FFC000"/>
                </a:solidFill>
              </a:rPr>
              <a:t>='copyright.bmp';</a:t>
            </a:r>
          </a:p>
          <a:p>
            <a:pPr marL="177800" indent="-177800"/>
            <a:r>
              <a:rPr lang="en-CA" sz="1200" b="1" dirty="0">
                <a:solidFill>
                  <a:srgbClr val="00B050"/>
                </a:solidFill>
              </a:rPr>
              <a:t>watermark=double(</a:t>
            </a:r>
            <a:r>
              <a:rPr lang="en-CA" sz="1200" b="1" dirty="0" err="1">
                <a:solidFill>
                  <a:srgbClr val="00B050"/>
                </a:solidFill>
              </a:rPr>
              <a:t>imread</a:t>
            </a:r>
            <a:r>
              <a:rPr lang="en-CA" sz="1200" b="1" dirty="0">
                <a:solidFill>
                  <a:srgbClr val="00B050"/>
                </a:solidFill>
              </a:rPr>
              <a:t>(</a:t>
            </a:r>
            <a:r>
              <a:rPr lang="en-CA" sz="1200" b="1" dirty="0" err="1">
                <a:solidFill>
                  <a:srgbClr val="00B050"/>
                </a:solidFill>
              </a:rPr>
              <a:t>file_name</a:t>
            </a:r>
            <a:r>
              <a:rPr lang="en-CA" sz="1200" b="1" dirty="0">
                <a:solidFill>
                  <a:srgbClr val="00B050"/>
                </a:solidFill>
              </a:rPr>
              <a:t>));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Mm=size(watermark,1);	                       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Nm=size(watermark,2);	                        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watermark_vector</a:t>
            </a:r>
            <a:r>
              <a:rPr lang="en-CA" sz="1200" b="1" dirty="0">
                <a:solidFill>
                  <a:srgbClr val="FF0000"/>
                </a:solidFill>
              </a:rPr>
              <a:t>=fix(reshape(</a:t>
            </a:r>
            <a:r>
              <a:rPr lang="en-CA" sz="1200" b="1" dirty="0" err="1">
                <a:solidFill>
                  <a:srgbClr val="FF0000"/>
                </a:solidFill>
              </a:rPr>
              <a:t>watermark,Mm</a:t>
            </a:r>
            <a:r>
              <a:rPr lang="en-CA" sz="1200" b="1" dirty="0">
                <a:solidFill>
                  <a:srgbClr val="FF0000"/>
                </a:solidFill>
              </a:rPr>
              <a:t>*Nm,1)./2);</a:t>
            </a:r>
          </a:p>
          <a:p>
            <a:pPr marL="177800" indent="-177800"/>
            <a:r>
              <a:rPr lang="en-CA" sz="1200" b="1" dirty="0" smtClean="0">
                <a:solidFill>
                  <a:srgbClr val="FF0000"/>
                </a:solidFill>
              </a:rPr>
              <a:t>rand</a:t>
            </a:r>
            <a:r>
              <a:rPr lang="en-CA" sz="1200" b="1" dirty="0">
                <a:solidFill>
                  <a:srgbClr val="FF0000"/>
                </a:solidFill>
              </a:rPr>
              <a:t>('state',16);</a:t>
            </a:r>
          </a:p>
          <a:p>
            <a:pPr marL="177800" indent="-177800"/>
            <a:r>
              <a:rPr lang="en-CA" sz="1200" b="1" dirty="0" smtClean="0">
                <a:solidFill>
                  <a:srgbClr val="FF0000"/>
                </a:solidFill>
              </a:rPr>
              <a:t>[</a:t>
            </a:r>
            <a:r>
              <a:rPr lang="en-CA" sz="1200" b="1" dirty="0">
                <a:solidFill>
                  <a:srgbClr val="FF0000"/>
                </a:solidFill>
              </a:rPr>
              <a:t>cA1,cH1,cV1,cD1] = dwt2(cover_image,'</a:t>
            </a:r>
            <a:r>
              <a:rPr lang="en-CA" sz="1200" b="1" dirty="0" err="1">
                <a:solidFill>
                  <a:srgbClr val="FF0000"/>
                </a:solidFill>
              </a:rPr>
              <a:t>haar</a:t>
            </a:r>
            <a:r>
              <a:rPr lang="en-CA" sz="1200" b="1" dirty="0">
                <a:solidFill>
                  <a:srgbClr val="FF0000"/>
                </a:solidFill>
              </a:rPr>
              <a:t>');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[cA2,cH2,cV2,cD2] = dwt2(cA1,'haar');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[cA3,cH3,cV3,cD3] = dwt2(cA2,'haar');</a:t>
            </a:r>
          </a:p>
          <a:p>
            <a:pPr marL="177800" indent="-177800"/>
            <a:r>
              <a:rPr lang="en-CA" sz="1200" b="1" dirty="0" smtClean="0">
                <a:solidFill>
                  <a:srgbClr val="FF0000"/>
                </a:solidFill>
              </a:rPr>
              <a:t>..</a:t>
            </a:r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r>
              <a:rPr lang="en-CA" sz="1200" b="1" dirty="0" smtClean="0">
                <a:solidFill>
                  <a:srgbClr val="FF0000"/>
                </a:solidFill>
              </a:rPr>
              <a:t>cA2 </a:t>
            </a:r>
            <a:r>
              <a:rPr lang="en-CA" sz="1200" b="1" dirty="0">
                <a:solidFill>
                  <a:srgbClr val="FF0000"/>
                </a:solidFill>
              </a:rPr>
              <a:t>= idwt2(cA3,cH3,cV3,cD3,'haar',[</a:t>
            </a:r>
            <a:r>
              <a:rPr lang="en-CA" sz="1200" b="1" dirty="0" err="1">
                <a:solidFill>
                  <a:srgbClr val="FF0000"/>
                </a:solidFill>
              </a:rPr>
              <a:t>Mc</a:t>
            </a:r>
            <a:r>
              <a:rPr lang="en-CA" sz="1200" b="1" dirty="0">
                <a:solidFill>
                  <a:srgbClr val="FF0000"/>
                </a:solidFill>
              </a:rPr>
              <a:t>/4,Nc/4]);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cA1 = idwt2(cA2,cH2,cV2,cD2,'haar',[</a:t>
            </a:r>
            <a:r>
              <a:rPr lang="en-CA" sz="1200" b="1" dirty="0" err="1">
                <a:solidFill>
                  <a:srgbClr val="FF0000"/>
                </a:solidFill>
              </a:rPr>
              <a:t>Mc</a:t>
            </a:r>
            <a:r>
              <a:rPr lang="en-CA" sz="1200" b="1" dirty="0">
                <a:solidFill>
                  <a:srgbClr val="FF0000"/>
                </a:solidFill>
              </a:rPr>
              <a:t>/2,Nc/2]);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watermarked_image</a:t>
            </a:r>
            <a:r>
              <a:rPr lang="en-CA" sz="1200" b="1" dirty="0">
                <a:solidFill>
                  <a:srgbClr val="FF0000"/>
                </a:solidFill>
              </a:rPr>
              <a:t> = idwt2(cA1,cH1,cV1,cD1,'haar',[</a:t>
            </a:r>
            <a:r>
              <a:rPr lang="en-CA" sz="1200" b="1" dirty="0" err="1">
                <a:solidFill>
                  <a:srgbClr val="FF0000"/>
                </a:solidFill>
              </a:rPr>
              <a:t>Mc,Nc</a:t>
            </a:r>
            <a:r>
              <a:rPr lang="en-CA" sz="1200" b="1" dirty="0">
                <a:solidFill>
                  <a:srgbClr val="FF0000"/>
                </a:solidFill>
              </a:rPr>
              <a:t>]); </a:t>
            </a:r>
          </a:p>
          <a:p>
            <a:pPr marL="177800" indent="-177800"/>
            <a:r>
              <a:rPr lang="en-CA" sz="1200" b="1" dirty="0" smtClean="0">
                <a:solidFill>
                  <a:srgbClr val="FF0000"/>
                </a:solidFill>
              </a:rPr>
              <a:t>watermarked_image_uint8=uint8(</a:t>
            </a:r>
            <a:r>
              <a:rPr lang="en-CA" sz="1200" b="1" dirty="0" err="1" smtClean="0">
                <a:solidFill>
                  <a:srgbClr val="FF0000"/>
                </a:solidFill>
              </a:rPr>
              <a:t>watermarked_image</a:t>
            </a:r>
            <a:r>
              <a:rPr lang="en-CA" sz="1200" b="1" dirty="0">
                <a:solidFill>
                  <a:srgbClr val="FF0000"/>
                </a:solidFill>
              </a:rPr>
              <a:t>);</a:t>
            </a:r>
          </a:p>
          <a:p>
            <a:pPr marL="177800" indent="-177800"/>
            <a:r>
              <a:rPr lang="en-CA" sz="1200" b="1" dirty="0" err="1" smtClean="0">
                <a:solidFill>
                  <a:srgbClr val="00B050"/>
                </a:solidFill>
              </a:rPr>
              <a:t>imwrite</a:t>
            </a:r>
            <a:r>
              <a:rPr lang="en-CA" sz="1200" b="1" dirty="0" smtClean="0">
                <a:solidFill>
                  <a:srgbClr val="00B050"/>
                </a:solidFill>
              </a:rPr>
              <a:t>(watermarked_image_uint8</a:t>
            </a:r>
            <a:r>
              <a:rPr lang="en-CA" sz="1200" b="1" dirty="0">
                <a:solidFill>
                  <a:srgbClr val="00B050"/>
                </a:solidFill>
              </a:rPr>
              <a:t>,</a:t>
            </a:r>
            <a:r>
              <a:rPr lang="en-CA" sz="1200" b="1" dirty="0">
                <a:solidFill>
                  <a:srgbClr val="FFC000"/>
                </a:solidFill>
              </a:rPr>
              <a:t>'watermarked_lena.bmp',</a:t>
            </a:r>
            <a:r>
              <a:rPr lang="en-CA" sz="1200" b="1" dirty="0">
                <a:solidFill>
                  <a:srgbClr val="00B050"/>
                </a:solidFill>
              </a:rPr>
              <a:t>'bmp');</a:t>
            </a:r>
          </a:p>
          <a:p>
            <a:pPr marL="177800" indent="-177800"/>
            <a:r>
              <a:rPr lang="en-CA" sz="1200" b="1" dirty="0" err="1" smtClean="0">
                <a:solidFill>
                  <a:srgbClr val="FF0000"/>
                </a:solidFill>
              </a:rPr>
              <a:t>psnr</a:t>
            </a:r>
            <a:r>
              <a:rPr lang="en-CA" sz="1200" b="1" dirty="0" smtClean="0">
                <a:solidFill>
                  <a:srgbClr val="FF0000"/>
                </a:solidFill>
              </a:rPr>
              <a:t>=</a:t>
            </a:r>
            <a:r>
              <a:rPr lang="en-CA" sz="1200" b="1" dirty="0" err="1" smtClean="0">
                <a:solidFill>
                  <a:srgbClr val="FF0000"/>
                </a:solidFill>
              </a:rPr>
              <a:t>psnr</a:t>
            </a:r>
            <a:r>
              <a:rPr lang="en-CA" sz="1200" b="1" dirty="0" smtClean="0">
                <a:solidFill>
                  <a:srgbClr val="FF0000"/>
                </a:solidFill>
              </a:rPr>
              <a:t>(cover_image,watermarked_image_uint8,Mc,Nc</a:t>
            </a:r>
            <a:r>
              <a:rPr lang="en-CA" sz="1200" b="1" dirty="0">
                <a:solidFill>
                  <a:srgbClr val="FF0000"/>
                </a:solidFill>
              </a:rPr>
              <a:t>),</a:t>
            </a:r>
          </a:p>
          <a:p>
            <a:pPr marL="177800" indent="-177800"/>
            <a:r>
              <a:rPr lang="en-CA" sz="1200" b="1" dirty="0" smtClean="0">
                <a:solidFill>
                  <a:srgbClr val="00B0F0"/>
                </a:solidFill>
              </a:rPr>
              <a:t>figure(1</a:t>
            </a:r>
            <a:r>
              <a:rPr lang="en-CA" sz="1200" b="1" dirty="0">
                <a:solidFill>
                  <a:srgbClr val="00B0F0"/>
                </a:solidFill>
              </a:rPr>
              <a:t>)</a:t>
            </a:r>
          </a:p>
          <a:p>
            <a:pPr marL="177800" indent="-177800"/>
            <a:r>
              <a:rPr lang="en-CA" sz="1200" b="1" dirty="0" err="1">
                <a:solidFill>
                  <a:srgbClr val="00B0F0"/>
                </a:solidFill>
              </a:rPr>
              <a:t>imshow</a:t>
            </a:r>
            <a:r>
              <a:rPr lang="en-CA" sz="1200" b="1" dirty="0">
                <a:solidFill>
                  <a:srgbClr val="00B0F0"/>
                </a:solidFill>
              </a:rPr>
              <a:t>(watermarked_image_uint8,[])</a:t>
            </a:r>
          </a:p>
          <a:p>
            <a:pPr marL="177800" indent="-177800"/>
            <a:r>
              <a:rPr lang="en-CA" sz="1200" b="1" dirty="0">
                <a:solidFill>
                  <a:srgbClr val="00B0F0"/>
                </a:solidFill>
              </a:rPr>
              <a:t>title('Watermarked Image')</a:t>
            </a:r>
          </a:p>
          <a:p>
            <a:pPr marL="177800" indent="-177800"/>
            <a:r>
              <a:rPr lang="en-CA" sz="1200" b="1" dirty="0" smtClean="0"/>
              <a:t>…</a:t>
            </a:r>
            <a:endParaRPr lang="en-CA" sz="1200" b="1" dirty="0"/>
          </a:p>
        </p:txBody>
      </p:sp>
      <p:sp>
        <p:nvSpPr>
          <p:cNvPr id="8" name="Hexagon 7"/>
          <p:cNvSpPr/>
          <p:nvPr/>
        </p:nvSpPr>
        <p:spPr>
          <a:xfrm rot="729221">
            <a:off x="5639180" y="1330835"/>
            <a:ext cx="1205328" cy="1044116"/>
          </a:xfrm>
          <a:prstGeom prst="hexagon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CA" sz="2000" b="1" dirty="0" err="1" smtClean="0">
                <a:solidFill>
                  <a:schemeClr val="tx1"/>
                </a:solidFill>
              </a:rPr>
              <a:t>Algo-rithms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 rot="478001">
            <a:off x="6606620" y="1176090"/>
            <a:ext cx="1205328" cy="1044116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Tests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10" name="Hexagon 9"/>
          <p:cNvSpPr/>
          <p:nvPr/>
        </p:nvSpPr>
        <p:spPr>
          <a:xfrm rot="303112">
            <a:off x="6241844" y="2168860"/>
            <a:ext cx="1205328" cy="1044116"/>
          </a:xfrm>
          <a:prstGeom prst="hexagon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I/O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/>
        </p:nvSpPr>
        <p:spPr>
          <a:xfrm rot="20250045">
            <a:off x="7124703" y="1968074"/>
            <a:ext cx="1205328" cy="1044116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GUI, etc.</a:t>
            </a:r>
            <a:endParaRPr lang="en-CA" sz="2000" b="1" dirty="0">
              <a:solidFill>
                <a:schemeClr val="tx1"/>
              </a:solidFill>
            </a:endParaRPr>
          </a:p>
        </p:txBody>
      </p:sp>
      <p:pic>
        <p:nvPicPr>
          <p:cNvPr id="12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79968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148064" y="5728166"/>
            <a:ext cx="3768353" cy="43713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i="1" dirty="0" smtClean="0"/>
              <a:t>Image </a:t>
            </a:r>
            <a:r>
              <a:rPr lang="en-CA" sz="1600" i="1" dirty="0"/>
              <a:t>source: Code Complete (Steve </a:t>
            </a:r>
            <a:r>
              <a:rPr lang="en-CA" sz="1600" i="1" dirty="0" smtClean="0"/>
              <a:t>McConnell)</a:t>
            </a:r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7906736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 smtClean="0"/>
              <a:t>Separation of </a:t>
            </a:r>
            <a:r>
              <a:rPr lang="en-CA" dirty="0" err="1" smtClean="0"/>
              <a:t>algo</a:t>
            </a:r>
            <a:r>
              <a:rPr lang="en-CA" dirty="0" smtClean="0"/>
              <a:t>, test, I/O, other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7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11960" y="2492896"/>
            <a:ext cx="4388175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 smtClean="0">
                <a:solidFill>
                  <a:srgbClr val="FF0000"/>
                </a:solidFill>
              </a:rPr>
              <a:t>function </a:t>
            </a:r>
            <a:r>
              <a:rPr lang="en-CA" sz="1200" b="1" dirty="0" err="1" smtClean="0">
                <a:solidFill>
                  <a:srgbClr val="FF0000"/>
                </a:solidFill>
              </a:rPr>
              <a:t>output_image</a:t>
            </a:r>
            <a:r>
              <a:rPr lang="en-CA" sz="1200" b="1" dirty="0" smtClean="0">
                <a:solidFill>
                  <a:srgbClr val="FF0000"/>
                </a:solidFill>
              </a:rPr>
              <a:t>=</a:t>
            </a:r>
            <a:r>
              <a:rPr lang="en-CA" sz="1200" b="1" dirty="0" err="1" smtClean="0">
                <a:solidFill>
                  <a:srgbClr val="FF0000"/>
                </a:solidFill>
              </a:rPr>
              <a:t>apply_watermark</a:t>
            </a:r>
            <a:r>
              <a:rPr lang="en-CA" sz="1200" b="1" dirty="0" smtClean="0">
                <a:solidFill>
                  <a:srgbClr val="FF0000"/>
                </a:solidFill>
              </a:rPr>
              <a:t>(</a:t>
            </a:r>
            <a:r>
              <a:rPr lang="en-CA" sz="1200" b="1" dirty="0" err="1" smtClean="0">
                <a:solidFill>
                  <a:srgbClr val="FF0000"/>
                </a:solidFill>
              </a:rPr>
              <a:t>background_image</a:t>
            </a:r>
            <a:r>
              <a:rPr lang="en-CA" sz="1200" b="1" dirty="0" smtClean="0">
                <a:solidFill>
                  <a:srgbClr val="FF0000"/>
                </a:solidFill>
              </a:rPr>
              <a:t>, </a:t>
            </a:r>
            <a:r>
              <a:rPr lang="en-CA" sz="1200" b="1" dirty="0" err="1" smtClean="0">
                <a:solidFill>
                  <a:srgbClr val="FF0000"/>
                </a:solidFill>
              </a:rPr>
              <a:t>watermark_image</a:t>
            </a:r>
            <a:r>
              <a:rPr lang="en-CA" sz="1200" b="1" dirty="0" smtClean="0">
                <a:solidFill>
                  <a:srgbClr val="FF0000"/>
                </a:solidFill>
              </a:rPr>
              <a:t>)</a:t>
            </a:r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r>
              <a:rPr lang="en-CA" sz="1200" b="1" dirty="0" smtClean="0">
                <a:solidFill>
                  <a:srgbClr val="FF0000"/>
                </a:solidFill>
              </a:rPr>
              <a:t>…</a:t>
            </a:r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r>
              <a:rPr lang="en-CA" sz="1200" b="1" dirty="0" err="1" smtClean="0">
                <a:solidFill>
                  <a:srgbClr val="FF0000"/>
                </a:solidFill>
              </a:rPr>
              <a:t>Mc</a:t>
            </a:r>
            <a:r>
              <a:rPr lang="en-CA" sz="1200" b="1" dirty="0" smtClean="0">
                <a:solidFill>
                  <a:srgbClr val="FF0000"/>
                </a:solidFill>
              </a:rPr>
              <a:t>=size(background_image,1</a:t>
            </a:r>
            <a:r>
              <a:rPr lang="en-CA" sz="1200" b="1" dirty="0">
                <a:solidFill>
                  <a:srgbClr val="FF0000"/>
                </a:solidFill>
              </a:rPr>
              <a:t>);	</a:t>
            </a:r>
          </a:p>
          <a:p>
            <a:pPr marL="177800" indent="-177800"/>
            <a:r>
              <a:rPr lang="en-CA" sz="1200" b="1" dirty="0" err="1" smtClean="0">
                <a:solidFill>
                  <a:srgbClr val="FF0000"/>
                </a:solidFill>
              </a:rPr>
              <a:t>Nc</a:t>
            </a:r>
            <a:r>
              <a:rPr lang="en-CA" sz="1200" b="1" dirty="0" smtClean="0">
                <a:solidFill>
                  <a:srgbClr val="FF0000"/>
                </a:solidFill>
              </a:rPr>
              <a:t>=size(background_image,2</a:t>
            </a:r>
            <a:r>
              <a:rPr lang="en-CA" sz="1200" b="1" dirty="0">
                <a:solidFill>
                  <a:srgbClr val="FF0000"/>
                </a:solidFill>
              </a:rPr>
              <a:t>);	</a:t>
            </a:r>
          </a:p>
          <a:p>
            <a:pPr marL="177800" indent="-177800"/>
            <a:r>
              <a:rPr lang="en-CA" sz="1200" b="1" dirty="0" smtClean="0">
                <a:solidFill>
                  <a:srgbClr val="FF0000"/>
                </a:solidFill>
              </a:rPr>
              <a:t>Mm=size(watermark_image,1</a:t>
            </a:r>
            <a:r>
              <a:rPr lang="en-CA" sz="1200" b="1" dirty="0">
                <a:solidFill>
                  <a:srgbClr val="FF0000"/>
                </a:solidFill>
              </a:rPr>
              <a:t>);	                       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Nm=size(watermark</a:t>
            </a:r>
            <a:r>
              <a:rPr lang="en-CA" sz="1200" b="1" dirty="0" smtClean="0">
                <a:solidFill>
                  <a:srgbClr val="FF0000"/>
                </a:solidFill>
              </a:rPr>
              <a:t>,_image2</a:t>
            </a:r>
            <a:r>
              <a:rPr lang="en-CA" sz="1200" b="1" dirty="0">
                <a:solidFill>
                  <a:srgbClr val="FF0000"/>
                </a:solidFill>
              </a:rPr>
              <a:t>);	                        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watermark_vector</a:t>
            </a:r>
            <a:r>
              <a:rPr lang="en-CA" sz="1200" b="1" dirty="0">
                <a:solidFill>
                  <a:srgbClr val="FF0000"/>
                </a:solidFill>
              </a:rPr>
              <a:t>=fix(reshape(</a:t>
            </a:r>
            <a:r>
              <a:rPr lang="en-CA" sz="1200" b="1" dirty="0" err="1">
                <a:solidFill>
                  <a:srgbClr val="FF0000"/>
                </a:solidFill>
              </a:rPr>
              <a:t>watermark,Mm</a:t>
            </a:r>
            <a:r>
              <a:rPr lang="en-CA" sz="1200" b="1" dirty="0">
                <a:solidFill>
                  <a:srgbClr val="FF0000"/>
                </a:solidFill>
              </a:rPr>
              <a:t>*Nm,1)./2);</a:t>
            </a:r>
          </a:p>
          <a:p>
            <a:pPr marL="177800" indent="-177800"/>
            <a:r>
              <a:rPr lang="en-CA" sz="1200" b="1" dirty="0" smtClean="0">
                <a:solidFill>
                  <a:srgbClr val="FF0000"/>
                </a:solidFill>
              </a:rPr>
              <a:t>rand</a:t>
            </a:r>
            <a:r>
              <a:rPr lang="en-CA" sz="1200" b="1" dirty="0">
                <a:solidFill>
                  <a:srgbClr val="FF0000"/>
                </a:solidFill>
              </a:rPr>
              <a:t>('state',16);</a:t>
            </a:r>
          </a:p>
          <a:p>
            <a:pPr marL="177800" indent="-177800"/>
            <a:r>
              <a:rPr lang="en-CA" sz="1200" b="1" dirty="0" smtClean="0">
                <a:solidFill>
                  <a:srgbClr val="FF0000"/>
                </a:solidFill>
              </a:rPr>
              <a:t>[</a:t>
            </a:r>
            <a:r>
              <a:rPr lang="en-CA" sz="1200" b="1" dirty="0">
                <a:solidFill>
                  <a:srgbClr val="FF0000"/>
                </a:solidFill>
              </a:rPr>
              <a:t>cA1,cH1,cV1,cD1] = dwt2(cover_image,'</a:t>
            </a:r>
            <a:r>
              <a:rPr lang="en-CA" sz="1200" b="1" dirty="0" err="1">
                <a:solidFill>
                  <a:srgbClr val="FF0000"/>
                </a:solidFill>
              </a:rPr>
              <a:t>haar</a:t>
            </a:r>
            <a:r>
              <a:rPr lang="en-CA" sz="1200" b="1" dirty="0">
                <a:solidFill>
                  <a:srgbClr val="FF0000"/>
                </a:solidFill>
              </a:rPr>
              <a:t>');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[cA2,cH2,cV2,cD2] = dwt2(cA1,'haar');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[cA3,cH3,cV3,cD3] = dwt2(cA2,'haar');</a:t>
            </a:r>
          </a:p>
          <a:p>
            <a:pPr marL="177800" indent="-177800"/>
            <a:r>
              <a:rPr lang="en-CA" sz="1200" b="1" dirty="0" smtClean="0">
                <a:solidFill>
                  <a:srgbClr val="FF0000"/>
                </a:solidFill>
              </a:rPr>
              <a:t>..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8" name="Hexagon 7"/>
          <p:cNvSpPr/>
          <p:nvPr/>
        </p:nvSpPr>
        <p:spPr>
          <a:xfrm>
            <a:off x="6463016" y="1016732"/>
            <a:ext cx="1205328" cy="1044116"/>
          </a:xfrm>
          <a:prstGeom prst="hexagon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CA" sz="2000" b="1" dirty="0" err="1" smtClean="0">
                <a:solidFill>
                  <a:schemeClr val="tx1"/>
                </a:solidFill>
              </a:rPr>
              <a:t>Algo-rithms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>
            <a:off x="4067944" y="1052736"/>
            <a:ext cx="1205328" cy="1044116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Tests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10" name="Hexagon 9"/>
          <p:cNvSpPr/>
          <p:nvPr/>
        </p:nvSpPr>
        <p:spPr>
          <a:xfrm>
            <a:off x="5292080" y="1304764"/>
            <a:ext cx="1205328" cy="1044116"/>
          </a:xfrm>
          <a:prstGeom prst="hexagon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I/O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/>
        </p:nvSpPr>
        <p:spPr>
          <a:xfrm>
            <a:off x="7668344" y="1304764"/>
            <a:ext cx="1205328" cy="1044116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 smtClean="0">
                <a:solidFill>
                  <a:schemeClr val="tx1"/>
                </a:solidFill>
              </a:rPr>
              <a:t>GUI, etc.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1084232"/>
            <a:ext cx="3672408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 smtClean="0">
                <a:solidFill>
                  <a:srgbClr val="FFC000"/>
                </a:solidFill>
              </a:rPr>
              <a:t>function </a:t>
            </a:r>
            <a:r>
              <a:rPr lang="en-CA" sz="1200" b="1" dirty="0" err="1" smtClean="0">
                <a:solidFill>
                  <a:srgbClr val="FFC000"/>
                </a:solidFill>
              </a:rPr>
              <a:t>test_result</a:t>
            </a:r>
            <a:r>
              <a:rPr lang="en-CA" sz="1200" b="1" dirty="0" smtClean="0">
                <a:solidFill>
                  <a:srgbClr val="FFC000"/>
                </a:solidFill>
              </a:rPr>
              <a:t>=watermark_test_01</a:t>
            </a:r>
          </a:p>
          <a:p>
            <a:pPr marL="177800" indent="-177800"/>
            <a:endParaRPr lang="en-CA" sz="1200" b="1" dirty="0" smtClean="0">
              <a:solidFill>
                <a:srgbClr val="FFC000"/>
              </a:solidFill>
            </a:endParaRPr>
          </a:p>
          <a:p>
            <a:pPr marL="177800" indent="-177800"/>
            <a:r>
              <a:rPr lang="en-CA" sz="1200" b="1" dirty="0" err="1" smtClean="0">
                <a:solidFill>
                  <a:srgbClr val="FFC000"/>
                </a:solidFill>
              </a:rPr>
              <a:t>background_file_name</a:t>
            </a:r>
            <a:r>
              <a:rPr lang="en-CA" sz="1200" b="1" dirty="0">
                <a:solidFill>
                  <a:srgbClr val="FFC000"/>
                </a:solidFill>
              </a:rPr>
              <a:t>='lena.bmp';</a:t>
            </a:r>
          </a:p>
          <a:p>
            <a:pPr marL="177800" indent="-177800"/>
            <a:r>
              <a:rPr lang="en-CA" sz="1200" b="1" dirty="0" err="1" smtClean="0">
                <a:solidFill>
                  <a:srgbClr val="FFC000"/>
                </a:solidFill>
              </a:rPr>
              <a:t>watermark_file_name</a:t>
            </a:r>
            <a:r>
              <a:rPr lang="en-CA" sz="1200" b="1" dirty="0">
                <a:solidFill>
                  <a:srgbClr val="FFC000"/>
                </a:solidFill>
              </a:rPr>
              <a:t>='copyright.bmp</a:t>
            </a:r>
            <a:r>
              <a:rPr lang="en-CA" sz="1200" b="1" dirty="0" smtClean="0">
                <a:solidFill>
                  <a:srgbClr val="FFC000"/>
                </a:solidFill>
              </a:rPr>
              <a:t>';</a:t>
            </a:r>
          </a:p>
          <a:p>
            <a:pPr marL="177800" indent="-177800"/>
            <a:r>
              <a:rPr lang="en-CA" sz="1200" b="1" dirty="0" err="1" smtClean="0">
                <a:solidFill>
                  <a:srgbClr val="FFC000"/>
                </a:solidFill>
              </a:rPr>
              <a:t>output_file_name</a:t>
            </a:r>
            <a:r>
              <a:rPr lang="en-CA" sz="1200" b="1" dirty="0" smtClean="0">
                <a:solidFill>
                  <a:srgbClr val="FFC000"/>
                </a:solidFill>
              </a:rPr>
              <a:t>='watermarked_lena.bmp‘;</a:t>
            </a:r>
          </a:p>
          <a:p>
            <a:pPr marL="177800" indent="-177800"/>
            <a:r>
              <a:rPr lang="en-CA" sz="1200" b="1" dirty="0" err="1" smtClean="0">
                <a:solidFill>
                  <a:srgbClr val="FFC000"/>
                </a:solidFill>
              </a:rPr>
              <a:t>Reference_output_file_name</a:t>
            </a:r>
            <a:r>
              <a:rPr lang="en-CA" sz="1200" b="1" dirty="0" smtClean="0">
                <a:solidFill>
                  <a:srgbClr val="FFC000"/>
                </a:solidFill>
              </a:rPr>
              <a:t> = 'watermarked_lena_baseline.bmp</a:t>
            </a:r>
            <a:r>
              <a:rPr lang="en-CA" sz="1200" b="1" dirty="0">
                <a:solidFill>
                  <a:srgbClr val="FFC000"/>
                </a:solidFill>
              </a:rPr>
              <a:t>‘;</a:t>
            </a:r>
          </a:p>
          <a:p>
            <a:pPr marL="177800" indent="-177800"/>
            <a:endParaRPr lang="en-CA" sz="1200" b="1" dirty="0" smtClean="0">
              <a:solidFill>
                <a:srgbClr val="FFC000"/>
              </a:solidFill>
            </a:endParaRPr>
          </a:p>
          <a:p>
            <a:pPr marL="177800" indent="-177800"/>
            <a:r>
              <a:rPr lang="en-CA" sz="1200" b="1" dirty="0" err="1" smtClean="0">
                <a:solidFill>
                  <a:srgbClr val="FFC000"/>
                </a:solidFill>
              </a:rPr>
              <a:t>background_image</a:t>
            </a:r>
            <a:r>
              <a:rPr lang="en-CA" sz="1200" b="1" dirty="0" smtClean="0">
                <a:solidFill>
                  <a:srgbClr val="FFC000"/>
                </a:solidFill>
              </a:rPr>
              <a:t> = double(</a:t>
            </a:r>
            <a:r>
              <a:rPr lang="en-CA" sz="1200" b="1" dirty="0" err="1" smtClean="0">
                <a:solidFill>
                  <a:srgbClr val="FFC000"/>
                </a:solidFill>
              </a:rPr>
              <a:t>imread</a:t>
            </a:r>
            <a:r>
              <a:rPr lang="en-CA" sz="1200" b="1" dirty="0" smtClean="0">
                <a:solidFill>
                  <a:srgbClr val="FFC000"/>
                </a:solidFill>
              </a:rPr>
              <a:t>(</a:t>
            </a:r>
            <a:r>
              <a:rPr lang="en-CA" sz="1200" b="1" dirty="0" err="1" smtClean="0">
                <a:solidFill>
                  <a:srgbClr val="FFC000"/>
                </a:solidFill>
              </a:rPr>
              <a:t>background_file_name</a:t>
            </a:r>
            <a:r>
              <a:rPr lang="en-CA" sz="1200" b="1" dirty="0" smtClean="0">
                <a:solidFill>
                  <a:srgbClr val="FFC000"/>
                </a:solidFill>
              </a:rPr>
              <a:t>));</a:t>
            </a:r>
          </a:p>
          <a:p>
            <a:pPr marL="177800" indent="-177800"/>
            <a:r>
              <a:rPr lang="en-CA" sz="1200" b="1" dirty="0" err="1" smtClean="0">
                <a:solidFill>
                  <a:srgbClr val="FFC000"/>
                </a:solidFill>
              </a:rPr>
              <a:t>watermark_image</a:t>
            </a:r>
            <a:r>
              <a:rPr lang="en-CA" sz="1200" b="1" dirty="0" smtClean="0">
                <a:solidFill>
                  <a:srgbClr val="FFC000"/>
                </a:solidFill>
              </a:rPr>
              <a:t> = double(</a:t>
            </a:r>
            <a:r>
              <a:rPr lang="en-CA" sz="1200" b="1" dirty="0" err="1" smtClean="0">
                <a:solidFill>
                  <a:srgbClr val="FFC000"/>
                </a:solidFill>
              </a:rPr>
              <a:t>imread</a:t>
            </a:r>
            <a:r>
              <a:rPr lang="en-CA" sz="1200" b="1" dirty="0" smtClean="0">
                <a:solidFill>
                  <a:srgbClr val="FFC000"/>
                </a:solidFill>
              </a:rPr>
              <a:t>(</a:t>
            </a:r>
            <a:r>
              <a:rPr lang="en-CA" sz="1200" b="1" dirty="0" err="1" smtClean="0">
                <a:solidFill>
                  <a:srgbClr val="FFC000"/>
                </a:solidFill>
              </a:rPr>
              <a:t>watermark_file_name</a:t>
            </a:r>
            <a:r>
              <a:rPr lang="en-CA" sz="1200" b="1" dirty="0" smtClean="0">
                <a:solidFill>
                  <a:srgbClr val="FFC000"/>
                </a:solidFill>
              </a:rPr>
              <a:t>));</a:t>
            </a:r>
            <a:endParaRPr lang="en-CA" sz="1200" b="1" dirty="0">
              <a:solidFill>
                <a:srgbClr val="FFC000"/>
              </a:solidFill>
            </a:endParaRPr>
          </a:p>
          <a:p>
            <a:pPr marL="177800" indent="-177800"/>
            <a:endParaRPr lang="en-CA" sz="1200" b="1" dirty="0" smtClean="0">
              <a:solidFill>
                <a:srgbClr val="FFC000"/>
              </a:solidFill>
            </a:endParaRPr>
          </a:p>
          <a:p>
            <a:pPr marL="177800" indent="-177800"/>
            <a:r>
              <a:rPr lang="en-CA" sz="1200" b="1" dirty="0" err="1" smtClean="0">
                <a:solidFill>
                  <a:srgbClr val="FFC000"/>
                </a:solidFill>
              </a:rPr>
              <a:t>output_image</a:t>
            </a:r>
            <a:r>
              <a:rPr lang="en-CA" sz="1200" b="1" dirty="0" smtClean="0">
                <a:solidFill>
                  <a:srgbClr val="FFC000"/>
                </a:solidFill>
              </a:rPr>
              <a:t>=</a:t>
            </a:r>
            <a:r>
              <a:rPr lang="en-CA" sz="1200" b="1" dirty="0" err="1" smtClean="0">
                <a:solidFill>
                  <a:srgbClr val="FFC000"/>
                </a:solidFill>
              </a:rPr>
              <a:t>apply_watermark</a:t>
            </a:r>
            <a:r>
              <a:rPr lang="en-CA" sz="1200" b="1" dirty="0" smtClean="0">
                <a:solidFill>
                  <a:srgbClr val="FFC000"/>
                </a:solidFill>
              </a:rPr>
              <a:t> (</a:t>
            </a:r>
            <a:r>
              <a:rPr lang="en-CA" sz="1200" b="1" dirty="0" err="1" smtClean="0">
                <a:solidFill>
                  <a:srgbClr val="FFC000"/>
                </a:solidFill>
              </a:rPr>
              <a:t>background_image</a:t>
            </a:r>
            <a:r>
              <a:rPr lang="en-CA" sz="1200" b="1" dirty="0" smtClean="0">
                <a:solidFill>
                  <a:srgbClr val="FFC000"/>
                </a:solidFill>
              </a:rPr>
              <a:t>, </a:t>
            </a:r>
            <a:r>
              <a:rPr lang="en-CA" sz="1200" b="1" dirty="0" err="1" smtClean="0">
                <a:solidFill>
                  <a:srgbClr val="FFC000"/>
                </a:solidFill>
              </a:rPr>
              <a:t>watermark_image</a:t>
            </a:r>
            <a:r>
              <a:rPr lang="en-CA" sz="1200" b="1" dirty="0" smtClean="0">
                <a:solidFill>
                  <a:srgbClr val="FFC000"/>
                </a:solidFill>
              </a:rPr>
              <a:t>);</a:t>
            </a:r>
          </a:p>
          <a:p>
            <a:pPr marL="177800" indent="-177800"/>
            <a:r>
              <a:rPr lang="en-CA" sz="1200" b="1" dirty="0" smtClean="0">
                <a:solidFill>
                  <a:srgbClr val="FFC000"/>
                </a:solidFill>
              </a:rPr>
              <a:t>…</a:t>
            </a:r>
          </a:p>
          <a:p>
            <a:pPr marL="177800" indent="-177800"/>
            <a:endParaRPr lang="en-CA" sz="1200" b="1" dirty="0">
              <a:solidFill>
                <a:srgbClr val="FFC000"/>
              </a:solidFill>
            </a:endParaRPr>
          </a:p>
          <a:p>
            <a:pPr marL="177800" indent="-177800"/>
            <a:r>
              <a:rPr lang="en-CA" sz="1200" b="1" dirty="0" err="1" smtClean="0">
                <a:solidFill>
                  <a:srgbClr val="FFC000"/>
                </a:solidFill>
              </a:rPr>
              <a:t>test_result</a:t>
            </a:r>
            <a:r>
              <a:rPr lang="en-CA" sz="1200" b="1" dirty="0" smtClean="0">
                <a:solidFill>
                  <a:srgbClr val="FFC000"/>
                </a:solidFill>
              </a:rPr>
              <a:t>=</a:t>
            </a:r>
            <a:r>
              <a:rPr lang="en-CA" sz="1200" b="1" dirty="0" err="1" smtClean="0">
                <a:solidFill>
                  <a:srgbClr val="FFC000"/>
                </a:solidFill>
              </a:rPr>
              <a:t>compare_results</a:t>
            </a:r>
            <a:r>
              <a:rPr lang="en-CA" sz="1200" b="1" dirty="0" smtClean="0">
                <a:solidFill>
                  <a:srgbClr val="FFC000"/>
                </a:solidFill>
              </a:rPr>
              <a:t>(</a:t>
            </a:r>
            <a:r>
              <a:rPr lang="en-CA" sz="1200" b="1" dirty="0" err="1" smtClean="0">
                <a:solidFill>
                  <a:srgbClr val="FFC000"/>
                </a:solidFill>
              </a:rPr>
              <a:t>output_image</a:t>
            </a:r>
            <a:r>
              <a:rPr lang="en-CA" sz="1200" b="1" dirty="0" smtClean="0">
                <a:solidFill>
                  <a:srgbClr val="FFC000"/>
                </a:solidFill>
              </a:rPr>
              <a:t>, </a:t>
            </a:r>
            <a:r>
              <a:rPr lang="en-CA" sz="1200" b="1" dirty="0" err="1" smtClean="0">
                <a:solidFill>
                  <a:srgbClr val="FFC000"/>
                </a:solidFill>
              </a:rPr>
              <a:t>reference_output_image</a:t>
            </a:r>
            <a:r>
              <a:rPr lang="en-CA" sz="1200" b="1" dirty="0" smtClean="0">
                <a:solidFill>
                  <a:srgbClr val="FFC000"/>
                </a:solidFill>
              </a:rPr>
              <a:t>)</a:t>
            </a:r>
            <a:endParaRPr lang="en-CA" sz="1200" b="1" dirty="0">
              <a:solidFill>
                <a:srgbClr val="FFC000"/>
              </a:solidFill>
            </a:endParaRPr>
          </a:p>
          <a:p>
            <a:pPr marL="177800" indent="-177800"/>
            <a:endParaRPr lang="en-CA" sz="1200" b="1" dirty="0" smtClean="0">
              <a:solidFill>
                <a:srgbClr val="FFC000"/>
              </a:solidFill>
            </a:endParaRPr>
          </a:p>
          <a:p>
            <a:pPr marL="177800" indent="-177800"/>
            <a:r>
              <a:rPr lang="en-CA" sz="1200" b="1" dirty="0" smtClean="0">
                <a:solidFill>
                  <a:srgbClr val="FFC000"/>
                </a:solidFill>
              </a:rPr>
              <a:t>if (interactive)</a:t>
            </a:r>
          </a:p>
          <a:p>
            <a:pPr marL="177800" indent="-177800"/>
            <a:r>
              <a:rPr lang="en-CA" sz="1200" b="1" dirty="0" smtClean="0">
                <a:solidFill>
                  <a:srgbClr val="FFC000"/>
                </a:solidFill>
              </a:rPr>
              <a:t>  </a:t>
            </a:r>
            <a:r>
              <a:rPr lang="en-CA" sz="1200" b="1" dirty="0" err="1" smtClean="0">
                <a:solidFill>
                  <a:srgbClr val="FFC000"/>
                </a:solidFill>
              </a:rPr>
              <a:t>display_watermarking_results</a:t>
            </a:r>
            <a:r>
              <a:rPr lang="en-CA" sz="1200" b="1" dirty="0" smtClean="0">
                <a:solidFill>
                  <a:srgbClr val="FFC000"/>
                </a:solidFill>
              </a:rPr>
              <a:t>(</a:t>
            </a:r>
            <a:r>
              <a:rPr lang="en-CA" sz="1200" b="1" dirty="0" err="1" smtClean="0">
                <a:solidFill>
                  <a:srgbClr val="FFC000"/>
                </a:solidFill>
              </a:rPr>
              <a:t>background_image</a:t>
            </a:r>
            <a:r>
              <a:rPr lang="en-CA" sz="1200" b="1" dirty="0" smtClean="0">
                <a:solidFill>
                  <a:srgbClr val="FFC000"/>
                </a:solidFill>
              </a:rPr>
              <a:t>, </a:t>
            </a:r>
            <a:r>
              <a:rPr lang="en-CA" sz="1200" b="1" dirty="0" err="1" smtClean="0">
                <a:solidFill>
                  <a:srgbClr val="FFC000"/>
                </a:solidFill>
              </a:rPr>
              <a:t>watermark_image</a:t>
            </a:r>
            <a:r>
              <a:rPr lang="en-CA" sz="1200" b="1" dirty="0" smtClean="0">
                <a:solidFill>
                  <a:srgbClr val="FFC000"/>
                </a:solidFill>
              </a:rPr>
              <a:t>, </a:t>
            </a:r>
            <a:r>
              <a:rPr lang="en-CA" sz="1200" b="1" dirty="0" err="1" smtClean="0">
                <a:solidFill>
                  <a:srgbClr val="FFC000"/>
                </a:solidFill>
              </a:rPr>
              <a:t>output_image</a:t>
            </a:r>
            <a:r>
              <a:rPr lang="en-CA" sz="1200" b="1" dirty="0" smtClean="0">
                <a:solidFill>
                  <a:srgbClr val="FFC000"/>
                </a:solidFill>
              </a:rPr>
              <a:t>, </a:t>
            </a:r>
            <a:r>
              <a:rPr lang="en-CA" sz="1200" b="1" dirty="0" err="1" smtClean="0">
                <a:solidFill>
                  <a:srgbClr val="FFC000"/>
                </a:solidFill>
              </a:rPr>
              <a:t>test_result</a:t>
            </a:r>
            <a:r>
              <a:rPr lang="en-CA" sz="1200" b="1" dirty="0" smtClean="0">
                <a:solidFill>
                  <a:srgbClr val="FFC000"/>
                </a:solidFill>
              </a:rPr>
              <a:t>)</a:t>
            </a:r>
          </a:p>
          <a:p>
            <a:pPr marL="177800" indent="-177800"/>
            <a:r>
              <a:rPr lang="en-CA" sz="1200" b="1" dirty="0" smtClean="0">
                <a:solidFill>
                  <a:srgbClr val="FFC000"/>
                </a:solidFill>
              </a:rPr>
              <a:t>end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1999" y="5108991"/>
            <a:ext cx="4388176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 smtClean="0">
                <a:solidFill>
                  <a:srgbClr val="00B0F0"/>
                </a:solidFill>
              </a:rPr>
              <a:t>function </a:t>
            </a:r>
            <a:r>
              <a:rPr lang="en-CA" sz="1200" b="1" dirty="0" err="1" smtClean="0">
                <a:solidFill>
                  <a:srgbClr val="00B0F0"/>
                </a:solidFill>
              </a:rPr>
              <a:t>display_watermarking_results</a:t>
            </a:r>
            <a:r>
              <a:rPr lang="en-CA" sz="1200" b="1" dirty="0" smtClean="0">
                <a:solidFill>
                  <a:srgbClr val="00B0F0"/>
                </a:solidFill>
              </a:rPr>
              <a:t>(</a:t>
            </a:r>
            <a:r>
              <a:rPr lang="en-CA" sz="1200" b="1" dirty="0" err="1" smtClean="0">
                <a:solidFill>
                  <a:srgbClr val="00B0F0"/>
                </a:solidFill>
              </a:rPr>
              <a:t>background_image</a:t>
            </a:r>
            <a:r>
              <a:rPr lang="en-CA" sz="1200" b="1" dirty="0" smtClean="0">
                <a:solidFill>
                  <a:srgbClr val="00B0F0"/>
                </a:solidFill>
              </a:rPr>
              <a:t>, </a:t>
            </a:r>
            <a:r>
              <a:rPr lang="en-CA" sz="1200" b="1" dirty="0" err="1" smtClean="0">
                <a:solidFill>
                  <a:srgbClr val="00B0F0"/>
                </a:solidFill>
              </a:rPr>
              <a:t>watermark_image</a:t>
            </a:r>
            <a:r>
              <a:rPr lang="en-CA" sz="1200" b="1" dirty="0" smtClean="0">
                <a:solidFill>
                  <a:srgbClr val="00B0F0"/>
                </a:solidFill>
              </a:rPr>
              <a:t>, </a:t>
            </a:r>
            <a:r>
              <a:rPr lang="en-CA" sz="1200" b="1" dirty="0" err="1" smtClean="0">
                <a:solidFill>
                  <a:srgbClr val="00B0F0"/>
                </a:solidFill>
              </a:rPr>
              <a:t>output_image</a:t>
            </a:r>
            <a:r>
              <a:rPr lang="en-CA" sz="1200" b="1" dirty="0" smtClean="0">
                <a:solidFill>
                  <a:srgbClr val="00B0F0"/>
                </a:solidFill>
              </a:rPr>
              <a:t>)</a:t>
            </a:r>
            <a:endParaRPr lang="en-CA" sz="1200" b="1" dirty="0">
              <a:solidFill>
                <a:srgbClr val="00B0F0"/>
              </a:solidFill>
            </a:endParaRPr>
          </a:p>
          <a:p>
            <a:pPr marL="177800" indent="-177800"/>
            <a:r>
              <a:rPr lang="en-CA" sz="1200" b="1" dirty="0" smtClean="0">
                <a:solidFill>
                  <a:srgbClr val="00B0F0"/>
                </a:solidFill>
              </a:rPr>
              <a:t>figure(1</a:t>
            </a:r>
            <a:r>
              <a:rPr lang="en-CA" sz="1200" b="1" dirty="0">
                <a:solidFill>
                  <a:srgbClr val="00B0F0"/>
                </a:solidFill>
              </a:rPr>
              <a:t>)</a:t>
            </a:r>
          </a:p>
          <a:p>
            <a:pPr marL="177800" indent="-177800"/>
            <a:r>
              <a:rPr lang="en-CA" sz="1200" b="1" dirty="0" err="1">
                <a:solidFill>
                  <a:srgbClr val="00B0F0"/>
                </a:solidFill>
              </a:rPr>
              <a:t>imshow</a:t>
            </a:r>
            <a:r>
              <a:rPr lang="en-CA" sz="1200" b="1" dirty="0">
                <a:solidFill>
                  <a:srgbClr val="00B0F0"/>
                </a:solidFill>
              </a:rPr>
              <a:t>(watermarked_image_uint8,[])</a:t>
            </a:r>
          </a:p>
          <a:p>
            <a:pPr marL="177800" indent="-177800"/>
            <a:r>
              <a:rPr lang="en-CA" sz="1200" b="1" dirty="0">
                <a:solidFill>
                  <a:srgbClr val="00B0F0"/>
                </a:solidFill>
              </a:rPr>
              <a:t>title('Watermarked Image')</a:t>
            </a:r>
          </a:p>
          <a:p>
            <a:pPr marL="177800" indent="-177800"/>
            <a:r>
              <a:rPr lang="en-CA" sz="1200" b="1" dirty="0" smtClean="0">
                <a:solidFill>
                  <a:srgbClr val="00B0F0"/>
                </a:solidFill>
              </a:rPr>
              <a:t>…</a:t>
            </a:r>
            <a:endParaRPr lang="en-CA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0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Optimization priorities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8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588840" y="5558506"/>
            <a:ext cx="6367536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 smtClean="0"/>
              <a:t>3. Optimize for readability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10710981"/>
              </p:ext>
            </p:extLst>
          </p:nvPr>
        </p:nvGraphicFramePr>
        <p:xfrm>
          <a:off x="683568" y="1052736"/>
          <a:ext cx="7848872" cy="4361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25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7906736" cy="868362"/>
          </a:xfrm>
        </p:spPr>
        <p:txBody>
          <a:bodyPr>
            <a:normAutofit/>
          </a:bodyPr>
          <a:lstStyle/>
          <a:p>
            <a:pPr algn="l"/>
            <a:r>
              <a:rPr lang="en-CA" dirty="0" smtClean="0"/>
              <a:t>What do these code snippets do?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EC508102-87E5-4536-9108-F6A43470C743}" type="slidenum">
              <a:rPr lang="en-US" smtClean="0"/>
              <a:pPr>
                <a:defRPr/>
              </a:pPr>
              <a:t>9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Laboratory for Percutaneous Surgery (The Perk Lab) – Copyright © Queen’s University, 2012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5536" y="1772816"/>
            <a:ext cx="5616624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400" dirty="0"/>
              <a:t>for( char *p = </a:t>
            </a:r>
            <a:r>
              <a:rPr lang="en-CA" sz="1400" dirty="0" err="1"/>
              <a:t>str</a:t>
            </a:r>
            <a:r>
              <a:rPr lang="en-CA" sz="1400" dirty="0"/>
              <a:t>, *q = </a:t>
            </a:r>
            <a:r>
              <a:rPr lang="en-CA" sz="1400" dirty="0" err="1"/>
              <a:t>strchr</a:t>
            </a:r>
            <a:r>
              <a:rPr lang="en-CA" sz="1400" dirty="0"/>
              <a:t>(</a:t>
            </a:r>
            <a:r>
              <a:rPr lang="en-CA" sz="1400" dirty="0" err="1"/>
              <a:t>str</a:t>
            </a:r>
            <a:r>
              <a:rPr lang="en-CA" sz="1400" dirty="0"/>
              <a:t>, 0) - 1, t; p &lt; q; t = *p, *p++ = *q, *q++ = t );</a:t>
            </a:r>
            <a:endParaRPr lang="en-CA" sz="1400" b="1" dirty="0"/>
          </a:p>
        </p:txBody>
      </p:sp>
      <p:pic>
        <p:nvPicPr>
          <p:cNvPr id="12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10" y="1065488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95536" y="3573016"/>
            <a:ext cx="5616624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400" dirty="0" smtClean="0"/>
              <a:t>char *</a:t>
            </a:r>
            <a:r>
              <a:rPr lang="en-CA" sz="1400" dirty="0" err="1" smtClean="0"/>
              <a:t>sourcePtr</a:t>
            </a:r>
            <a:r>
              <a:rPr lang="en-CA" sz="1400" dirty="0" smtClean="0"/>
              <a:t> = </a:t>
            </a:r>
            <a:r>
              <a:rPr lang="en-CA" sz="1400" dirty="0" err="1" smtClean="0"/>
              <a:t>str</a:t>
            </a:r>
            <a:r>
              <a:rPr lang="en-CA" sz="1400" dirty="0" smtClean="0"/>
              <a:t>;</a:t>
            </a:r>
          </a:p>
          <a:p>
            <a:pPr marL="177800" indent="-177800"/>
            <a:r>
              <a:rPr lang="en-CA" sz="1400" dirty="0" smtClean="0"/>
              <a:t>char *</a:t>
            </a:r>
            <a:r>
              <a:rPr lang="en-CA" sz="1400" dirty="0" err="1" smtClean="0"/>
              <a:t>destinationPtr</a:t>
            </a:r>
            <a:r>
              <a:rPr lang="en-CA" sz="1400" dirty="0" smtClean="0"/>
              <a:t> = </a:t>
            </a:r>
            <a:r>
              <a:rPr lang="en-CA" sz="1400" dirty="0" err="1" smtClean="0"/>
              <a:t>str+strlen</a:t>
            </a:r>
            <a:r>
              <a:rPr lang="en-CA" sz="1400" dirty="0" smtClean="0"/>
              <a:t>(</a:t>
            </a:r>
            <a:r>
              <a:rPr lang="en-CA" sz="1400" dirty="0" err="1" smtClean="0"/>
              <a:t>str</a:t>
            </a:r>
            <a:r>
              <a:rPr lang="en-CA" sz="1400" dirty="0" smtClean="0"/>
              <a:t>)-1;</a:t>
            </a:r>
          </a:p>
          <a:p>
            <a:pPr marL="177800" indent="-177800"/>
            <a:r>
              <a:rPr lang="en-CA" sz="1400" dirty="0" smtClean="0"/>
              <a:t>while (</a:t>
            </a:r>
            <a:r>
              <a:rPr lang="en-CA" sz="1400" dirty="0" err="1" smtClean="0"/>
              <a:t>sourcePointer</a:t>
            </a:r>
            <a:r>
              <a:rPr lang="en-CA" sz="1400" dirty="0" smtClean="0"/>
              <a:t>&lt;</a:t>
            </a:r>
            <a:r>
              <a:rPr lang="en-CA" sz="1400" dirty="0" err="1"/>
              <a:t>destinationPtr</a:t>
            </a:r>
            <a:r>
              <a:rPr lang="en-CA" sz="1400" dirty="0" smtClean="0"/>
              <a:t>)</a:t>
            </a:r>
          </a:p>
          <a:p>
            <a:pPr marL="177800" indent="-177800"/>
            <a:r>
              <a:rPr lang="en-CA" sz="1400" dirty="0"/>
              <a:t>{</a:t>
            </a:r>
          </a:p>
          <a:p>
            <a:pPr marL="177800" indent="-177800"/>
            <a:r>
              <a:rPr lang="en-CA" sz="1400" dirty="0"/>
              <a:t>    </a:t>
            </a:r>
            <a:r>
              <a:rPr lang="en-CA" sz="1400" dirty="0" smtClean="0"/>
              <a:t>swap(</a:t>
            </a:r>
            <a:r>
              <a:rPr lang="en-CA" sz="1400" dirty="0" err="1" smtClean="0"/>
              <a:t>sourcePtr</a:t>
            </a:r>
            <a:r>
              <a:rPr lang="en-CA" sz="1400" dirty="0" smtClean="0"/>
              <a:t>, </a:t>
            </a:r>
            <a:r>
              <a:rPr lang="en-CA" sz="1400" dirty="0" err="1" smtClean="0"/>
              <a:t>destinationPtr</a:t>
            </a:r>
            <a:r>
              <a:rPr lang="en-CA" sz="1400" dirty="0" smtClean="0"/>
              <a:t>);</a:t>
            </a:r>
          </a:p>
          <a:p>
            <a:pPr marL="177800" indent="-177800"/>
            <a:r>
              <a:rPr lang="en-CA" sz="1400" dirty="0"/>
              <a:t>	</a:t>
            </a:r>
            <a:r>
              <a:rPr lang="en-CA" sz="1400" dirty="0" err="1" smtClean="0"/>
              <a:t>sourcePtr</a:t>
            </a:r>
            <a:r>
              <a:rPr lang="en-CA" sz="1400" dirty="0" smtClean="0"/>
              <a:t>++;</a:t>
            </a:r>
          </a:p>
          <a:p>
            <a:pPr marL="177800" indent="-177800"/>
            <a:r>
              <a:rPr lang="en-CA" sz="1400" dirty="0"/>
              <a:t>	</a:t>
            </a:r>
            <a:r>
              <a:rPr lang="en-CA" sz="1400" dirty="0" err="1" smtClean="0"/>
              <a:t>destinationPtr</a:t>
            </a:r>
            <a:r>
              <a:rPr lang="en-CA" sz="1400" dirty="0" smtClean="0"/>
              <a:t>--;</a:t>
            </a:r>
          </a:p>
          <a:p>
            <a:pPr marL="177800" indent="-177800"/>
            <a:r>
              <a:rPr lang="en-CA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7864" y="2102756"/>
            <a:ext cx="2593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i="1" dirty="0" smtClean="0"/>
              <a:t>Source: http</a:t>
            </a:r>
            <a:r>
              <a:rPr lang="en-CA" sz="1400" i="1" dirty="0"/>
              <a:t>://stackoverflow.com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39264" y="4253026"/>
            <a:ext cx="23848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dirty="0" smtClean="0"/>
              <a:t>Reverse the </a:t>
            </a:r>
            <a:r>
              <a:rPr lang="en-CA" sz="2000" i="1" dirty="0" err="1" smtClean="0"/>
              <a:t>str</a:t>
            </a:r>
            <a:r>
              <a:rPr lang="en-CA" sz="2000" i="1" dirty="0" smtClean="0"/>
              <a:t> </a:t>
            </a:r>
            <a:r>
              <a:rPr lang="en-CA" sz="2000" dirty="0" smtClean="0"/>
              <a:t>string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3755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1974</Words>
  <Application>Microsoft Office PowerPoint</Application>
  <PresentationFormat>On-screen Show (4:3)</PresentationFormat>
  <Paragraphs>412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Writing correct and understandable code</vt:lpstr>
      <vt:lpstr>1984</vt:lpstr>
      <vt:lpstr>Organization of information</vt:lpstr>
      <vt:lpstr>Organization of information</vt:lpstr>
      <vt:lpstr>Organization of information</vt:lpstr>
      <vt:lpstr>Separation of algo, test, I/O, other</vt:lpstr>
      <vt:lpstr>Separation of algo, test, I/O, other</vt:lpstr>
      <vt:lpstr>Optimization priorities</vt:lpstr>
      <vt:lpstr>What do these code snippets do?</vt:lpstr>
      <vt:lpstr>Naming #1</vt:lpstr>
      <vt:lpstr>What’s wrong?</vt:lpstr>
      <vt:lpstr>What’s wrong?</vt:lpstr>
      <vt:lpstr>Naming #2</vt:lpstr>
      <vt:lpstr>Naming #3 - spatial information</vt:lpstr>
      <vt:lpstr>Which 4 names are wrong?</vt:lpstr>
      <vt:lpstr>Comments</vt:lpstr>
      <vt:lpstr>Comments</vt:lpstr>
      <vt:lpstr>What’s wrong?</vt:lpstr>
      <vt:lpstr>What’s wrong?</vt:lpstr>
      <vt:lpstr>High cohesion</vt:lpstr>
      <vt:lpstr>What’s wrong?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236</cp:revision>
  <dcterms:created xsi:type="dcterms:W3CDTF">2011-11-25T02:41:02Z</dcterms:created>
  <dcterms:modified xsi:type="dcterms:W3CDTF">2015-05-05T01:16:39Z</dcterms:modified>
</cp:coreProperties>
</file>