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32" r:id="rId3"/>
    <p:sldId id="351" r:id="rId4"/>
    <p:sldId id="352" r:id="rId5"/>
    <p:sldId id="324" r:id="rId6"/>
    <p:sldId id="362" r:id="rId7"/>
    <p:sldId id="363" r:id="rId8"/>
    <p:sldId id="364" r:id="rId9"/>
    <p:sldId id="365" r:id="rId10"/>
    <p:sldId id="366" r:id="rId11"/>
    <p:sldId id="322" r:id="rId12"/>
    <p:sldId id="260" r:id="rId13"/>
    <p:sldId id="272" r:id="rId14"/>
    <p:sldId id="263" r:id="rId15"/>
    <p:sldId id="270" r:id="rId16"/>
    <p:sldId id="271" r:id="rId17"/>
    <p:sldId id="298" r:id="rId18"/>
    <p:sldId id="299" r:id="rId19"/>
    <p:sldId id="357" r:id="rId20"/>
    <p:sldId id="359" r:id="rId21"/>
    <p:sldId id="292" r:id="rId22"/>
    <p:sldId id="319" r:id="rId23"/>
    <p:sldId id="282" r:id="rId24"/>
    <p:sldId id="266" r:id="rId25"/>
    <p:sldId id="283" r:id="rId26"/>
    <p:sldId id="361" r:id="rId27"/>
    <p:sldId id="367" r:id="rId28"/>
    <p:sldId id="273" r:id="rId29"/>
    <p:sldId id="31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BB86B-660A-4CFE-BA0D-5FE4C7A61F28}" v="36" dt="2022-05-25T12:53:39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0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96" y="1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s Ungi" userId="7230d4dec6058018" providerId="LiveId" clId="{958BB86B-660A-4CFE-BA0D-5FE4C7A61F28}"/>
    <pc:docChg chg="undo custSel addSld delSld modSld sldOrd">
      <pc:chgData name="Tamas Ungi" userId="7230d4dec6058018" providerId="LiveId" clId="{958BB86B-660A-4CFE-BA0D-5FE4C7A61F28}" dt="2022-05-25T14:05:44.369" v="329" actId="20577"/>
      <pc:docMkLst>
        <pc:docMk/>
      </pc:docMkLst>
      <pc:sldChg chg="del">
        <pc:chgData name="Tamas Ungi" userId="7230d4dec6058018" providerId="LiveId" clId="{958BB86B-660A-4CFE-BA0D-5FE4C7A61F28}" dt="2022-05-25T03:09:32.885" v="126" actId="47"/>
        <pc:sldMkLst>
          <pc:docMk/>
          <pc:sldMk cId="832937050" sldId="257"/>
        </pc:sldMkLst>
      </pc:sldChg>
      <pc:sldChg chg="del">
        <pc:chgData name="Tamas Ungi" userId="7230d4dec6058018" providerId="LiveId" clId="{958BB86B-660A-4CFE-BA0D-5FE4C7A61F28}" dt="2022-05-25T03:09:27.664" v="125" actId="47"/>
        <pc:sldMkLst>
          <pc:docMk/>
          <pc:sldMk cId="4082475176" sldId="258"/>
        </pc:sldMkLst>
      </pc:sldChg>
      <pc:sldChg chg="modSp mod">
        <pc:chgData name="Tamas Ungi" userId="7230d4dec6058018" providerId="LiveId" clId="{958BB86B-660A-4CFE-BA0D-5FE4C7A61F28}" dt="2022-05-25T03:10:40.937" v="143" actId="20577"/>
        <pc:sldMkLst>
          <pc:docMk/>
          <pc:sldMk cId="3850777803" sldId="268"/>
        </pc:sldMkLst>
        <pc:spChg chg="mod">
          <ac:chgData name="Tamas Ungi" userId="7230d4dec6058018" providerId="LiveId" clId="{958BB86B-660A-4CFE-BA0D-5FE4C7A61F28}" dt="2022-05-25T03:10:40.937" v="143" actId="20577"/>
          <ac:spMkLst>
            <pc:docMk/>
            <pc:sldMk cId="3850777803" sldId="268"/>
            <ac:spMk id="3" creationId="{AF4C2259-7DE9-406D-95DD-90050D1C1294}"/>
          </ac:spMkLst>
        </pc:spChg>
      </pc:sldChg>
      <pc:sldChg chg="del">
        <pc:chgData name="Tamas Ungi" userId="7230d4dec6058018" providerId="LiveId" clId="{958BB86B-660A-4CFE-BA0D-5FE4C7A61F28}" dt="2022-05-25T03:00:37.078" v="0" actId="47"/>
        <pc:sldMkLst>
          <pc:docMk/>
          <pc:sldMk cId="4197248109" sldId="269"/>
        </pc:sldMkLst>
      </pc:sldChg>
      <pc:sldChg chg="del">
        <pc:chgData name="Tamas Ungi" userId="7230d4dec6058018" providerId="LiveId" clId="{958BB86B-660A-4CFE-BA0D-5FE4C7A61F28}" dt="2022-05-25T14:05:12.187" v="328" actId="2696"/>
        <pc:sldMkLst>
          <pc:docMk/>
          <pc:sldMk cId="1233343001" sldId="287"/>
        </pc:sldMkLst>
      </pc:sldChg>
      <pc:sldChg chg="del">
        <pc:chgData name="Tamas Ungi" userId="7230d4dec6058018" providerId="LiveId" clId="{958BB86B-660A-4CFE-BA0D-5FE4C7A61F28}" dt="2022-05-25T14:04:53.540" v="325" actId="2696"/>
        <pc:sldMkLst>
          <pc:docMk/>
          <pc:sldMk cId="2510039338" sldId="290"/>
        </pc:sldMkLst>
      </pc:sldChg>
      <pc:sldChg chg="del">
        <pc:chgData name="Tamas Ungi" userId="7230d4dec6058018" providerId="LiveId" clId="{958BB86B-660A-4CFE-BA0D-5FE4C7A61F28}" dt="2022-05-25T03:01:39.062" v="8" actId="47"/>
        <pc:sldMkLst>
          <pc:docMk/>
          <pc:sldMk cId="3488514151" sldId="291"/>
        </pc:sldMkLst>
      </pc:sldChg>
      <pc:sldChg chg="addSp modSp mod">
        <pc:chgData name="Tamas Ungi" userId="7230d4dec6058018" providerId="LiveId" clId="{958BB86B-660A-4CFE-BA0D-5FE4C7A61F28}" dt="2022-05-25T03:02:54.210" v="119" actId="1076"/>
        <pc:sldMkLst>
          <pc:docMk/>
          <pc:sldMk cId="322079908" sldId="292"/>
        </pc:sldMkLst>
        <pc:spChg chg="add mod">
          <ac:chgData name="Tamas Ungi" userId="7230d4dec6058018" providerId="LiveId" clId="{958BB86B-660A-4CFE-BA0D-5FE4C7A61F28}" dt="2022-05-25T03:02:54.210" v="119" actId="1076"/>
          <ac:spMkLst>
            <pc:docMk/>
            <pc:sldMk cId="322079908" sldId="292"/>
            <ac:spMk id="5" creationId="{9B23040D-EFC3-2D15-C615-AD850BFD25B4}"/>
          </ac:spMkLst>
        </pc:spChg>
      </pc:sldChg>
      <pc:sldChg chg="del ord">
        <pc:chgData name="Tamas Ungi" userId="7230d4dec6058018" providerId="LiveId" clId="{958BB86B-660A-4CFE-BA0D-5FE4C7A61F28}" dt="2022-05-25T03:03:26.983" v="124" actId="47"/>
        <pc:sldMkLst>
          <pc:docMk/>
          <pc:sldMk cId="448948119" sldId="293"/>
        </pc:sldMkLst>
      </pc:sldChg>
      <pc:sldChg chg="del">
        <pc:chgData name="Tamas Ungi" userId="7230d4dec6058018" providerId="LiveId" clId="{958BB86B-660A-4CFE-BA0D-5FE4C7A61F28}" dt="2022-05-25T03:09:44.866" v="127" actId="47"/>
        <pc:sldMkLst>
          <pc:docMk/>
          <pc:sldMk cId="3180449783" sldId="294"/>
        </pc:sldMkLst>
      </pc:sldChg>
      <pc:sldChg chg="del">
        <pc:chgData name="Tamas Ungi" userId="7230d4dec6058018" providerId="LiveId" clId="{958BB86B-660A-4CFE-BA0D-5FE4C7A61F28}" dt="2022-05-25T14:04:47.076" v="323" actId="2696"/>
        <pc:sldMkLst>
          <pc:docMk/>
          <pc:sldMk cId="550141923" sldId="295"/>
        </pc:sldMkLst>
      </pc:sldChg>
      <pc:sldChg chg="del">
        <pc:chgData name="Tamas Ungi" userId="7230d4dec6058018" providerId="LiveId" clId="{958BB86B-660A-4CFE-BA0D-5FE4C7A61F28}" dt="2022-05-25T03:00:40.733" v="2" actId="47"/>
        <pc:sldMkLst>
          <pc:docMk/>
          <pc:sldMk cId="2634561050" sldId="296"/>
        </pc:sldMkLst>
      </pc:sldChg>
      <pc:sldChg chg="del">
        <pc:chgData name="Tamas Ungi" userId="7230d4dec6058018" providerId="LiveId" clId="{958BB86B-660A-4CFE-BA0D-5FE4C7A61F28}" dt="2022-05-25T14:04:49.972" v="324" actId="2696"/>
        <pc:sldMkLst>
          <pc:docMk/>
          <pc:sldMk cId="1973446356" sldId="297"/>
        </pc:sldMkLst>
      </pc:sldChg>
      <pc:sldChg chg="del">
        <pc:chgData name="Tamas Ungi" userId="7230d4dec6058018" providerId="LiveId" clId="{958BB86B-660A-4CFE-BA0D-5FE4C7A61F28}" dt="2022-05-25T03:14:59.806" v="144" actId="47"/>
        <pc:sldMkLst>
          <pc:docMk/>
          <pc:sldMk cId="870967743" sldId="300"/>
        </pc:sldMkLst>
      </pc:sldChg>
      <pc:sldChg chg="del">
        <pc:chgData name="Tamas Ungi" userId="7230d4dec6058018" providerId="LiveId" clId="{958BB86B-660A-4CFE-BA0D-5FE4C7A61F28}" dt="2022-05-25T03:01:36.940" v="7" actId="47"/>
        <pc:sldMkLst>
          <pc:docMk/>
          <pc:sldMk cId="2317862893" sldId="302"/>
        </pc:sldMkLst>
      </pc:sldChg>
      <pc:sldChg chg="del">
        <pc:chgData name="Tamas Ungi" userId="7230d4dec6058018" providerId="LiveId" clId="{958BB86B-660A-4CFE-BA0D-5FE4C7A61F28}" dt="2022-05-25T03:01:30.558" v="3" actId="47"/>
        <pc:sldMkLst>
          <pc:docMk/>
          <pc:sldMk cId="4168594546" sldId="313"/>
        </pc:sldMkLst>
      </pc:sldChg>
      <pc:sldChg chg="del">
        <pc:chgData name="Tamas Ungi" userId="7230d4dec6058018" providerId="LiveId" clId="{958BB86B-660A-4CFE-BA0D-5FE4C7A61F28}" dt="2022-05-25T03:01:32.048" v="4" actId="47"/>
        <pc:sldMkLst>
          <pc:docMk/>
          <pc:sldMk cId="4044681889" sldId="314"/>
        </pc:sldMkLst>
      </pc:sldChg>
      <pc:sldChg chg="del">
        <pc:chgData name="Tamas Ungi" userId="7230d4dec6058018" providerId="LiveId" clId="{958BB86B-660A-4CFE-BA0D-5FE4C7A61F28}" dt="2022-05-25T03:01:33.408" v="5" actId="47"/>
        <pc:sldMkLst>
          <pc:docMk/>
          <pc:sldMk cId="2383011510" sldId="315"/>
        </pc:sldMkLst>
      </pc:sldChg>
      <pc:sldChg chg="del">
        <pc:chgData name="Tamas Ungi" userId="7230d4dec6058018" providerId="LiveId" clId="{958BB86B-660A-4CFE-BA0D-5FE4C7A61F28}" dt="2022-05-25T03:01:34.591" v="6" actId="47"/>
        <pc:sldMkLst>
          <pc:docMk/>
          <pc:sldMk cId="2591553705" sldId="316"/>
        </pc:sldMkLst>
      </pc:sldChg>
      <pc:sldChg chg="del">
        <pc:chgData name="Tamas Ungi" userId="7230d4dec6058018" providerId="LiveId" clId="{958BB86B-660A-4CFE-BA0D-5FE4C7A61F28}" dt="2022-05-25T03:09:56.729" v="128" actId="47"/>
        <pc:sldMkLst>
          <pc:docMk/>
          <pc:sldMk cId="490998064" sldId="318"/>
        </pc:sldMkLst>
      </pc:sldChg>
      <pc:sldChg chg="modSp mod">
        <pc:chgData name="Tamas Ungi" userId="7230d4dec6058018" providerId="LiveId" clId="{958BB86B-660A-4CFE-BA0D-5FE4C7A61F28}" dt="2022-05-25T03:16:37.728" v="275" actId="20577"/>
        <pc:sldMkLst>
          <pc:docMk/>
          <pc:sldMk cId="4010933548" sldId="319"/>
        </pc:sldMkLst>
        <pc:spChg chg="mod">
          <ac:chgData name="Tamas Ungi" userId="7230d4dec6058018" providerId="LiveId" clId="{958BB86B-660A-4CFE-BA0D-5FE4C7A61F28}" dt="2022-05-25T03:16:37.728" v="275" actId="20577"/>
          <ac:spMkLst>
            <pc:docMk/>
            <pc:sldMk cId="4010933548" sldId="319"/>
            <ac:spMk id="3" creationId="{E31F135C-7648-4E1C-BD3F-85830F9CA528}"/>
          </ac:spMkLst>
        </pc:spChg>
      </pc:sldChg>
      <pc:sldChg chg="del">
        <pc:chgData name="Tamas Ungi" userId="7230d4dec6058018" providerId="LiveId" clId="{958BB86B-660A-4CFE-BA0D-5FE4C7A61F28}" dt="2022-05-25T14:05:03.976" v="326" actId="2696"/>
        <pc:sldMkLst>
          <pc:docMk/>
          <pc:sldMk cId="1982778854" sldId="320"/>
        </pc:sldMkLst>
      </pc:sldChg>
      <pc:sldChg chg="del">
        <pc:chgData name="Tamas Ungi" userId="7230d4dec6058018" providerId="LiveId" clId="{958BB86B-660A-4CFE-BA0D-5FE4C7A61F28}" dt="2022-05-25T03:10:03.100" v="129" actId="47"/>
        <pc:sldMkLst>
          <pc:docMk/>
          <pc:sldMk cId="2910126292" sldId="321"/>
        </pc:sldMkLst>
      </pc:sldChg>
      <pc:sldChg chg="del">
        <pc:chgData name="Tamas Ungi" userId="7230d4dec6058018" providerId="LiveId" clId="{958BB86B-660A-4CFE-BA0D-5FE4C7A61F28}" dt="2022-05-25T03:00:39.144" v="1" actId="47"/>
        <pc:sldMkLst>
          <pc:docMk/>
          <pc:sldMk cId="396567028" sldId="353"/>
        </pc:sldMkLst>
      </pc:sldChg>
      <pc:sldChg chg="del">
        <pc:chgData name="Tamas Ungi" userId="7230d4dec6058018" providerId="LiveId" clId="{958BB86B-660A-4CFE-BA0D-5FE4C7A61F28}" dt="2022-05-25T14:05:06.622" v="327" actId="2696"/>
        <pc:sldMkLst>
          <pc:docMk/>
          <pc:sldMk cId="2576008028" sldId="360"/>
        </pc:sldMkLst>
      </pc:sldChg>
      <pc:sldChg chg="modSp mod">
        <pc:chgData name="Tamas Ungi" userId="7230d4dec6058018" providerId="LiveId" clId="{958BB86B-660A-4CFE-BA0D-5FE4C7A61F28}" dt="2022-05-25T14:05:44.369" v="329" actId="20577"/>
        <pc:sldMkLst>
          <pc:docMk/>
          <pc:sldMk cId="70411730" sldId="361"/>
        </pc:sldMkLst>
        <pc:spChg chg="mod">
          <ac:chgData name="Tamas Ungi" userId="7230d4dec6058018" providerId="LiveId" clId="{958BB86B-660A-4CFE-BA0D-5FE4C7A61F28}" dt="2022-05-25T03:17:37.866" v="293" actId="1076"/>
          <ac:spMkLst>
            <pc:docMk/>
            <pc:sldMk cId="70411730" sldId="361"/>
            <ac:spMk id="2" creationId="{C3C6C348-2B5C-5582-A7C5-C6273CAFFC6B}"/>
          </ac:spMkLst>
        </pc:spChg>
        <pc:spChg chg="mod">
          <ac:chgData name="Tamas Ungi" userId="7230d4dec6058018" providerId="LiveId" clId="{958BB86B-660A-4CFE-BA0D-5FE4C7A61F28}" dt="2022-05-25T14:05:44.369" v="329" actId="20577"/>
          <ac:spMkLst>
            <pc:docMk/>
            <pc:sldMk cId="70411730" sldId="361"/>
            <ac:spMk id="4" creationId="{769C4867-99F4-1859-F8C7-39CC525CC0E6}"/>
          </ac:spMkLst>
        </pc:spChg>
        <pc:spChg chg="mod">
          <ac:chgData name="Tamas Ungi" userId="7230d4dec6058018" providerId="LiveId" clId="{958BB86B-660A-4CFE-BA0D-5FE4C7A61F28}" dt="2022-05-25T03:17:41.933" v="306" actId="1038"/>
          <ac:spMkLst>
            <pc:docMk/>
            <pc:sldMk cId="70411730" sldId="361"/>
            <ac:spMk id="7" creationId="{9E334FC0-C526-E003-31E5-4E25EB19E147}"/>
          </ac:spMkLst>
        </pc:spChg>
        <pc:picChg chg="mod">
          <ac:chgData name="Tamas Ungi" userId="7230d4dec6058018" providerId="LiveId" clId="{958BB86B-660A-4CFE-BA0D-5FE4C7A61F28}" dt="2022-05-25T03:17:41.933" v="306" actId="1038"/>
          <ac:picMkLst>
            <pc:docMk/>
            <pc:sldMk cId="70411730" sldId="361"/>
            <ac:picMk id="1026" creationId="{6582C416-747E-5BDA-B93A-FC35289A39D3}"/>
          </ac:picMkLst>
        </pc:picChg>
        <pc:picChg chg="mod">
          <ac:chgData name="Tamas Ungi" userId="7230d4dec6058018" providerId="LiveId" clId="{958BB86B-660A-4CFE-BA0D-5FE4C7A61F28}" dt="2022-05-25T03:17:34.051" v="291" actId="1037"/>
          <ac:picMkLst>
            <pc:docMk/>
            <pc:sldMk cId="70411730" sldId="361"/>
            <ac:picMk id="1028" creationId="{DF219A5C-6F65-BC5E-7FBA-0D5A7BC85146}"/>
          </ac:picMkLst>
        </pc:picChg>
      </pc:sldChg>
      <pc:sldChg chg="addSp delSp modSp new mod modClrScheme chgLayout">
        <pc:chgData name="Tamas Ungi" userId="7230d4dec6058018" providerId="LiveId" clId="{958BB86B-660A-4CFE-BA0D-5FE4C7A61F28}" dt="2022-05-25T12:54:08.311" v="322" actId="1076"/>
        <pc:sldMkLst>
          <pc:docMk/>
          <pc:sldMk cId="2847345866" sldId="367"/>
        </pc:sldMkLst>
        <pc:spChg chg="del">
          <ac:chgData name="Tamas Ungi" userId="7230d4dec6058018" providerId="LiveId" clId="{958BB86B-660A-4CFE-BA0D-5FE4C7A61F28}" dt="2022-05-25T12:53:18.619" v="308" actId="700"/>
          <ac:spMkLst>
            <pc:docMk/>
            <pc:sldMk cId="2847345866" sldId="367"/>
            <ac:spMk id="2" creationId="{12287B7D-2C80-FA5D-99B1-C71850A46F4E}"/>
          </ac:spMkLst>
        </pc:spChg>
        <pc:spChg chg="add mod">
          <ac:chgData name="Tamas Ungi" userId="7230d4dec6058018" providerId="LiveId" clId="{958BB86B-660A-4CFE-BA0D-5FE4C7A61F28}" dt="2022-05-25T12:53:33.787" v="313" actId="1076"/>
          <ac:spMkLst>
            <pc:docMk/>
            <pc:sldMk cId="2847345866" sldId="367"/>
            <ac:spMk id="4" creationId="{DDCC8D98-4489-4A48-42DB-A36BBE6E899A}"/>
          </ac:spMkLst>
        </pc:spChg>
        <pc:spChg chg="add mod">
          <ac:chgData name="Tamas Ungi" userId="7230d4dec6058018" providerId="LiveId" clId="{958BB86B-660A-4CFE-BA0D-5FE4C7A61F28}" dt="2022-05-25T12:53:33.787" v="313" actId="1076"/>
          <ac:spMkLst>
            <pc:docMk/>
            <pc:sldMk cId="2847345866" sldId="367"/>
            <ac:spMk id="5" creationId="{3B374876-6A31-AE75-45EF-AB9AC8BE9587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6" creationId="{0DDB3922-BBA2-F355-E452-81685AA039EA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7" creationId="{908301B4-9660-D94C-B4B1-218D6BCDF244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8" creationId="{3F7C909A-8448-589C-AF3B-1CD4690B3A10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9" creationId="{298A1C87-0F56-1871-3122-A1E15826A2D2}"/>
          </ac:spMkLst>
        </pc:spChg>
        <pc:spChg chg="add mod">
          <ac:chgData name="Tamas Ungi" userId="7230d4dec6058018" providerId="LiveId" clId="{958BB86B-660A-4CFE-BA0D-5FE4C7A61F28}" dt="2022-05-25T12:53:33.787" v="313" actId="1076"/>
          <ac:spMkLst>
            <pc:docMk/>
            <pc:sldMk cId="2847345866" sldId="367"/>
            <ac:spMk id="10" creationId="{93720BAC-D7BF-29F4-A303-A28EF3E2730A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14" creationId="{EECF6B63-8ACD-2D4B-844C-809799E85858}"/>
          </ac:spMkLst>
        </pc:spChg>
        <pc:spChg chg="add mod">
          <ac:chgData name="Tamas Ungi" userId="7230d4dec6058018" providerId="LiveId" clId="{958BB86B-660A-4CFE-BA0D-5FE4C7A61F28}" dt="2022-05-25T12:53:33.787" v="313" actId="1076"/>
          <ac:spMkLst>
            <pc:docMk/>
            <pc:sldMk cId="2847345866" sldId="367"/>
            <ac:spMk id="16" creationId="{74CE2696-18BE-0DBA-3BD9-0083A69C3245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17" creationId="{F6524EA7-90C9-EB44-B1BC-9F4D608E4B11}"/>
          </ac:spMkLst>
        </pc:spChg>
        <pc:spChg chg="add mod">
          <ac:chgData name="Tamas Ungi" userId="7230d4dec6058018" providerId="LiveId" clId="{958BB86B-660A-4CFE-BA0D-5FE4C7A61F28}" dt="2022-05-25T12:54:08.311" v="322" actId="1076"/>
          <ac:spMkLst>
            <pc:docMk/>
            <pc:sldMk cId="2847345866" sldId="367"/>
            <ac:spMk id="19" creationId="{D89FE0AA-B331-B435-D011-6A0D069296FD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20" creationId="{01F5BC15-F2EF-2486-EA43-594DDF62E865}"/>
          </ac:spMkLst>
        </pc:spChg>
        <pc:spChg chg="add mod">
          <ac:chgData name="Tamas Ungi" userId="7230d4dec6058018" providerId="LiveId" clId="{958BB86B-660A-4CFE-BA0D-5FE4C7A61F28}" dt="2022-05-25T12:53:45.945" v="315" actId="1076"/>
          <ac:spMkLst>
            <pc:docMk/>
            <pc:sldMk cId="2847345866" sldId="367"/>
            <ac:spMk id="21" creationId="{9AA2C8F1-7A6E-B5C2-0D5D-9F2FC2EED0E5}"/>
          </ac:spMkLst>
        </pc:spChg>
        <pc:spChg chg="add mod">
          <ac:chgData name="Tamas Ungi" userId="7230d4dec6058018" providerId="LiveId" clId="{958BB86B-660A-4CFE-BA0D-5FE4C7A61F28}" dt="2022-05-25T12:53:45.945" v="315" actId="1076"/>
          <ac:spMkLst>
            <pc:docMk/>
            <pc:sldMk cId="2847345866" sldId="367"/>
            <ac:spMk id="23" creationId="{A77BBF7A-80F0-CF7C-302D-9E7267C645F9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24" creationId="{5B870484-9FC9-EF06-3697-BFEBFCB3CA46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25" creationId="{5B996F88-E603-8351-5943-41E584445DF0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28" creationId="{D209FFEB-8068-DA21-E9A0-CDB292DFF827}"/>
          </ac:spMkLst>
        </pc:spChg>
        <pc:spChg chg="add mod">
          <ac:chgData name="Tamas Ungi" userId="7230d4dec6058018" providerId="LiveId" clId="{958BB86B-660A-4CFE-BA0D-5FE4C7A61F28}" dt="2022-05-25T12:53:24.315" v="310" actId="1076"/>
          <ac:spMkLst>
            <pc:docMk/>
            <pc:sldMk cId="2847345866" sldId="367"/>
            <ac:spMk id="31" creationId="{95D5931B-F48D-B738-67F6-6C3B6E8C629D}"/>
          </ac:spMkLst>
        </pc:spChg>
        <pc:spChg chg="add mod">
          <ac:chgData name="Tamas Ungi" userId="7230d4dec6058018" providerId="LiveId" clId="{958BB86B-660A-4CFE-BA0D-5FE4C7A61F28}" dt="2022-05-25T12:53:39.551" v="314" actId="1076"/>
          <ac:spMkLst>
            <pc:docMk/>
            <pc:sldMk cId="2847345866" sldId="367"/>
            <ac:spMk id="33" creationId="{0E62FDF6-E9A3-A6DD-5AC8-84BB1F55A7F6}"/>
          </ac:spMkLst>
        </pc:spChg>
        <pc:picChg chg="add mod">
          <ac:chgData name="Tamas Ungi" userId="7230d4dec6058018" providerId="LiveId" clId="{958BB86B-660A-4CFE-BA0D-5FE4C7A61F28}" dt="2022-05-25T12:53:24.315" v="310" actId="1076"/>
          <ac:picMkLst>
            <pc:docMk/>
            <pc:sldMk cId="2847345866" sldId="367"/>
            <ac:picMk id="3" creationId="{00A147E2-C5BF-8DB9-249F-C5B01A835B0A}"/>
          </ac:picMkLst>
        </pc:picChg>
        <pc:picChg chg="add mod">
          <ac:chgData name="Tamas Ungi" userId="7230d4dec6058018" providerId="LiveId" clId="{958BB86B-660A-4CFE-BA0D-5FE4C7A61F28}" dt="2022-05-25T12:53:33.787" v="313" actId="1076"/>
          <ac:picMkLst>
            <pc:docMk/>
            <pc:sldMk cId="2847345866" sldId="367"/>
            <ac:picMk id="15" creationId="{62EF18A5-FFB2-06E3-801F-E09B22159710}"/>
          </ac:picMkLst>
        </pc:picChg>
        <pc:picChg chg="add mod">
          <ac:chgData name="Tamas Ungi" userId="7230d4dec6058018" providerId="LiveId" clId="{958BB86B-660A-4CFE-BA0D-5FE4C7A61F28}" dt="2022-05-25T12:53:39.551" v="314" actId="1076"/>
          <ac:picMkLst>
            <pc:docMk/>
            <pc:sldMk cId="2847345866" sldId="367"/>
            <ac:picMk id="36" creationId="{1F917B38-BB6A-8163-00BA-303654B2C11E}"/>
          </ac:picMkLst>
        </pc:picChg>
        <pc:cxnChg chg="add mod">
          <ac:chgData name="Tamas Ungi" userId="7230d4dec6058018" providerId="LiveId" clId="{958BB86B-660A-4CFE-BA0D-5FE4C7A61F28}" dt="2022-05-25T12:53:39.551" v="314" actId="1076"/>
          <ac:cxnSpMkLst>
            <pc:docMk/>
            <pc:sldMk cId="2847345866" sldId="367"/>
            <ac:cxnSpMk id="11" creationId="{9FCA855F-9416-9AEB-9233-0F22D40076A7}"/>
          </ac:cxnSpMkLst>
        </pc:cxnChg>
        <pc:cxnChg chg="add mod">
          <ac:chgData name="Tamas Ungi" userId="7230d4dec6058018" providerId="LiveId" clId="{958BB86B-660A-4CFE-BA0D-5FE4C7A61F28}" dt="2022-05-25T12:53:33.787" v="313" actId="1076"/>
          <ac:cxnSpMkLst>
            <pc:docMk/>
            <pc:sldMk cId="2847345866" sldId="367"/>
            <ac:cxnSpMk id="12" creationId="{3F1714E7-63BB-193C-CD3A-505BDA4D21C3}"/>
          </ac:cxnSpMkLst>
        </pc:cxnChg>
        <pc:cxnChg chg="add mod">
          <ac:chgData name="Tamas Ungi" userId="7230d4dec6058018" providerId="LiveId" clId="{958BB86B-660A-4CFE-BA0D-5FE4C7A61F28}" dt="2022-05-25T12:53:24.315" v="310" actId="1076"/>
          <ac:cxnSpMkLst>
            <pc:docMk/>
            <pc:sldMk cId="2847345866" sldId="367"/>
            <ac:cxnSpMk id="13" creationId="{502DCBE1-3C44-84EB-8ED1-4AD335EA0518}"/>
          </ac:cxnSpMkLst>
        </pc:cxnChg>
        <pc:cxnChg chg="add mod">
          <ac:chgData name="Tamas Ungi" userId="7230d4dec6058018" providerId="LiveId" clId="{958BB86B-660A-4CFE-BA0D-5FE4C7A61F28}" dt="2022-05-25T12:53:24.315" v="310" actId="1076"/>
          <ac:cxnSpMkLst>
            <pc:docMk/>
            <pc:sldMk cId="2847345866" sldId="367"/>
            <ac:cxnSpMk id="18" creationId="{DF54AD19-A942-6C27-4D9D-1385E0B1D0B0}"/>
          </ac:cxnSpMkLst>
        </pc:cxnChg>
        <pc:cxnChg chg="add mod">
          <ac:chgData name="Tamas Ungi" userId="7230d4dec6058018" providerId="LiveId" clId="{958BB86B-660A-4CFE-BA0D-5FE4C7A61F28}" dt="2022-05-25T12:53:45.945" v="315" actId="1076"/>
          <ac:cxnSpMkLst>
            <pc:docMk/>
            <pc:sldMk cId="2847345866" sldId="367"/>
            <ac:cxnSpMk id="22" creationId="{9ABC672C-1F62-B8DE-E0E8-A58419D2A715}"/>
          </ac:cxnSpMkLst>
        </pc:cxnChg>
        <pc:cxnChg chg="add mod">
          <ac:chgData name="Tamas Ungi" userId="7230d4dec6058018" providerId="LiveId" clId="{958BB86B-660A-4CFE-BA0D-5FE4C7A61F28}" dt="2022-05-25T12:53:24.315" v="310" actId="1076"/>
          <ac:cxnSpMkLst>
            <pc:docMk/>
            <pc:sldMk cId="2847345866" sldId="367"/>
            <ac:cxnSpMk id="26" creationId="{9E996F41-5596-1E5D-0AF3-814667FAC9B1}"/>
          </ac:cxnSpMkLst>
        </pc:cxnChg>
        <pc:cxnChg chg="add mod">
          <ac:chgData name="Tamas Ungi" userId="7230d4dec6058018" providerId="LiveId" clId="{958BB86B-660A-4CFE-BA0D-5FE4C7A61F28}" dt="2022-05-25T12:53:24.315" v="310" actId="1076"/>
          <ac:cxnSpMkLst>
            <pc:docMk/>
            <pc:sldMk cId="2847345866" sldId="367"/>
            <ac:cxnSpMk id="27" creationId="{E694510D-547E-EC7E-D035-8078C706F5F2}"/>
          </ac:cxnSpMkLst>
        </pc:cxnChg>
        <pc:cxnChg chg="add mod">
          <ac:chgData name="Tamas Ungi" userId="7230d4dec6058018" providerId="LiveId" clId="{958BB86B-660A-4CFE-BA0D-5FE4C7A61F28}" dt="2022-05-25T12:53:24.315" v="310" actId="1076"/>
          <ac:cxnSpMkLst>
            <pc:docMk/>
            <pc:sldMk cId="2847345866" sldId="367"/>
            <ac:cxnSpMk id="29" creationId="{675935B6-42B5-5E44-B640-43795E4A36FB}"/>
          </ac:cxnSpMkLst>
        </pc:cxnChg>
        <pc:cxnChg chg="add mod">
          <ac:chgData name="Tamas Ungi" userId="7230d4dec6058018" providerId="LiveId" clId="{958BB86B-660A-4CFE-BA0D-5FE4C7A61F28}" dt="2022-05-25T12:53:45.945" v="315" actId="1076"/>
          <ac:cxnSpMkLst>
            <pc:docMk/>
            <pc:sldMk cId="2847345866" sldId="367"/>
            <ac:cxnSpMk id="30" creationId="{C98CA42D-1EE1-5DDD-E1D8-996B3AFDCB01}"/>
          </ac:cxnSpMkLst>
        </pc:cxnChg>
        <pc:cxnChg chg="add mod">
          <ac:chgData name="Tamas Ungi" userId="7230d4dec6058018" providerId="LiveId" clId="{958BB86B-660A-4CFE-BA0D-5FE4C7A61F28}" dt="2022-05-25T12:53:24.315" v="310" actId="1076"/>
          <ac:cxnSpMkLst>
            <pc:docMk/>
            <pc:sldMk cId="2847345866" sldId="367"/>
            <ac:cxnSpMk id="32" creationId="{377562B4-F5FB-C031-9970-9F0F71B6346E}"/>
          </ac:cxnSpMkLst>
        </pc:cxnChg>
        <pc:cxnChg chg="add mod">
          <ac:chgData name="Tamas Ungi" userId="7230d4dec6058018" providerId="LiveId" clId="{958BB86B-660A-4CFE-BA0D-5FE4C7A61F28}" dt="2022-05-25T12:53:39.551" v="314" actId="1076"/>
          <ac:cxnSpMkLst>
            <pc:docMk/>
            <pc:sldMk cId="2847345866" sldId="367"/>
            <ac:cxnSpMk id="34" creationId="{9130C4D1-0FF4-A077-CA89-DF1EFF89FA38}"/>
          </ac:cxnSpMkLst>
        </pc:cxnChg>
        <pc:cxnChg chg="add mod">
          <ac:chgData name="Tamas Ungi" userId="7230d4dec6058018" providerId="LiveId" clId="{958BB86B-660A-4CFE-BA0D-5FE4C7A61F28}" dt="2022-05-25T12:53:33.787" v="313" actId="1076"/>
          <ac:cxnSpMkLst>
            <pc:docMk/>
            <pc:sldMk cId="2847345866" sldId="367"/>
            <ac:cxnSpMk id="35" creationId="{0D509EBA-F420-5296-E29B-72B6496CDE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8B-9BA3-46BC-84E7-BEF968975447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683-82B9-4921-BEC7-3A5A61E47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76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8B-9BA3-46BC-84E7-BEF968975447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683-82B9-4921-BEC7-3A5A61E47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9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8B-9BA3-46BC-84E7-BEF968975447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683-82B9-4921-BEC7-3A5A61E47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38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8B-9BA3-46BC-84E7-BEF968975447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683-82B9-4921-BEC7-3A5A61E47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08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8B-9BA3-46BC-84E7-BEF968975447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683-82B9-4921-BEC7-3A5A61E47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38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208B-9BA3-46BC-84E7-BEF968975447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683-82B9-4921-BEC7-3A5A61E47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0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742"/>
            <a:ext cx="10515600" cy="874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5223"/>
            <a:ext cx="10515600" cy="4831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208B-9BA3-46BC-84E7-BEF968975447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2683-82B9-4921-BEC7-3A5A61E47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63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hyperlink" Target="https://ujjwalkarn.me/2016/08/11/intuitive-explanation-convnets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loclub.github.io/cnn-explainer/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://scs.ryerson.ca/~aharley/vis/conv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imagesearc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7555-1F33-4931-8372-2E67D233C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13" y="1712422"/>
            <a:ext cx="8212974" cy="1719839"/>
          </a:xfrm>
        </p:spPr>
        <p:txBody>
          <a:bodyPr>
            <a:normAutofit fontScale="90000"/>
          </a:bodyPr>
          <a:lstStyle/>
          <a:p>
            <a:r>
              <a:rPr lang="en-CA" dirty="0"/>
              <a:t>Ultrasound image processing with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B44811-62AE-45FA-8F08-EE6DCDA55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123113"/>
            <a:ext cx="6858000" cy="1220412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9227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75359-EC87-DFCE-BBD5-DFD03D6D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Classification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en-CA" b="1" dirty="0">
                <a:solidFill>
                  <a:srgbClr val="C00000"/>
                </a:solidFill>
              </a:rPr>
              <a:t>- segmentation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ED8047-8BBB-60B6-3DD3-0739F2087141}"/>
              </a:ext>
            </a:extLst>
          </p:cNvPr>
          <p:cNvSpPr/>
          <p:nvPr/>
        </p:nvSpPr>
        <p:spPr>
          <a:xfrm>
            <a:off x="3263879" y="2051370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C80A8-E8F5-21D4-BE70-26C7DD6EA89D}"/>
              </a:ext>
            </a:extLst>
          </p:cNvPr>
          <p:cNvSpPr/>
          <p:nvPr/>
        </p:nvSpPr>
        <p:spPr>
          <a:xfrm>
            <a:off x="2692379" y="2051370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08AB7-90B5-FEAB-D275-AE3C2A924C4A}"/>
              </a:ext>
            </a:extLst>
          </p:cNvPr>
          <p:cNvSpPr/>
          <p:nvPr/>
        </p:nvSpPr>
        <p:spPr>
          <a:xfrm>
            <a:off x="4406879" y="2051368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35044-2875-867F-D6DB-86AC08AEA301}"/>
              </a:ext>
            </a:extLst>
          </p:cNvPr>
          <p:cNvSpPr/>
          <p:nvPr/>
        </p:nvSpPr>
        <p:spPr>
          <a:xfrm>
            <a:off x="3835379" y="2051368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6CB68-FA21-568C-FD50-8B7D589E76F5}"/>
              </a:ext>
            </a:extLst>
          </p:cNvPr>
          <p:cNvSpPr/>
          <p:nvPr/>
        </p:nvSpPr>
        <p:spPr>
          <a:xfrm>
            <a:off x="3263879" y="2517358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809724-B980-908A-AA05-7658459CC9A1}"/>
              </a:ext>
            </a:extLst>
          </p:cNvPr>
          <p:cNvSpPr/>
          <p:nvPr/>
        </p:nvSpPr>
        <p:spPr>
          <a:xfrm>
            <a:off x="2692379" y="2517358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3DB194-73A5-53D6-986F-DEC07AE99A09}"/>
              </a:ext>
            </a:extLst>
          </p:cNvPr>
          <p:cNvSpPr/>
          <p:nvPr/>
        </p:nvSpPr>
        <p:spPr>
          <a:xfrm>
            <a:off x="4406879" y="251735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DA14B7-78DE-6F79-A234-CD74DAB73707}"/>
              </a:ext>
            </a:extLst>
          </p:cNvPr>
          <p:cNvSpPr/>
          <p:nvPr/>
        </p:nvSpPr>
        <p:spPr>
          <a:xfrm>
            <a:off x="3835379" y="251735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745F51-F10D-3DD1-3235-30914F3DB3F4}"/>
              </a:ext>
            </a:extLst>
          </p:cNvPr>
          <p:cNvSpPr/>
          <p:nvPr/>
        </p:nvSpPr>
        <p:spPr>
          <a:xfrm>
            <a:off x="3263879" y="298334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0E7AA5-5970-4AE3-A0CA-534A866FBDF6}"/>
              </a:ext>
            </a:extLst>
          </p:cNvPr>
          <p:cNvSpPr/>
          <p:nvPr/>
        </p:nvSpPr>
        <p:spPr>
          <a:xfrm>
            <a:off x="2692379" y="298334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B2C47F-3E34-EE3A-3837-A71EF914FC99}"/>
              </a:ext>
            </a:extLst>
          </p:cNvPr>
          <p:cNvSpPr/>
          <p:nvPr/>
        </p:nvSpPr>
        <p:spPr>
          <a:xfrm>
            <a:off x="4406879" y="2983343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7B05F8-0ABF-9702-CCDC-068B9925AEDF}"/>
              </a:ext>
            </a:extLst>
          </p:cNvPr>
          <p:cNvSpPr/>
          <p:nvPr/>
        </p:nvSpPr>
        <p:spPr>
          <a:xfrm>
            <a:off x="3835379" y="2983343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EBC34-3C18-AC72-9144-36A5C5D6C98E}"/>
              </a:ext>
            </a:extLst>
          </p:cNvPr>
          <p:cNvSpPr/>
          <p:nvPr/>
        </p:nvSpPr>
        <p:spPr>
          <a:xfrm>
            <a:off x="3263879" y="3449333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1857CF-0949-E39E-6F9B-943EA052EA22}"/>
              </a:ext>
            </a:extLst>
          </p:cNvPr>
          <p:cNvSpPr/>
          <p:nvPr/>
        </p:nvSpPr>
        <p:spPr>
          <a:xfrm>
            <a:off x="2692379" y="3449333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7242DA-CDFB-BAA9-A52E-C5EADEA05D77}"/>
              </a:ext>
            </a:extLst>
          </p:cNvPr>
          <p:cNvSpPr/>
          <p:nvPr/>
        </p:nvSpPr>
        <p:spPr>
          <a:xfrm>
            <a:off x="4406879" y="344933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A894EE-A09B-CFEE-A1F8-BB3FA09FE96C}"/>
              </a:ext>
            </a:extLst>
          </p:cNvPr>
          <p:cNvSpPr/>
          <p:nvPr/>
        </p:nvSpPr>
        <p:spPr>
          <a:xfrm>
            <a:off x="3835379" y="344933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3FCF43-61B1-1F09-C13D-58220087AE8A}"/>
              </a:ext>
            </a:extLst>
          </p:cNvPr>
          <p:cNvSpPr txBox="1"/>
          <p:nvPr/>
        </p:nvSpPr>
        <p:spPr>
          <a:xfrm>
            <a:off x="2692379" y="1267489"/>
            <a:ext cx="17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Image pixels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2867E4-5F31-3CE5-02A5-929033114DD3}"/>
              </a:ext>
            </a:extLst>
          </p:cNvPr>
          <p:cNvSpPr txBox="1"/>
          <p:nvPr/>
        </p:nvSpPr>
        <p:spPr>
          <a:xfrm>
            <a:off x="4841595" y="1253812"/>
            <a:ext cx="268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0: healthy, 1: cancer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6B7810-A424-FA5F-B8DB-32096319EB17}"/>
              </a:ext>
            </a:extLst>
          </p:cNvPr>
          <p:cNvCxnSpPr>
            <a:cxnSpLocks/>
          </p:cNvCxnSpPr>
          <p:nvPr/>
        </p:nvCxnSpPr>
        <p:spPr>
          <a:xfrm flipV="1">
            <a:off x="4978379" y="2983341"/>
            <a:ext cx="164564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DB398B8-E222-4FCF-6793-DE6A72A0037D}"/>
              </a:ext>
            </a:extLst>
          </p:cNvPr>
          <p:cNvSpPr/>
          <p:nvPr/>
        </p:nvSpPr>
        <p:spPr>
          <a:xfrm>
            <a:off x="3263879" y="458252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D80F35-F9D8-9E4D-C03F-3691D49619EE}"/>
              </a:ext>
            </a:extLst>
          </p:cNvPr>
          <p:cNvSpPr/>
          <p:nvPr/>
        </p:nvSpPr>
        <p:spPr>
          <a:xfrm>
            <a:off x="2692379" y="458252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255FF-D316-1BB9-4AE4-E7B0C7CEA71C}"/>
              </a:ext>
            </a:extLst>
          </p:cNvPr>
          <p:cNvSpPr/>
          <p:nvPr/>
        </p:nvSpPr>
        <p:spPr>
          <a:xfrm>
            <a:off x="4406879" y="458251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DDCFAB-3A9E-34F1-1E18-5144ABCC861B}"/>
              </a:ext>
            </a:extLst>
          </p:cNvPr>
          <p:cNvSpPr/>
          <p:nvPr/>
        </p:nvSpPr>
        <p:spPr>
          <a:xfrm>
            <a:off x="3835379" y="458251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400D3B-4C6A-460B-3B73-DB30E3839E11}"/>
              </a:ext>
            </a:extLst>
          </p:cNvPr>
          <p:cNvSpPr/>
          <p:nvPr/>
        </p:nvSpPr>
        <p:spPr>
          <a:xfrm>
            <a:off x="3263879" y="504850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5EFAF4-A06B-DD01-68B4-ABF3E324B6E3}"/>
              </a:ext>
            </a:extLst>
          </p:cNvPr>
          <p:cNvSpPr/>
          <p:nvPr/>
        </p:nvSpPr>
        <p:spPr>
          <a:xfrm>
            <a:off x="2692379" y="504850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199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BC5D7E-19A9-F9EE-0297-D4D2C6EA39FA}"/>
              </a:ext>
            </a:extLst>
          </p:cNvPr>
          <p:cNvSpPr/>
          <p:nvPr/>
        </p:nvSpPr>
        <p:spPr>
          <a:xfrm>
            <a:off x="4406879" y="504850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3085BF-6BEF-74C8-6A05-CC141B44610E}"/>
              </a:ext>
            </a:extLst>
          </p:cNvPr>
          <p:cNvSpPr/>
          <p:nvPr/>
        </p:nvSpPr>
        <p:spPr>
          <a:xfrm>
            <a:off x="3835379" y="504850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42CB33-D648-3CB4-63CB-0016BA33EB29}"/>
              </a:ext>
            </a:extLst>
          </p:cNvPr>
          <p:cNvSpPr/>
          <p:nvPr/>
        </p:nvSpPr>
        <p:spPr>
          <a:xfrm>
            <a:off x="3263879" y="551449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0C9E14-FD98-B73D-007E-DA91E1522F0F}"/>
              </a:ext>
            </a:extLst>
          </p:cNvPr>
          <p:cNvSpPr/>
          <p:nvPr/>
        </p:nvSpPr>
        <p:spPr>
          <a:xfrm>
            <a:off x="2692379" y="551449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9CD702-71BE-7F6B-D963-E808860CB6F9}"/>
              </a:ext>
            </a:extLst>
          </p:cNvPr>
          <p:cNvSpPr/>
          <p:nvPr/>
        </p:nvSpPr>
        <p:spPr>
          <a:xfrm>
            <a:off x="4406879" y="551449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527C75-37F2-4D9F-4121-E16255C4A159}"/>
              </a:ext>
            </a:extLst>
          </p:cNvPr>
          <p:cNvSpPr/>
          <p:nvPr/>
        </p:nvSpPr>
        <p:spPr>
          <a:xfrm>
            <a:off x="3835379" y="551449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C2F7A0-1E09-813A-0C57-683A37F319B3}"/>
              </a:ext>
            </a:extLst>
          </p:cNvPr>
          <p:cNvSpPr/>
          <p:nvPr/>
        </p:nvSpPr>
        <p:spPr>
          <a:xfrm>
            <a:off x="3263879" y="598048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A89398-5247-FD1F-FA2E-4BF63859F455}"/>
              </a:ext>
            </a:extLst>
          </p:cNvPr>
          <p:cNvSpPr/>
          <p:nvPr/>
        </p:nvSpPr>
        <p:spPr>
          <a:xfrm>
            <a:off x="2692379" y="598048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9D1E56-4C4E-E411-FF99-CF7CE31D3C73}"/>
              </a:ext>
            </a:extLst>
          </p:cNvPr>
          <p:cNvSpPr/>
          <p:nvPr/>
        </p:nvSpPr>
        <p:spPr>
          <a:xfrm>
            <a:off x="4406879" y="598048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EE46A8-B627-30D7-C89B-C4D22EF8EFF1}"/>
              </a:ext>
            </a:extLst>
          </p:cNvPr>
          <p:cNvSpPr/>
          <p:nvPr/>
        </p:nvSpPr>
        <p:spPr>
          <a:xfrm>
            <a:off x="3835379" y="598048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F8298-AA91-87EF-DF20-50E6A70F26CD}"/>
              </a:ext>
            </a:extLst>
          </p:cNvPr>
          <p:cNvCxnSpPr>
            <a:cxnSpLocks/>
          </p:cNvCxnSpPr>
          <p:nvPr/>
        </p:nvCxnSpPr>
        <p:spPr>
          <a:xfrm flipV="1">
            <a:off x="4978379" y="5514492"/>
            <a:ext cx="164564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4A2596-E271-278B-BCD9-FABB5E71166F}"/>
              </a:ext>
            </a:extLst>
          </p:cNvPr>
          <p:cNvSpPr/>
          <p:nvPr/>
        </p:nvSpPr>
        <p:spPr>
          <a:xfrm>
            <a:off x="7195528" y="205136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D7A8F5-C910-D0AA-29BD-D123B95B2B47}"/>
              </a:ext>
            </a:extLst>
          </p:cNvPr>
          <p:cNvSpPr/>
          <p:nvPr/>
        </p:nvSpPr>
        <p:spPr>
          <a:xfrm>
            <a:off x="6624028" y="205136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BF1631-7A97-F7BB-EAD7-7CB0BB23932A}"/>
              </a:ext>
            </a:extLst>
          </p:cNvPr>
          <p:cNvSpPr/>
          <p:nvPr/>
        </p:nvSpPr>
        <p:spPr>
          <a:xfrm>
            <a:off x="8338528" y="205136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F40EF90-AA6F-D49E-4A3C-4A767006758D}"/>
              </a:ext>
            </a:extLst>
          </p:cNvPr>
          <p:cNvSpPr/>
          <p:nvPr/>
        </p:nvSpPr>
        <p:spPr>
          <a:xfrm>
            <a:off x="7767028" y="205136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EE5B28-490F-51AB-8A24-EDB2B52C455E}"/>
              </a:ext>
            </a:extLst>
          </p:cNvPr>
          <p:cNvSpPr/>
          <p:nvPr/>
        </p:nvSpPr>
        <p:spPr>
          <a:xfrm>
            <a:off x="7195528" y="251735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CC6A74E-61E4-5D65-4FE1-77925EE0FD88}"/>
              </a:ext>
            </a:extLst>
          </p:cNvPr>
          <p:cNvSpPr/>
          <p:nvPr/>
        </p:nvSpPr>
        <p:spPr>
          <a:xfrm>
            <a:off x="6624028" y="251735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1C32D2-27C9-BD67-F92B-A9CF9B218A9E}"/>
              </a:ext>
            </a:extLst>
          </p:cNvPr>
          <p:cNvSpPr/>
          <p:nvPr/>
        </p:nvSpPr>
        <p:spPr>
          <a:xfrm>
            <a:off x="8338528" y="251735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5B8B49-A390-2F1F-8FB9-6DA8D35B496F}"/>
              </a:ext>
            </a:extLst>
          </p:cNvPr>
          <p:cNvSpPr/>
          <p:nvPr/>
        </p:nvSpPr>
        <p:spPr>
          <a:xfrm>
            <a:off x="7767028" y="251735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F8A7CC-605F-8DA7-AFEB-659D8B49BA20}"/>
              </a:ext>
            </a:extLst>
          </p:cNvPr>
          <p:cNvSpPr/>
          <p:nvPr/>
        </p:nvSpPr>
        <p:spPr>
          <a:xfrm>
            <a:off x="7195528" y="298334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0D8328-F7A6-8A35-6464-3670F8850ACD}"/>
              </a:ext>
            </a:extLst>
          </p:cNvPr>
          <p:cNvSpPr/>
          <p:nvPr/>
        </p:nvSpPr>
        <p:spPr>
          <a:xfrm>
            <a:off x="6624028" y="298334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8171ED1-F8BC-FD49-9980-2360C79696AD}"/>
              </a:ext>
            </a:extLst>
          </p:cNvPr>
          <p:cNvSpPr/>
          <p:nvPr/>
        </p:nvSpPr>
        <p:spPr>
          <a:xfrm>
            <a:off x="8338528" y="298334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E19B4E8-984E-4D6B-887B-3CCADD95E94F}"/>
              </a:ext>
            </a:extLst>
          </p:cNvPr>
          <p:cNvSpPr/>
          <p:nvPr/>
        </p:nvSpPr>
        <p:spPr>
          <a:xfrm>
            <a:off x="7767028" y="298334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D99F21-6030-A9E3-5F13-4F03C0B0E6E7}"/>
              </a:ext>
            </a:extLst>
          </p:cNvPr>
          <p:cNvSpPr/>
          <p:nvPr/>
        </p:nvSpPr>
        <p:spPr>
          <a:xfrm>
            <a:off x="7195528" y="344933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0D7EE5-4C48-9840-3BE9-FB8D9C383C7A}"/>
              </a:ext>
            </a:extLst>
          </p:cNvPr>
          <p:cNvSpPr/>
          <p:nvPr/>
        </p:nvSpPr>
        <p:spPr>
          <a:xfrm>
            <a:off x="6624028" y="344933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A06EF9-EB5C-F330-2072-C3652CA8D719}"/>
              </a:ext>
            </a:extLst>
          </p:cNvPr>
          <p:cNvSpPr/>
          <p:nvPr/>
        </p:nvSpPr>
        <p:spPr>
          <a:xfrm>
            <a:off x="8338528" y="3449330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97E68BE-BCC0-F11B-25CF-8FDEAEDF8804}"/>
              </a:ext>
            </a:extLst>
          </p:cNvPr>
          <p:cNvSpPr/>
          <p:nvPr/>
        </p:nvSpPr>
        <p:spPr>
          <a:xfrm>
            <a:off x="7767028" y="3449330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62BF938-8D53-AA76-07E4-56D87E0306E3}"/>
              </a:ext>
            </a:extLst>
          </p:cNvPr>
          <p:cNvSpPr/>
          <p:nvPr/>
        </p:nvSpPr>
        <p:spPr>
          <a:xfrm>
            <a:off x="7195528" y="458252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86B0DE-CFB1-CEED-1773-ECC12D3EF439}"/>
              </a:ext>
            </a:extLst>
          </p:cNvPr>
          <p:cNvSpPr/>
          <p:nvPr/>
        </p:nvSpPr>
        <p:spPr>
          <a:xfrm>
            <a:off x="6624028" y="458252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C064CF-EB46-8804-A870-F2FF776184E0}"/>
              </a:ext>
            </a:extLst>
          </p:cNvPr>
          <p:cNvSpPr/>
          <p:nvPr/>
        </p:nvSpPr>
        <p:spPr>
          <a:xfrm>
            <a:off x="8338528" y="458251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586FE4-CCF6-ADBB-20B1-8E31A3B7F531}"/>
              </a:ext>
            </a:extLst>
          </p:cNvPr>
          <p:cNvSpPr/>
          <p:nvPr/>
        </p:nvSpPr>
        <p:spPr>
          <a:xfrm>
            <a:off x="7767028" y="458251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B652A96-BE1D-F737-365D-0D0647B3F7E0}"/>
              </a:ext>
            </a:extLst>
          </p:cNvPr>
          <p:cNvSpPr/>
          <p:nvPr/>
        </p:nvSpPr>
        <p:spPr>
          <a:xfrm>
            <a:off x="7195528" y="504850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1442D0-B100-AA0E-FF5B-889C3A056FE4}"/>
              </a:ext>
            </a:extLst>
          </p:cNvPr>
          <p:cNvSpPr/>
          <p:nvPr/>
        </p:nvSpPr>
        <p:spPr>
          <a:xfrm>
            <a:off x="6624028" y="504850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BD76884-E92E-4C13-94B6-C1B5D186C7F2}"/>
              </a:ext>
            </a:extLst>
          </p:cNvPr>
          <p:cNvSpPr/>
          <p:nvPr/>
        </p:nvSpPr>
        <p:spPr>
          <a:xfrm>
            <a:off x="8338528" y="504850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993A65-FC2B-5101-8BAA-A072351D4CE4}"/>
              </a:ext>
            </a:extLst>
          </p:cNvPr>
          <p:cNvSpPr/>
          <p:nvPr/>
        </p:nvSpPr>
        <p:spPr>
          <a:xfrm>
            <a:off x="7767028" y="504850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1693BD-8168-5BD5-BBE9-9D53DFABF7E9}"/>
              </a:ext>
            </a:extLst>
          </p:cNvPr>
          <p:cNvSpPr/>
          <p:nvPr/>
        </p:nvSpPr>
        <p:spPr>
          <a:xfrm>
            <a:off x="7195528" y="551449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5969E60-E5B7-1538-8B26-5E1C0822B94B}"/>
              </a:ext>
            </a:extLst>
          </p:cNvPr>
          <p:cNvSpPr/>
          <p:nvPr/>
        </p:nvSpPr>
        <p:spPr>
          <a:xfrm>
            <a:off x="6624028" y="551449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A72ED5D-CC66-1DBF-4AB1-009991145F8D}"/>
              </a:ext>
            </a:extLst>
          </p:cNvPr>
          <p:cNvSpPr/>
          <p:nvPr/>
        </p:nvSpPr>
        <p:spPr>
          <a:xfrm>
            <a:off x="8338528" y="551449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2AE8CF4-0737-435F-C1C3-63649B90B4B8}"/>
              </a:ext>
            </a:extLst>
          </p:cNvPr>
          <p:cNvSpPr/>
          <p:nvPr/>
        </p:nvSpPr>
        <p:spPr>
          <a:xfrm>
            <a:off x="7767028" y="551449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E69C11-0664-56B6-3323-125F355C5E48}"/>
              </a:ext>
            </a:extLst>
          </p:cNvPr>
          <p:cNvSpPr/>
          <p:nvPr/>
        </p:nvSpPr>
        <p:spPr>
          <a:xfrm>
            <a:off x="7195528" y="598048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D6988B-4E51-6DC8-8DFC-1BD6C6E4ECC6}"/>
              </a:ext>
            </a:extLst>
          </p:cNvPr>
          <p:cNvSpPr/>
          <p:nvPr/>
        </p:nvSpPr>
        <p:spPr>
          <a:xfrm>
            <a:off x="6624028" y="598048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C6002A9-BDB7-0B7C-8ABF-AA2BF211C882}"/>
              </a:ext>
            </a:extLst>
          </p:cNvPr>
          <p:cNvSpPr/>
          <p:nvPr/>
        </p:nvSpPr>
        <p:spPr>
          <a:xfrm>
            <a:off x="8338528" y="598048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8BB5D1F-8D96-3FB5-1E5D-67FD63E92B65}"/>
              </a:ext>
            </a:extLst>
          </p:cNvPr>
          <p:cNvSpPr/>
          <p:nvPr/>
        </p:nvSpPr>
        <p:spPr>
          <a:xfrm>
            <a:off x="7767028" y="598048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922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11010-1930-4976-9905-034B345604B2}"/>
              </a:ext>
            </a:extLst>
          </p:cNvPr>
          <p:cNvSpPr txBox="1"/>
          <p:nvPr/>
        </p:nvSpPr>
        <p:spPr>
          <a:xfrm>
            <a:off x="1028700" y="98602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Machine learning is the science of </a:t>
            </a:r>
            <a:r>
              <a:rPr lang="en-CA" sz="3600" b="1" i="1" dirty="0"/>
              <a:t>generalization</a:t>
            </a:r>
            <a:endParaRPr lang="en-CA" sz="36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784CC24-D28D-41BB-B5AE-A424D56C0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" r="8596" b="3842"/>
          <a:stretch/>
        </p:blipFill>
        <p:spPr bwMode="auto">
          <a:xfrm>
            <a:off x="2798120" y="1907930"/>
            <a:ext cx="6595760" cy="42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9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9AB8EB-FBB2-4DE3-A592-79416536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5561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CA" u="sng" dirty="0"/>
              <a:t>Very short </a:t>
            </a:r>
            <a:r>
              <a:rPr lang="en-CA" dirty="0"/>
              <a:t>introduction to how deep convolutional neural networks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03BE9-0C4E-4EA1-85C2-3F8800262D71}"/>
              </a:ext>
            </a:extLst>
          </p:cNvPr>
          <p:cNvSpPr txBox="1"/>
          <p:nvPr/>
        </p:nvSpPr>
        <p:spPr>
          <a:xfrm>
            <a:off x="1745371" y="5442228"/>
            <a:ext cx="537589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1400" dirty="0"/>
              <a:t>Sources:</a:t>
            </a:r>
            <a:endParaRPr lang="en-CA" sz="1400" dirty="0">
              <a:hlinkClick r:id="rId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hlinkClick r:id="rId2"/>
              </a:rPr>
              <a:t>https://ujjwalkarn.me/2016/08/11/intuitive-explanation-convnets/</a:t>
            </a:r>
            <a:endParaRPr lang="en-CA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hlinkClick r:id="rId3"/>
              </a:rPr>
              <a:t>http://cs231n.github.io/convolutional-networks/</a:t>
            </a:r>
            <a:endParaRPr lang="en-CA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38868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neural network">
            <a:extLst>
              <a:ext uri="{FF2B5EF4-FFF2-40B4-BE49-F238E27FC236}">
                <a16:creationId xmlns:a16="http://schemas.microsoft.com/office/drawing/2014/main" id="{18ACF2E7-0B6A-4D36-A43F-CD61BEAE0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97" y="835013"/>
            <a:ext cx="7930342" cy="51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251EBA-3197-42AD-9434-B07602D65CE5}"/>
              </a:ext>
            </a:extLst>
          </p:cNvPr>
          <p:cNvSpPr txBox="1"/>
          <p:nvPr/>
        </p:nvSpPr>
        <p:spPr>
          <a:xfrm>
            <a:off x="9196648" y="231925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8AB26-95A7-4130-8026-581D034B2193}"/>
              </a:ext>
            </a:extLst>
          </p:cNvPr>
          <p:cNvSpPr txBox="1"/>
          <p:nvPr/>
        </p:nvSpPr>
        <p:spPr>
          <a:xfrm>
            <a:off x="1867594" y="2213957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/>
              <a:t>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8FA106-C062-4F5A-935D-3A3AABB38C0B}"/>
              </a:ext>
            </a:extLst>
          </p:cNvPr>
          <p:cNvSpPr/>
          <p:nvPr/>
        </p:nvSpPr>
        <p:spPr>
          <a:xfrm>
            <a:off x="9134874" y="3402221"/>
            <a:ext cx="734707" cy="7512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EC16A0-0457-4A2E-A627-32C909B280B2}"/>
              </a:ext>
            </a:extLst>
          </p:cNvPr>
          <p:cNvSpPr/>
          <p:nvPr/>
        </p:nvSpPr>
        <p:spPr>
          <a:xfrm>
            <a:off x="9144399" y="3972480"/>
            <a:ext cx="734707" cy="7512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19DB0-FE43-49DA-AA21-8F569E9EF62C}"/>
              </a:ext>
            </a:extLst>
          </p:cNvPr>
          <p:cNvSpPr txBox="1"/>
          <p:nvPr/>
        </p:nvSpPr>
        <p:spPr>
          <a:xfrm rot="5400000">
            <a:off x="9378702" y="471078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4595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FF54-F8AC-4FD0-A80F-63C4EBA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604989"/>
          </a:xfrm>
        </p:spPr>
        <p:txBody>
          <a:bodyPr>
            <a:normAutofit/>
          </a:bodyPr>
          <a:lstStyle/>
          <a:p>
            <a:r>
              <a:rPr lang="en-CA" dirty="0"/>
              <a:t>Activation function</a:t>
            </a:r>
            <a:br>
              <a:rPr lang="en-CA" dirty="0"/>
            </a:br>
            <a:r>
              <a:rPr lang="en-CA" dirty="0"/>
              <a:t>(non-linear)</a:t>
            </a:r>
          </a:p>
        </p:txBody>
      </p:sp>
      <p:pic>
        <p:nvPicPr>
          <p:cNvPr id="4100" name="Picture 4" descr="http://cs231n.github.io/assets/nn1/neuron_model.jpeg">
            <a:extLst>
              <a:ext uri="{FF2B5EF4-FFF2-40B4-BE49-F238E27FC236}">
                <a16:creationId xmlns:a16="http://schemas.microsoft.com/office/drawing/2014/main" id="{F1CB56A0-23E5-4848-9E2A-0E606BFC3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251581"/>
            <a:ext cx="7196061" cy="41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eural network">
            <a:extLst>
              <a:ext uri="{FF2B5EF4-FFF2-40B4-BE49-F238E27FC236}">
                <a16:creationId xmlns:a16="http://schemas.microsoft.com/office/drawing/2014/main" id="{131DD665-7D8A-46F3-866C-788760D3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463" y="365128"/>
            <a:ext cx="2884516" cy="188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1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oftmax activation function">
            <a:extLst>
              <a:ext uri="{FF2B5EF4-FFF2-40B4-BE49-F238E27FC236}">
                <a16:creationId xmlns:a16="http://schemas.microsoft.com/office/drawing/2014/main" id="{F9E1BCEA-900D-4457-9508-A118C97B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889809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FA9A48-6A9C-4900-9B9F-7C6E667C86D6}"/>
              </a:ext>
            </a:extLst>
          </p:cNvPr>
          <p:cNvSpPr txBox="1"/>
          <p:nvPr/>
        </p:nvSpPr>
        <p:spPr>
          <a:xfrm rot="19800000">
            <a:off x="7394373" y="705143"/>
            <a:ext cx="127360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Winner!</a:t>
            </a:r>
          </a:p>
        </p:txBody>
      </p:sp>
    </p:spTree>
    <p:extLst>
      <p:ext uri="{BB962C8B-B14F-4D97-AF65-F5344CB8AC3E}">
        <p14:creationId xmlns:p14="http://schemas.microsoft.com/office/powerpoint/2010/main" val="380241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A87EDE4-3478-4D8C-9273-1B284A1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06" y="1047752"/>
            <a:ext cx="9149590" cy="49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B15DFEE-C021-4B8D-96E8-8A174257D859}"/>
              </a:ext>
            </a:extLst>
          </p:cNvPr>
          <p:cNvSpPr/>
          <p:nvPr/>
        </p:nvSpPr>
        <p:spPr>
          <a:xfrm>
            <a:off x="7248526" y="1047750"/>
            <a:ext cx="1171574" cy="588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439BA-4142-420C-8B9C-38E1D3C63A66}"/>
              </a:ext>
            </a:extLst>
          </p:cNvPr>
          <p:cNvSpPr txBox="1"/>
          <p:nvPr/>
        </p:nvSpPr>
        <p:spPr>
          <a:xfrm>
            <a:off x="7297948" y="304801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>
                <a:solidFill>
                  <a:srgbClr val="FF0000"/>
                </a:solidFill>
              </a:rPr>
              <a:t>Σ</a:t>
            </a:r>
            <a:r>
              <a:rPr lang="en-CA" sz="3600" b="1" dirty="0">
                <a:solidFill>
                  <a:srgbClr val="FF0000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06594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neural network">
            <a:extLst>
              <a:ext uri="{FF2B5EF4-FFF2-40B4-BE49-F238E27FC236}">
                <a16:creationId xmlns:a16="http://schemas.microsoft.com/office/drawing/2014/main" id="{F38745DA-EFB1-45EA-8779-22166358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29" y="1817539"/>
            <a:ext cx="7216414" cy="47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764E83-EFA3-4CA6-889B-9D60F141706A}"/>
              </a:ext>
            </a:extLst>
          </p:cNvPr>
          <p:cNvSpPr txBox="1"/>
          <p:nvPr/>
        </p:nvSpPr>
        <p:spPr>
          <a:xfrm>
            <a:off x="8897905" y="2392725"/>
            <a:ext cx="16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n-CA" dirty="0"/>
              <a:t>Does this patient need medication?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36D2B-FBDD-4E11-9B89-11B7FFEE0220}"/>
              </a:ext>
            </a:extLst>
          </p:cNvPr>
          <p:cNvSpPr txBox="1"/>
          <p:nvPr/>
        </p:nvSpPr>
        <p:spPr>
          <a:xfrm>
            <a:off x="1863214" y="2392726"/>
            <a:ext cx="103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Blood pressure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BF7A3-16CF-4283-A65B-97A107FD12E0}"/>
              </a:ext>
            </a:extLst>
          </p:cNvPr>
          <p:cNvSpPr txBox="1"/>
          <p:nvPr/>
        </p:nvSpPr>
        <p:spPr>
          <a:xfrm>
            <a:off x="1863213" y="4623335"/>
            <a:ext cx="103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58493-FA38-4D6E-AD30-F7B52D0DEB18}"/>
              </a:ext>
            </a:extLst>
          </p:cNvPr>
          <p:cNvSpPr txBox="1"/>
          <p:nvPr/>
        </p:nvSpPr>
        <p:spPr>
          <a:xfrm>
            <a:off x="1863213" y="3524750"/>
            <a:ext cx="103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Heart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C3404-0392-4294-A81B-1B729B1FAB3F}"/>
              </a:ext>
            </a:extLst>
          </p:cNvPr>
          <p:cNvSpPr txBox="1"/>
          <p:nvPr/>
        </p:nvSpPr>
        <p:spPr>
          <a:xfrm>
            <a:off x="3133060" y="25312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6F35-C55B-49BF-857F-3ABC2301C190}"/>
              </a:ext>
            </a:extLst>
          </p:cNvPr>
          <p:cNvSpPr txBox="1"/>
          <p:nvPr/>
        </p:nvSpPr>
        <p:spPr>
          <a:xfrm>
            <a:off x="3133060" y="3605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9952E-52AC-42B5-842B-A3AA7C881E8C}"/>
              </a:ext>
            </a:extLst>
          </p:cNvPr>
          <p:cNvSpPr txBox="1"/>
          <p:nvPr/>
        </p:nvSpPr>
        <p:spPr>
          <a:xfrm>
            <a:off x="3133060" y="4679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C4F8B-8DB8-455D-9371-78A73B6B7DD1}"/>
              </a:ext>
            </a:extLst>
          </p:cNvPr>
          <p:cNvSpPr txBox="1"/>
          <p:nvPr/>
        </p:nvSpPr>
        <p:spPr>
          <a:xfrm>
            <a:off x="3966975" y="506326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C9AB1-D6DE-431D-BB65-B930D473D517}"/>
              </a:ext>
            </a:extLst>
          </p:cNvPr>
          <p:cNvSpPr txBox="1"/>
          <p:nvPr/>
        </p:nvSpPr>
        <p:spPr>
          <a:xfrm>
            <a:off x="3966976" y="460887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46632-BD4D-4EBF-91D2-AFB92F87EA7C}"/>
              </a:ext>
            </a:extLst>
          </p:cNvPr>
          <p:cNvSpPr txBox="1"/>
          <p:nvPr/>
        </p:nvSpPr>
        <p:spPr>
          <a:xfrm>
            <a:off x="3966975" y="415448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D8849-CB5B-4AAF-B63E-6E2E6CC20D1F}"/>
              </a:ext>
            </a:extLst>
          </p:cNvPr>
          <p:cNvSpPr txBox="1"/>
          <p:nvPr/>
        </p:nvSpPr>
        <p:spPr>
          <a:xfrm>
            <a:off x="4126525" y="309843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BA5D6-61F4-4E3A-96B9-68D1041EC368}"/>
              </a:ext>
            </a:extLst>
          </p:cNvPr>
          <p:cNvSpPr txBox="1"/>
          <p:nvPr/>
        </p:nvSpPr>
        <p:spPr>
          <a:xfrm>
            <a:off x="3966975" y="256405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0.184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99884-5C30-45DE-84CE-695EE4572A4A}"/>
              </a:ext>
            </a:extLst>
          </p:cNvPr>
          <p:cNvSpPr txBox="1"/>
          <p:nvPr/>
        </p:nvSpPr>
        <p:spPr>
          <a:xfrm>
            <a:off x="3849957" y="211413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5F996-BBA2-4E56-9141-96BFD542A8F1}"/>
              </a:ext>
            </a:extLst>
          </p:cNvPr>
          <p:cNvSpPr txBox="1"/>
          <p:nvPr/>
        </p:nvSpPr>
        <p:spPr>
          <a:xfrm>
            <a:off x="3972977" y="352728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0.072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1D729-13D4-4312-945B-702C1FAD7718}"/>
              </a:ext>
            </a:extLst>
          </p:cNvPr>
          <p:cNvSpPr txBox="1"/>
          <p:nvPr/>
        </p:nvSpPr>
        <p:spPr>
          <a:xfrm>
            <a:off x="3778732" y="378515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229B6-1AC5-4CBF-BD4D-32E07EF013E9}"/>
              </a:ext>
            </a:extLst>
          </p:cNvPr>
          <p:cNvSpPr txBox="1"/>
          <p:nvPr/>
        </p:nvSpPr>
        <p:spPr>
          <a:xfrm>
            <a:off x="4147474" y="396298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E579A-72D6-43CD-A3ED-337E08242727}"/>
              </a:ext>
            </a:extLst>
          </p:cNvPr>
          <p:cNvSpPr txBox="1"/>
          <p:nvPr/>
        </p:nvSpPr>
        <p:spPr>
          <a:xfrm>
            <a:off x="3778732" y="291057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F426D-3ABC-4D90-B7A0-8D7ADC4A61D8}"/>
              </a:ext>
            </a:extLst>
          </p:cNvPr>
          <p:cNvSpPr txBox="1"/>
          <p:nvPr/>
        </p:nvSpPr>
        <p:spPr>
          <a:xfrm>
            <a:off x="6014584" y="549151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4869B-A0D8-4777-8AF4-0CD496EE010A}"/>
              </a:ext>
            </a:extLst>
          </p:cNvPr>
          <p:cNvSpPr txBox="1"/>
          <p:nvPr/>
        </p:nvSpPr>
        <p:spPr>
          <a:xfrm>
            <a:off x="6028320" y="476276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9A311C-1949-4CB0-903D-F0D638D760BF}"/>
              </a:ext>
            </a:extLst>
          </p:cNvPr>
          <p:cNvSpPr txBox="1"/>
          <p:nvPr/>
        </p:nvSpPr>
        <p:spPr>
          <a:xfrm>
            <a:off x="6028319" y="430837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388873-E951-46D2-B374-C4C2472725D5}"/>
              </a:ext>
            </a:extLst>
          </p:cNvPr>
          <p:cNvSpPr txBox="1"/>
          <p:nvPr/>
        </p:nvSpPr>
        <p:spPr>
          <a:xfrm>
            <a:off x="6187869" y="325232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0.412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6DE76-28C4-43A5-B6BF-F57B48C674F0}"/>
              </a:ext>
            </a:extLst>
          </p:cNvPr>
          <p:cNvSpPr txBox="1"/>
          <p:nvPr/>
        </p:nvSpPr>
        <p:spPr>
          <a:xfrm>
            <a:off x="6028319" y="271794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0.184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4CF9F-C97D-4FFF-86D4-BF6ABBE90B1A}"/>
              </a:ext>
            </a:extLst>
          </p:cNvPr>
          <p:cNvSpPr txBox="1"/>
          <p:nvPr/>
        </p:nvSpPr>
        <p:spPr>
          <a:xfrm>
            <a:off x="5911301" y="226802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C6921-AB13-4EB0-BD8F-EA68290DF4ED}"/>
              </a:ext>
            </a:extLst>
          </p:cNvPr>
          <p:cNvSpPr txBox="1"/>
          <p:nvPr/>
        </p:nvSpPr>
        <p:spPr>
          <a:xfrm>
            <a:off x="6034321" y="368117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79AEA-470E-4173-BC6D-5CE9A8FA4929}"/>
              </a:ext>
            </a:extLst>
          </p:cNvPr>
          <p:cNvSpPr txBox="1"/>
          <p:nvPr/>
        </p:nvSpPr>
        <p:spPr>
          <a:xfrm>
            <a:off x="5840076" y="393903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EEBB2-8CA1-4CED-8B9A-9E53D1FC525F}"/>
              </a:ext>
            </a:extLst>
          </p:cNvPr>
          <p:cNvSpPr txBox="1"/>
          <p:nvPr/>
        </p:nvSpPr>
        <p:spPr>
          <a:xfrm>
            <a:off x="6208818" y="411687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0.093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24C4A-5DA1-4F51-BCB7-95577F2F8ADA}"/>
              </a:ext>
            </a:extLst>
          </p:cNvPr>
          <p:cNvSpPr txBox="1"/>
          <p:nvPr/>
        </p:nvSpPr>
        <p:spPr>
          <a:xfrm>
            <a:off x="5840076" y="306446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45F267-12D5-4107-AD86-50BA55FDAB07}"/>
              </a:ext>
            </a:extLst>
          </p:cNvPr>
          <p:cNvSpPr txBox="1"/>
          <p:nvPr/>
        </p:nvSpPr>
        <p:spPr>
          <a:xfrm>
            <a:off x="6198995" y="243444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0.098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4483F-3403-4B4A-9863-E635FBAC1229}"/>
              </a:ext>
            </a:extLst>
          </p:cNvPr>
          <p:cNvSpPr txBox="1"/>
          <p:nvPr/>
        </p:nvSpPr>
        <p:spPr>
          <a:xfrm>
            <a:off x="6081977" y="1984525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1CFCB2-6343-4D7A-BFC0-E8D0B9FC2B5C}"/>
              </a:ext>
            </a:extLst>
          </p:cNvPr>
          <p:cNvSpPr txBox="1"/>
          <p:nvPr/>
        </p:nvSpPr>
        <p:spPr>
          <a:xfrm>
            <a:off x="6008781" y="503712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2DF049-AEAE-4093-85FB-75E9E309C3B2}"/>
              </a:ext>
            </a:extLst>
          </p:cNvPr>
          <p:cNvSpPr txBox="1"/>
          <p:nvPr/>
        </p:nvSpPr>
        <p:spPr>
          <a:xfrm>
            <a:off x="6180720" y="491516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0.074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10A31-6715-4529-B44A-2C22A4771EC6}"/>
              </a:ext>
            </a:extLst>
          </p:cNvPr>
          <p:cNvSpPr txBox="1"/>
          <p:nvPr/>
        </p:nvSpPr>
        <p:spPr>
          <a:xfrm>
            <a:off x="6180719" y="446077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20E13A-A65A-4282-9423-2E605ED2CAB4}"/>
              </a:ext>
            </a:extLst>
          </p:cNvPr>
          <p:cNvSpPr txBox="1"/>
          <p:nvPr/>
        </p:nvSpPr>
        <p:spPr>
          <a:xfrm>
            <a:off x="6340269" y="340472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0.412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687D85-E4DD-4078-B344-7AB8E5DB3C72}"/>
              </a:ext>
            </a:extLst>
          </p:cNvPr>
          <p:cNvSpPr txBox="1"/>
          <p:nvPr/>
        </p:nvSpPr>
        <p:spPr>
          <a:xfrm>
            <a:off x="6186721" y="383357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75285C-B06D-4886-9394-2F0142E39EA6}"/>
              </a:ext>
            </a:extLst>
          </p:cNvPr>
          <p:cNvSpPr txBox="1"/>
          <p:nvPr/>
        </p:nvSpPr>
        <p:spPr>
          <a:xfrm>
            <a:off x="5992476" y="409143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2F8026-29E1-4F7E-8C26-A9B4DF4A90DB}"/>
              </a:ext>
            </a:extLst>
          </p:cNvPr>
          <p:cNvSpPr txBox="1"/>
          <p:nvPr/>
        </p:nvSpPr>
        <p:spPr>
          <a:xfrm>
            <a:off x="6361218" y="426927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0.093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41E5D-1820-45CD-9F1C-15E694ADB0CE}"/>
              </a:ext>
            </a:extLst>
          </p:cNvPr>
          <p:cNvSpPr txBox="1"/>
          <p:nvPr/>
        </p:nvSpPr>
        <p:spPr>
          <a:xfrm>
            <a:off x="5992476" y="321686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23DE17-6799-43FC-B762-AFCB4C3B740A}"/>
              </a:ext>
            </a:extLst>
          </p:cNvPr>
          <p:cNvSpPr txBox="1"/>
          <p:nvPr/>
        </p:nvSpPr>
        <p:spPr>
          <a:xfrm>
            <a:off x="8170470" y="464222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0.184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C387C6-520C-4AF5-8A10-4E115349C862}"/>
              </a:ext>
            </a:extLst>
          </p:cNvPr>
          <p:cNvSpPr txBox="1"/>
          <p:nvPr/>
        </p:nvSpPr>
        <p:spPr>
          <a:xfrm>
            <a:off x="7787659" y="317390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0.034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1E2FE9-8AA3-43A9-B0A5-78016CF68133}"/>
              </a:ext>
            </a:extLst>
          </p:cNvPr>
          <p:cNvSpPr txBox="1"/>
          <p:nvPr/>
        </p:nvSpPr>
        <p:spPr>
          <a:xfrm>
            <a:off x="7810226" y="381809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0.098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D49821-9C61-45C8-AAF7-7B254B985297}"/>
              </a:ext>
            </a:extLst>
          </p:cNvPr>
          <p:cNvSpPr txBox="1"/>
          <p:nvPr/>
        </p:nvSpPr>
        <p:spPr>
          <a:xfrm>
            <a:off x="8008765" y="250367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6975BC-A132-44C3-8789-47CD2BF89C28}"/>
              </a:ext>
            </a:extLst>
          </p:cNvPr>
          <p:cNvSpPr txBox="1"/>
          <p:nvPr/>
        </p:nvSpPr>
        <p:spPr>
          <a:xfrm>
            <a:off x="9023792" y="356970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0.21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266CE8-6FC2-4A74-A7BE-8638A4CF4B41}"/>
              </a:ext>
            </a:extLst>
          </p:cNvPr>
          <p:cNvSpPr txBox="1"/>
          <p:nvPr/>
        </p:nvSpPr>
        <p:spPr>
          <a:xfrm>
            <a:off x="4178985" y="482019"/>
            <a:ext cx="4017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multiply activation with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sum, and apply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repeat for every neuron in every layer</a:t>
            </a:r>
          </a:p>
        </p:txBody>
      </p:sp>
    </p:spTree>
    <p:extLst>
      <p:ext uri="{BB962C8B-B14F-4D97-AF65-F5344CB8AC3E}">
        <p14:creationId xmlns:p14="http://schemas.microsoft.com/office/powerpoint/2010/main" val="38763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neural network">
            <a:extLst>
              <a:ext uri="{FF2B5EF4-FFF2-40B4-BE49-F238E27FC236}">
                <a16:creationId xmlns:a16="http://schemas.microsoft.com/office/drawing/2014/main" id="{F38745DA-EFB1-45EA-8779-22166358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29" y="1817539"/>
            <a:ext cx="7216414" cy="47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764E83-EFA3-4CA6-889B-9D60F141706A}"/>
              </a:ext>
            </a:extLst>
          </p:cNvPr>
          <p:cNvSpPr txBox="1"/>
          <p:nvPr/>
        </p:nvSpPr>
        <p:spPr>
          <a:xfrm>
            <a:off x="8897905" y="2392725"/>
            <a:ext cx="146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Does this image show tumor?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36D2B-FBDD-4E11-9B89-11B7FFEE0220}"/>
              </a:ext>
            </a:extLst>
          </p:cNvPr>
          <p:cNvSpPr txBox="1"/>
          <p:nvPr/>
        </p:nvSpPr>
        <p:spPr>
          <a:xfrm>
            <a:off x="1863214" y="2392725"/>
            <a:ext cx="103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pixel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BF7A3-16CF-4283-A65B-97A107FD12E0}"/>
              </a:ext>
            </a:extLst>
          </p:cNvPr>
          <p:cNvSpPr txBox="1"/>
          <p:nvPr/>
        </p:nvSpPr>
        <p:spPr>
          <a:xfrm>
            <a:off x="1863213" y="4623335"/>
            <a:ext cx="103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pixel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58493-FA38-4D6E-AD30-F7B52D0DEB18}"/>
              </a:ext>
            </a:extLst>
          </p:cNvPr>
          <p:cNvSpPr txBox="1"/>
          <p:nvPr/>
        </p:nvSpPr>
        <p:spPr>
          <a:xfrm>
            <a:off x="1863213" y="3524749"/>
            <a:ext cx="103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pixel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C3404-0392-4294-A81B-1B729B1FAB3F}"/>
              </a:ext>
            </a:extLst>
          </p:cNvPr>
          <p:cNvSpPr txBox="1"/>
          <p:nvPr/>
        </p:nvSpPr>
        <p:spPr>
          <a:xfrm>
            <a:off x="3133060" y="25312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6F35-C55B-49BF-857F-3ABC2301C190}"/>
              </a:ext>
            </a:extLst>
          </p:cNvPr>
          <p:cNvSpPr txBox="1"/>
          <p:nvPr/>
        </p:nvSpPr>
        <p:spPr>
          <a:xfrm>
            <a:off x="3133060" y="3605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9952E-52AC-42B5-842B-A3AA7C881E8C}"/>
              </a:ext>
            </a:extLst>
          </p:cNvPr>
          <p:cNvSpPr txBox="1"/>
          <p:nvPr/>
        </p:nvSpPr>
        <p:spPr>
          <a:xfrm>
            <a:off x="3133060" y="4679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C4F8B-8DB8-455D-9371-78A73B6B7DD1}"/>
              </a:ext>
            </a:extLst>
          </p:cNvPr>
          <p:cNvSpPr txBox="1"/>
          <p:nvPr/>
        </p:nvSpPr>
        <p:spPr>
          <a:xfrm>
            <a:off x="3966975" y="506326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C9AB1-D6DE-431D-BB65-B930D473D517}"/>
              </a:ext>
            </a:extLst>
          </p:cNvPr>
          <p:cNvSpPr txBox="1"/>
          <p:nvPr/>
        </p:nvSpPr>
        <p:spPr>
          <a:xfrm>
            <a:off x="3966976" y="460887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46632-BD4D-4EBF-91D2-AFB92F87EA7C}"/>
              </a:ext>
            </a:extLst>
          </p:cNvPr>
          <p:cNvSpPr txBox="1"/>
          <p:nvPr/>
        </p:nvSpPr>
        <p:spPr>
          <a:xfrm>
            <a:off x="3966975" y="415448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D8849-CB5B-4AAF-B63E-6E2E6CC20D1F}"/>
              </a:ext>
            </a:extLst>
          </p:cNvPr>
          <p:cNvSpPr txBox="1"/>
          <p:nvPr/>
        </p:nvSpPr>
        <p:spPr>
          <a:xfrm>
            <a:off x="4126525" y="309843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BA5D6-61F4-4E3A-96B9-68D1041EC368}"/>
              </a:ext>
            </a:extLst>
          </p:cNvPr>
          <p:cNvSpPr txBox="1"/>
          <p:nvPr/>
        </p:nvSpPr>
        <p:spPr>
          <a:xfrm>
            <a:off x="3966975" y="256405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0.184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99884-5C30-45DE-84CE-695EE4572A4A}"/>
              </a:ext>
            </a:extLst>
          </p:cNvPr>
          <p:cNvSpPr txBox="1"/>
          <p:nvPr/>
        </p:nvSpPr>
        <p:spPr>
          <a:xfrm>
            <a:off x="3849957" y="211413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5F996-BBA2-4E56-9141-96BFD542A8F1}"/>
              </a:ext>
            </a:extLst>
          </p:cNvPr>
          <p:cNvSpPr txBox="1"/>
          <p:nvPr/>
        </p:nvSpPr>
        <p:spPr>
          <a:xfrm>
            <a:off x="3972977" y="352728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0.072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1D729-13D4-4312-945B-702C1FAD7718}"/>
              </a:ext>
            </a:extLst>
          </p:cNvPr>
          <p:cNvSpPr txBox="1"/>
          <p:nvPr/>
        </p:nvSpPr>
        <p:spPr>
          <a:xfrm>
            <a:off x="3778732" y="378515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229B6-1AC5-4CBF-BD4D-32E07EF013E9}"/>
              </a:ext>
            </a:extLst>
          </p:cNvPr>
          <p:cNvSpPr txBox="1"/>
          <p:nvPr/>
        </p:nvSpPr>
        <p:spPr>
          <a:xfrm>
            <a:off x="4147474" y="396298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E579A-72D6-43CD-A3ED-337E08242727}"/>
              </a:ext>
            </a:extLst>
          </p:cNvPr>
          <p:cNvSpPr txBox="1"/>
          <p:nvPr/>
        </p:nvSpPr>
        <p:spPr>
          <a:xfrm>
            <a:off x="3778732" y="291057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F426D-3ABC-4D90-B7A0-8D7ADC4A61D8}"/>
              </a:ext>
            </a:extLst>
          </p:cNvPr>
          <p:cNvSpPr txBox="1"/>
          <p:nvPr/>
        </p:nvSpPr>
        <p:spPr>
          <a:xfrm>
            <a:off x="6014584" y="549151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4869B-A0D8-4777-8AF4-0CD496EE010A}"/>
              </a:ext>
            </a:extLst>
          </p:cNvPr>
          <p:cNvSpPr txBox="1"/>
          <p:nvPr/>
        </p:nvSpPr>
        <p:spPr>
          <a:xfrm>
            <a:off x="6028320" y="476276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9A311C-1949-4CB0-903D-F0D638D760BF}"/>
              </a:ext>
            </a:extLst>
          </p:cNvPr>
          <p:cNvSpPr txBox="1"/>
          <p:nvPr/>
        </p:nvSpPr>
        <p:spPr>
          <a:xfrm>
            <a:off x="6028319" y="430837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388873-E951-46D2-B374-C4C2472725D5}"/>
              </a:ext>
            </a:extLst>
          </p:cNvPr>
          <p:cNvSpPr txBox="1"/>
          <p:nvPr/>
        </p:nvSpPr>
        <p:spPr>
          <a:xfrm>
            <a:off x="6187869" y="325232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0.412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6DE76-28C4-43A5-B6BF-F57B48C674F0}"/>
              </a:ext>
            </a:extLst>
          </p:cNvPr>
          <p:cNvSpPr txBox="1"/>
          <p:nvPr/>
        </p:nvSpPr>
        <p:spPr>
          <a:xfrm>
            <a:off x="6028319" y="271794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0.184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4CF9F-C97D-4FFF-86D4-BF6ABBE90B1A}"/>
              </a:ext>
            </a:extLst>
          </p:cNvPr>
          <p:cNvSpPr txBox="1"/>
          <p:nvPr/>
        </p:nvSpPr>
        <p:spPr>
          <a:xfrm>
            <a:off x="5911301" y="226802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C6921-AB13-4EB0-BD8F-EA68290DF4ED}"/>
              </a:ext>
            </a:extLst>
          </p:cNvPr>
          <p:cNvSpPr txBox="1"/>
          <p:nvPr/>
        </p:nvSpPr>
        <p:spPr>
          <a:xfrm>
            <a:off x="6034321" y="368117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79AEA-470E-4173-BC6D-5CE9A8FA4929}"/>
              </a:ext>
            </a:extLst>
          </p:cNvPr>
          <p:cNvSpPr txBox="1"/>
          <p:nvPr/>
        </p:nvSpPr>
        <p:spPr>
          <a:xfrm>
            <a:off x="5840076" y="393903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EEBB2-8CA1-4CED-8B9A-9E53D1FC525F}"/>
              </a:ext>
            </a:extLst>
          </p:cNvPr>
          <p:cNvSpPr txBox="1"/>
          <p:nvPr/>
        </p:nvSpPr>
        <p:spPr>
          <a:xfrm>
            <a:off x="6208818" y="411687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0.093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24C4A-5DA1-4F51-BCB7-95577F2F8ADA}"/>
              </a:ext>
            </a:extLst>
          </p:cNvPr>
          <p:cNvSpPr txBox="1"/>
          <p:nvPr/>
        </p:nvSpPr>
        <p:spPr>
          <a:xfrm>
            <a:off x="5840076" y="306446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45F267-12D5-4107-AD86-50BA55FDAB07}"/>
              </a:ext>
            </a:extLst>
          </p:cNvPr>
          <p:cNvSpPr txBox="1"/>
          <p:nvPr/>
        </p:nvSpPr>
        <p:spPr>
          <a:xfrm>
            <a:off x="6198995" y="243444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0.098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4483F-3403-4B4A-9863-E635FBAC1229}"/>
              </a:ext>
            </a:extLst>
          </p:cNvPr>
          <p:cNvSpPr txBox="1"/>
          <p:nvPr/>
        </p:nvSpPr>
        <p:spPr>
          <a:xfrm>
            <a:off x="6081977" y="1984525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1CFCB2-6343-4D7A-BFC0-E8D0B9FC2B5C}"/>
              </a:ext>
            </a:extLst>
          </p:cNvPr>
          <p:cNvSpPr txBox="1"/>
          <p:nvPr/>
        </p:nvSpPr>
        <p:spPr>
          <a:xfrm>
            <a:off x="6008781" y="503712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2DF049-AEAE-4093-85FB-75E9E309C3B2}"/>
              </a:ext>
            </a:extLst>
          </p:cNvPr>
          <p:cNvSpPr txBox="1"/>
          <p:nvPr/>
        </p:nvSpPr>
        <p:spPr>
          <a:xfrm>
            <a:off x="6180720" y="491516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0.074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10A31-6715-4529-B44A-2C22A4771EC6}"/>
              </a:ext>
            </a:extLst>
          </p:cNvPr>
          <p:cNvSpPr txBox="1"/>
          <p:nvPr/>
        </p:nvSpPr>
        <p:spPr>
          <a:xfrm>
            <a:off x="6180719" y="446077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20E13A-A65A-4282-9423-2E605ED2CAB4}"/>
              </a:ext>
            </a:extLst>
          </p:cNvPr>
          <p:cNvSpPr txBox="1"/>
          <p:nvPr/>
        </p:nvSpPr>
        <p:spPr>
          <a:xfrm>
            <a:off x="6340269" y="340472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0.412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687D85-E4DD-4078-B344-7AB8E5DB3C72}"/>
              </a:ext>
            </a:extLst>
          </p:cNvPr>
          <p:cNvSpPr txBox="1"/>
          <p:nvPr/>
        </p:nvSpPr>
        <p:spPr>
          <a:xfrm>
            <a:off x="6186721" y="383357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75285C-B06D-4886-9394-2F0142E39EA6}"/>
              </a:ext>
            </a:extLst>
          </p:cNvPr>
          <p:cNvSpPr txBox="1"/>
          <p:nvPr/>
        </p:nvSpPr>
        <p:spPr>
          <a:xfrm>
            <a:off x="5992476" y="409143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0.062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2F8026-29E1-4F7E-8C26-A9B4DF4A90DB}"/>
              </a:ext>
            </a:extLst>
          </p:cNvPr>
          <p:cNvSpPr txBox="1"/>
          <p:nvPr/>
        </p:nvSpPr>
        <p:spPr>
          <a:xfrm>
            <a:off x="6361218" y="426927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0.093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41E5D-1820-45CD-9F1C-15E694ADB0CE}"/>
              </a:ext>
            </a:extLst>
          </p:cNvPr>
          <p:cNvSpPr txBox="1"/>
          <p:nvPr/>
        </p:nvSpPr>
        <p:spPr>
          <a:xfrm>
            <a:off x="5992476" y="321686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23DE17-6799-43FC-B762-AFCB4C3B740A}"/>
              </a:ext>
            </a:extLst>
          </p:cNvPr>
          <p:cNvSpPr txBox="1"/>
          <p:nvPr/>
        </p:nvSpPr>
        <p:spPr>
          <a:xfrm>
            <a:off x="8170470" y="464222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0.184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C387C6-520C-4AF5-8A10-4E115349C862}"/>
              </a:ext>
            </a:extLst>
          </p:cNvPr>
          <p:cNvSpPr txBox="1"/>
          <p:nvPr/>
        </p:nvSpPr>
        <p:spPr>
          <a:xfrm>
            <a:off x="7787659" y="317390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0.034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1E2FE9-8AA3-43A9-B0A5-78016CF68133}"/>
              </a:ext>
            </a:extLst>
          </p:cNvPr>
          <p:cNvSpPr txBox="1"/>
          <p:nvPr/>
        </p:nvSpPr>
        <p:spPr>
          <a:xfrm>
            <a:off x="7810226" y="381809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0.098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D49821-9C61-45C8-AAF7-7B254B985297}"/>
              </a:ext>
            </a:extLst>
          </p:cNvPr>
          <p:cNvSpPr txBox="1"/>
          <p:nvPr/>
        </p:nvSpPr>
        <p:spPr>
          <a:xfrm>
            <a:off x="8008765" y="250367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accent2"/>
                </a:solidFill>
              </a:rPr>
              <a:t>0.014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6975BC-A132-44C3-8789-47CD2BF89C28}"/>
              </a:ext>
            </a:extLst>
          </p:cNvPr>
          <p:cNvSpPr txBox="1"/>
          <p:nvPr/>
        </p:nvSpPr>
        <p:spPr>
          <a:xfrm>
            <a:off x="9023792" y="356970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0.21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266CE8-6FC2-4A74-A7BE-8638A4CF4B41}"/>
              </a:ext>
            </a:extLst>
          </p:cNvPr>
          <p:cNvSpPr txBox="1"/>
          <p:nvPr/>
        </p:nvSpPr>
        <p:spPr>
          <a:xfrm>
            <a:off x="4178985" y="482019"/>
            <a:ext cx="4017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multiply activation with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sum, and apply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repeat for every neuron in every layer</a:t>
            </a:r>
          </a:p>
        </p:txBody>
      </p:sp>
    </p:spTree>
    <p:extLst>
      <p:ext uri="{BB962C8B-B14F-4D97-AF65-F5344CB8AC3E}">
        <p14:creationId xmlns:p14="http://schemas.microsoft.com/office/powerpoint/2010/main" val="7147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BB2010A-C757-4824-B649-3B864A7A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521462"/>
            <a:ext cx="8477250" cy="45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DAE89B-B068-4241-8E21-DF40180D69A1}"/>
              </a:ext>
            </a:extLst>
          </p:cNvPr>
          <p:cNvSpPr txBox="1"/>
          <p:nvPr/>
        </p:nvSpPr>
        <p:spPr>
          <a:xfrm>
            <a:off x="1619250" y="6462386"/>
            <a:ext cx="262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https://towardsdatascience.com/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D01BC-08DD-48B8-B6B1-BB622CD8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42778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28BBB1-D99C-4191-BAF6-89E80435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110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0330E-79DB-4511-9714-53B40FD9A589}"/>
              </a:ext>
            </a:extLst>
          </p:cNvPr>
          <p:cNvSpPr txBox="1"/>
          <p:nvPr/>
        </p:nvSpPr>
        <p:spPr>
          <a:xfrm>
            <a:off x="2759366" y="5115901"/>
            <a:ext cx="6673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World’s best Go player, Lee Sedol reviews the match after finishing against Google’s AlphaGo (2016)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3861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7107CAAF-A4CB-4402-8276-8474552CC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5"/>
          <a:stretch/>
        </p:blipFill>
        <p:spPr bwMode="auto">
          <a:xfrm>
            <a:off x="2965939" y="2451575"/>
            <a:ext cx="6286501" cy="24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E6675-E3CF-4444-A248-9B67DFAA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neural networks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E443A-216D-4E82-8026-FCCAB8AE4250}"/>
              </a:ext>
            </a:extLst>
          </p:cNvPr>
          <p:cNvSpPr/>
          <p:nvPr/>
        </p:nvSpPr>
        <p:spPr>
          <a:xfrm>
            <a:off x="9327017" y="2845021"/>
            <a:ext cx="1222131" cy="24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09D08-FBEA-4691-B44C-61EEF7B530D0}"/>
              </a:ext>
            </a:extLst>
          </p:cNvPr>
          <p:cNvSpPr/>
          <p:nvPr/>
        </p:nvSpPr>
        <p:spPr>
          <a:xfrm>
            <a:off x="9334951" y="3523570"/>
            <a:ext cx="1222130" cy="1055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accent1"/>
                </a:solidFill>
              </a:rPr>
              <a:t>2. Compare to truth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9D5C03-874D-4AF4-8E5D-CC0DAECCD602}"/>
              </a:ext>
            </a:extLst>
          </p:cNvPr>
          <p:cNvCxnSpPr>
            <a:cxnSpLocks/>
          </p:cNvCxnSpPr>
          <p:nvPr/>
        </p:nvCxnSpPr>
        <p:spPr>
          <a:xfrm>
            <a:off x="9349157" y="3135166"/>
            <a:ext cx="0" cy="183248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03FCAB-7B01-4CDD-BB7F-B0510F6EFA97}"/>
              </a:ext>
            </a:extLst>
          </p:cNvPr>
          <p:cNvSpPr/>
          <p:nvPr/>
        </p:nvSpPr>
        <p:spPr>
          <a:xfrm>
            <a:off x="2927231" y="2195126"/>
            <a:ext cx="4281283" cy="831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AC5AEF-E038-462A-9829-A362D0CA35AF}"/>
              </a:ext>
            </a:extLst>
          </p:cNvPr>
          <p:cNvCxnSpPr>
            <a:cxnSpLocks/>
          </p:cNvCxnSpPr>
          <p:nvPr/>
        </p:nvCxnSpPr>
        <p:spPr>
          <a:xfrm>
            <a:off x="3106616" y="2004648"/>
            <a:ext cx="5961185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197E77E-DC6E-41D2-A475-2583C2367F98}"/>
              </a:ext>
            </a:extLst>
          </p:cNvPr>
          <p:cNvSpPr/>
          <p:nvPr/>
        </p:nvSpPr>
        <p:spPr>
          <a:xfrm>
            <a:off x="3423872" y="1361684"/>
            <a:ext cx="5326670" cy="506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CA" sz="2000" b="1" dirty="0">
                <a:solidFill>
                  <a:schemeClr val="accent1"/>
                </a:solidFill>
              </a:rPr>
              <a:t>Compute predictions on a batch of inputs </a:t>
            </a:r>
          </a:p>
          <a:p>
            <a:pPr algn="ctr"/>
            <a:r>
              <a:rPr lang="en-CA" sz="2000" b="1" dirty="0">
                <a:solidFill>
                  <a:schemeClr val="accent1"/>
                </a:solidFill>
              </a:rPr>
              <a:t>(and record gradients)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05B705-77BA-41E9-ACD2-63D1822C77A9}"/>
              </a:ext>
            </a:extLst>
          </p:cNvPr>
          <p:cNvCxnSpPr>
            <a:cxnSpLocks/>
          </p:cNvCxnSpPr>
          <p:nvPr/>
        </p:nvCxnSpPr>
        <p:spPr>
          <a:xfrm flipH="1">
            <a:off x="3106615" y="5603632"/>
            <a:ext cx="5961186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CDE835B-6CE8-4675-893D-1622F10E5380}"/>
              </a:ext>
            </a:extLst>
          </p:cNvPr>
          <p:cNvSpPr/>
          <p:nvPr/>
        </p:nvSpPr>
        <p:spPr>
          <a:xfrm>
            <a:off x="3810000" y="5790756"/>
            <a:ext cx="4404946" cy="557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accent1"/>
                </a:solidFill>
              </a:rPr>
              <a:t>3. Update weights to get closer to truth (using recorded gradients)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6B1375-F7ED-4641-A0A3-042DEA7BB6E3}"/>
              </a:ext>
            </a:extLst>
          </p:cNvPr>
          <p:cNvSpPr/>
          <p:nvPr/>
        </p:nvSpPr>
        <p:spPr>
          <a:xfrm>
            <a:off x="1541585" y="3429001"/>
            <a:ext cx="1310043" cy="1055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accent1"/>
                </a:solidFill>
              </a:rPr>
              <a:t>4.</a:t>
            </a:r>
          </a:p>
          <a:p>
            <a:pPr algn="ctr"/>
            <a:r>
              <a:rPr lang="en-CA" sz="2000" b="1" dirty="0">
                <a:solidFill>
                  <a:schemeClr val="accent1"/>
                </a:solidFill>
              </a:rPr>
              <a:t>Repeat until close enough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7715C3-9014-41E4-A369-0A76294244F2}"/>
              </a:ext>
            </a:extLst>
          </p:cNvPr>
          <p:cNvCxnSpPr>
            <a:cxnSpLocks/>
          </p:cNvCxnSpPr>
          <p:nvPr/>
        </p:nvCxnSpPr>
        <p:spPr>
          <a:xfrm flipV="1">
            <a:off x="2842835" y="2270903"/>
            <a:ext cx="0" cy="308903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1446-8857-43AC-A8CD-20A82A85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Gradient descent optimizer</a:t>
            </a:r>
          </a:p>
        </p:txBody>
      </p:sp>
      <p:pic>
        <p:nvPicPr>
          <p:cNvPr id="2050" name="Picture 2" descr="An animated gif showing arrows descending the landscape towards the lowest point, while the network prediction improve">
            <a:extLst>
              <a:ext uri="{FF2B5EF4-FFF2-40B4-BE49-F238E27FC236}">
                <a16:creationId xmlns:a16="http://schemas.microsoft.com/office/drawing/2014/main" id="{A2986A04-43F1-45A4-9345-EB799300C8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9" y="1500189"/>
            <a:ext cx="78962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D39C7-2A1A-47D9-8085-72F1B60B1218}"/>
              </a:ext>
            </a:extLst>
          </p:cNvPr>
          <p:cNvSpPr txBox="1"/>
          <p:nvPr/>
        </p:nvSpPr>
        <p:spPr>
          <a:xfrm>
            <a:off x="6891268" y="6023810"/>
            <a:ext cx="2975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>
                <a:solidFill>
                  <a:schemeClr val="bg1">
                    <a:lumMod val="50000"/>
                  </a:schemeClr>
                </a:solidFill>
              </a:rPr>
              <a:t>Image source: firsttimeprogrammer.blogspot.co.uk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3040D-EFC3-2D15-C615-AD850BFD25B4}"/>
              </a:ext>
            </a:extLst>
          </p:cNvPr>
          <p:cNvSpPr txBox="1"/>
          <p:nvPr/>
        </p:nvSpPr>
        <p:spPr>
          <a:xfrm>
            <a:off x="1348153" y="5357811"/>
            <a:ext cx="881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Loss function: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a single value that is lower for better output</a:t>
            </a:r>
          </a:p>
        </p:txBody>
      </p:sp>
    </p:spTree>
    <p:extLst>
      <p:ext uri="{BB962C8B-B14F-4D97-AF65-F5344CB8AC3E}">
        <p14:creationId xmlns:p14="http://schemas.microsoft.com/office/powerpoint/2010/main" val="32207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480-E980-4A49-82C0-6FE294DD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 life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135C-7648-4E1C-BD3F-85830F9C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Never done with a single training data sample</a:t>
            </a:r>
          </a:p>
          <a:p>
            <a:r>
              <a:rPr lang="en-CA" dirty="0"/>
              <a:t>Gradients of </a:t>
            </a:r>
            <a:r>
              <a:rPr lang="en-CA" i="1" dirty="0" err="1"/>
              <a:t>w</a:t>
            </a:r>
            <a:r>
              <a:rPr lang="en-CA" i="1" baseline="-25000" dirty="0" err="1"/>
              <a:t>i</a:t>
            </a:r>
            <a:r>
              <a:rPr lang="en-CA" dirty="0"/>
              <a:t> are averaged on a </a:t>
            </a:r>
            <a:r>
              <a:rPr lang="en-CA" b="1" i="1" dirty="0"/>
              <a:t>batch</a:t>
            </a:r>
            <a:r>
              <a:rPr lang="en-CA" dirty="0"/>
              <a:t> of training data</a:t>
            </a:r>
          </a:p>
          <a:p>
            <a:r>
              <a:rPr lang="en-CA" b="1" i="1" dirty="0"/>
              <a:t>Batch size </a:t>
            </a:r>
            <a:r>
              <a:rPr lang="en-CA" dirty="0"/>
              <a:t>is a training hyperparameter that can be optimized (e.g. 32 or 128)</a:t>
            </a:r>
          </a:p>
          <a:p>
            <a:r>
              <a:rPr lang="en-CA" dirty="0"/>
              <a:t>Gradients of </a:t>
            </a:r>
            <a:r>
              <a:rPr lang="en-CA" i="1" dirty="0" err="1"/>
              <a:t>w</a:t>
            </a:r>
            <a:r>
              <a:rPr lang="en-CA" i="1" baseline="-25000" dirty="0" err="1"/>
              <a:t>i</a:t>
            </a:r>
            <a:r>
              <a:rPr lang="en-CA" dirty="0"/>
              <a:t> are damped by </a:t>
            </a:r>
            <a:r>
              <a:rPr lang="en-CA" b="1" i="1" dirty="0"/>
              <a:t>step size</a:t>
            </a:r>
          </a:p>
          <a:p>
            <a:r>
              <a:rPr lang="en-CA" b="1" i="1" dirty="0"/>
              <a:t>Step size</a:t>
            </a:r>
            <a:r>
              <a:rPr lang="en-CA" dirty="0"/>
              <a:t> is another training hyperparameter that can be optimized (e.g. 0.01). Step size is usually large in the beginning, and decays near the end of training</a:t>
            </a:r>
          </a:p>
          <a:p>
            <a:r>
              <a:rPr lang="en-CA" dirty="0"/>
              <a:t>Using all training data by the optimizer is one </a:t>
            </a:r>
            <a:r>
              <a:rPr lang="en-CA" b="1" i="1" dirty="0"/>
              <a:t>epoch</a:t>
            </a:r>
            <a:r>
              <a:rPr lang="en-CA" dirty="0"/>
              <a:t>. Training requires usually hundreds of epochs.</a:t>
            </a:r>
          </a:p>
        </p:txBody>
      </p:sp>
    </p:spTree>
    <p:extLst>
      <p:ext uri="{BB962C8B-B14F-4D97-AF65-F5344CB8AC3E}">
        <p14:creationId xmlns:p14="http://schemas.microsoft.com/office/powerpoint/2010/main" val="4010933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823F-6353-4692-ACCF-A0D9B71C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FF64-8EAD-4719-90B2-239D34C4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Conv2D, Conv3D</a:t>
            </a:r>
          </a:p>
          <a:p>
            <a:r>
              <a:rPr lang="en-CA" dirty="0"/>
              <a:t>Max pooling</a:t>
            </a:r>
          </a:p>
          <a:p>
            <a:r>
              <a:rPr lang="en-CA" dirty="0"/>
              <a:t>Dropout</a:t>
            </a:r>
          </a:p>
          <a:p>
            <a:r>
              <a:rPr lang="en-CA" dirty="0"/>
              <a:t>Flatten</a:t>
            </a:r>
          </a:p>
          <a:p>
            <a:r>
              <a:rPr lang="en-CA" dirty="0"/>
              <a:t>Dense</a:t>
            </a:r>
          </a:p>
        </p:txBody>
      </p:sp>
      <p:pic>
        <p:nvPicPr>
          <p:cNvPr id="4" name="Picture 2" descr="Screen Shot 2016-08-10 at 3.38.39 AM.png">
            <a:extLst>
              <a:ext uri="{FF2B5EF4-FFF2-40B4-BE49-F238E27FC236}">
                <a16:creationId xmlns:a16="http://schemas.microsoft.com/office/drawing/2014/main" id="{9D023D8E-2C92-498C-BD0C-934DB0DA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026" y="1079969"/>
            <a:ext cx="3117609" cy="265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44DB99-7C67-441A-B915-8DA94C8A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62" y="4104619"/>
            <a:ext cx="2876939" cy="2388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D2827-0A38-4694-A15F-E72F49701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131" y="3813706"/>
            <a:ext cx="3360310" cy="29700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5BB953-6856-4A62-8CF7-3A0024C6AF50}"/>
              </a:ext>
            </a:extLst>
          </p:cNvPr>
          <p:cNvCxnSpPr>
            <a:cxnSpLocks/>
          </p:cNvCxnSpPr>
          <p:nvPr/>
        </p:nvCxnSpPr>
        <p:spPr>
          <a:xfrm>
            <a:off x="3629026" y="3286125"/>
            <a:ext cx="355261" cy="81849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D3CCAB-C354-420B-A49D-C1E6E25D6916}"/>
              </a:ext>
            </a:extLst>
          </p:cNvPr>
          <p:cNvCxnSpPr>
            <a:cxnSpLocks/>
          </p:cNvCxnSpPr>
          <p:nvPr/>
        </p:nvCxnSpPr>
        <p:spPr>
          <a:xfrm>
            <a:off x="3375654" y="3867151"/>
            <a:ext cx="1139196" cy="143159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C95FB7-FCB0-4297-9326-550111CBF0A7}"/>
              </a:ext>
            </a:extLst>
          </p:cNvPr>
          <p:cNvCxnSpPr>
            <a:cxnSpLocks/>
          </p:cNvCxnSpPr>
          <p:nvPr/>
        </p:nvCxnSpPr>
        <p:spPr>
          <a:xfrm>
            <a:off x="3805243" y="2787186"/>
            <a:ext cx="2533554" cy="10799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3C6F8A-3F00-450A-8216-C9C5573BA96C}"/>
              </a:ext>
            </a:extLst>
          </p:cNvPr>
          <p:cNvCxnSpPr>
            <a:cxnSpLocks/>
          </p:cNvCxnSpPr>
          <p:nvPr/>
        </p:nvCxnSpPr>
        <p:spPr>
          <a:xfrm>
            <a:off x="4567785" y="2247566"/>
            <a:ext cx="2166390" cy="30215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0D07-6859-4ABC-BA3E-DADAE1C1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at different depths</a:t>
            </a:r>
          </a:p>
        </p:txBody>
      </p:sp>
      <p:pic>
        <p:nvPicPr>
          <p:cNvPr id="7170" name="Picture 2" descr="Screen Shot 2016-08-10 at 12.58.30 PM.png">
            <a:extLst>
              <a:ext uri="{FF2B5EF4-FFF2-40B4-BE49-F238E27FC236}">
                <a16:creationId xmlns:a16="http://schemas.microsoft.com/office/drawing/2014/main" id="{65D3FA60-4B71-4251-9EE8-C0C162375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79"/>
          <a:stretch/>
        </p:blipFill>
        <p:spPr bwMode="auto">
          <a:xfrm>
            <a:off x="8227003" y="2231193"/>
            <a:ext cx="195054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onv_all.png">
            <a:extLst>
              <a:ext uri="{FF2B5EF4-FFF2-40B4-BE49-F238E27FC236}">
                <a16:creationId xmlns:a16="http://schemas.microsoft.com/office/drawing/2014/main" id="{21BBEEBC-E3EA-41A3-B9E4-81A6A3C9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42" y="2252632"/>
            <a:ext cx="5649710" cy="320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38EA18-07B7-4B40-93A9-95729AA2743D}"/>
              </a:ext>
            </a:extLst>
          </p:cNvPr>
          <p:cNvSpPr/>
          <p:nvPr/>
        </p:nvSpPr>
        <p:spPr>
          <a:xfrm>
            <a:off x="2681659" y="5596456"/>
            <a:ext cx="397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/>
              </a:rPr>
              <a:t>http://scs.ryerson.ca/~aharley/vis/conv/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FF40A-D5C6-40B0-89EE-8958CC347521}"/>
              </a:ext>
            </a:extLst>
          </p:cNvPr>
          <p:cNvSpPr txBox="1"/>
          <p:nvPr/>
        </p:nvSpPr>
        <p:spPr>
          <a:xfrm>
            <a:off x="8140931" y="4764569"/>
            <a:ext cx="224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Maximum excitation of neurons in a face-detector model</a:t>
            </a:r>
          </a:p>
        </p:txBody>
      </p:sp>
      <p:pic>
        <p:nvPicPr>
          <p:cNvPr id="3074" name="Picture 2" descr="Image result for visual perception brain">
            <a:extLst>
              <a:ext uri="{FF2B5EF4-FFF2-40B4-BE49-F238E27FC236}">
                <a16:creationId xmlns:a16="http://schemas.microsoft.com/office/drawing/2014/main" id="{99C1AD83-1656-44C4-AE31-F6C9F1C6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06" y="332053"/>
            <a:ext cx="1596043" cy="113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3EE2F-30E6-6843-9033-FB035B45E3AC}"/>
              </a:ext>
            </a:extLst>
          </p:cNvPr>
          <p:cNvSpPr txBox="1"/>
          <p:nvPr/>
        </p:nvSpPr>
        <p:spPr>
          <a:xfrm>
            <a:off x="2632223" y="6107104"/>
            <a:ext cx="407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hlinkClick r:id="rId6"/>
              </a:rPr>
              <a:t>https://poloclub.github.io/cnn-explainer/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30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9322-189F-48E0-B852-2237B15A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Platforms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DF7ABC-827D-4048-AB67-8798829A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38" y="2682509"/>
            <a:ext cx="8409524" cy="3514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7219E0-EB30-4A82-867B-B32300747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39" y="1594634"/>
            <a:ext cx="5057143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3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C348-2B5C-5582-A7C5-C6273CAF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code organization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82C416-747E-5BDA-B93A-FC35289A3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7" r="6922"/>
          <a:stretch/>
        </p:blipFill>
        <p:spPr bwMode="auto">
          <a:xfrm>
            <a:off x="6319815" y="1465262"/>
            <a:ext cx="4060383" cy="28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r Rendezvous, 1954 - History of Dogsledding - ESPN">
            <a:extLst>
              <a:ext uri="{FF2B5EF4-FFF2-40B4-BE49-F238E27FC236}">
                <a16:creationId xmlns:a16="http://schemas.microsoft.com/office/drawing/2014/main" id="{DF219A5C-6F65-BC5E-7FBA-0D5A7BC85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8" r="3417" b="2956"/>
          <a:stretch/>
        </p:blipFill>
        <p:spPr bwMode="auto">
          <a:xfrm>
            <a:off x="1759052" y="1465262"/>
            <a:ext cx="4060383" cy="28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C4867-99F4-1859-F8C7-39CC525CC0E6}"/>
              </a:ext>
            </a:extLst>
          </p:cNvPr>
          <p:cNvSpPr txBox="1"/>
          <p:nvPr/>
        </p:nvSpPr>
        <p:spPr>
          <a:xfrm>
            <a:off x="1759051" y="4699001"/>
            <a:ext cx="2719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Difficult to change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Faster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Easy to automate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34FC0-C526-E003-31E5-4E25EB19E147}"/>
              </a:ext>
            </a:extLst>
          </p:cNvPr>
          <p:cNvSpPr txBox="1"/>
          <p:nvPr/>
        </p:nvSpPr>
        <p:spPr>
          <a:xfrm>
            <a:off x="6319815" y="4699001"/>
            <a:ext cx="2423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Developer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Easy to change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Slower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Difficult to automate</a:t>
            </a:r>
          </a:p>
        </p:txBody>
      </p:sp>
    </p:spTree>
    <p:extLst>
      <p:ext uri="{BB962C8B-B14F-4D97-AF65-F5344CB8AC3E}">
        <p14:creationId xmlns:p14="http://schemas.microsoft.com/office/powerpoint/2010/main" val="70411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3DSlicer">
            <a:extLst>
              <a:ext uri="{FF2B5EF4-FFF2-40B4-BE49-F238E27FC236}">
                <a16:creationId xmlns:a16="http://schemas.microsoft.com/office/drawing/2014/main" id="{00A147E2-C5BF-8DB9-249F-C5B01A83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42" y="588352"/>
            <a:ext cx="1207454" cy="7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DCC8D98-4489-4A48-42DB-A36BBE6E899A}"/>
              </a:ext>
            </a:extLst>
          </p:cNvPr>
          <p:cNvSpPr/>
          <p:nvPr/>
        </p:nvSpPr>
        <p:spPr>
          <a:xfrm>
            <a:off x="1628991" y="4875962"/>
            <a:ext cx="1130531" cy="113053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74876-6A31-AE75-45EF-AB9AC8BE9587}"/>
              </a:ext>
            </a:extLst>
          </p:cNvPr>
          <p:cNvSpPr/>
          <p:nvPr/>
        </p:nvSpPr>
        <p:spPr>
          <a:xfrm>
            <a:off x="3450393" y="5006816"/>
            <a:ext cx="1599712" cy="41728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DB3922-BBA2-F355-E452-81685AA039EA}"/>
              </a:ext>
            </a:extLst>
          </p:cNvPr>
          <p:cNvSpPr/>
          <p:nvPr/>
        </p:nvSpPr>
        <p:spPr>
          <a:xfrm>
            <a:off x="7426297" y="1634557"/>
            <a:ext cx="1503044" cy="315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Live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301B4-9660-D94C-B4B1-218D6BCDF244}"/>
              </a:ext>
            </a:extLst>
          </p:cNvPr>
          <p:cNvSpPr/>
          <p:nvPr/>
        </p:nvSpPr>
        <p:spPr>
          <a:xfrm>
            <a:off x="7421345" y="4892253"/>
            <a:ext cx="1503044" cy="323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Live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7C909A-8448-589C-AF3B-1CD4690B3A10}"/>
              </a:ext>
            </a:extLst>
          </p:cNvPr>
          <p:cNvSpPr/>
          <p:nvPr/>
        </p:nvSpPr>
        <p:spPr>
          <a:xfrm>
            <a:off x="7056346" y="411231"/>
            <a:ext cx="2215341" cy="622795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Live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A1C87-0F56-1871-3122-A1E15826A2D2}"/>
              </a:ext>
            </a:extLst>
          </p:cNvPr>
          <p:cNvSpPr txBox="1"/>
          <p:nvPr/>
        </p:nvSpPr>
        <p:spPr>
          <a:xfrm>
            <a:off x="8030640" y="1052873"/>
            <a:ext cx="94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720BAC-D7BF-29F4-A303-A28EF3E2730A}"/>
              </a:ext>
            </a:extLst>
          </p:cNvPr>
          <p:cNvSpPr/>
          <p:nvPr/>
        </p:nvSpPr>
        <p:spPr>
          <a:xfrm>
            <a:off x="1090312" y="3572943"/>
            <a:ext cx="4337109" cy="280027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FCA855F-9416-9AEB-9233-0F22D40076A7}"/>
              </a:ext>
            </a:extLst>
          </p:cNvPr>
          <p:cNvCxnSpPr>
            <a:cxnSpLocks/>
            <a:stCxn id="33" idx="1"/>
            <a:endCxn id="4" idx="2"/>
          </p:cNvCxnSpPr>
          <p:nvPr/>
        </p:nvCxnSpPr>
        <p:spPr>
          <a:xfrm rot="10800000" flipV="1">
            <a:off x="1628992" y="1718086"/>
            <a:ext cx="553295" cy="3723141"/>
          </a:xfrm>
          <a:prstGeom prst="curvedConnector3">
            <a:avLst>
              <a:gd name="adj1" fmla="val 141316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F1714E7-63BB-193C-CD3A-505BDA4D21C3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 rot="5400000" flipH="1" flipV="1">
            <a:off x="3213687" y="4804370"/>
            <a:ext cx="416833" cy="1656289"/>
          </a:xfrm>
          <a:prstGeom prst="curvedConnector3">
            <a:avLst>
              <a:gd name="adj1" fmla="val -94561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02DCBE1-3C44-84EB-8ED1-4AD335EA0518}"/>
              </a:ext>
            </a:extLst>
          </p:cNvPr>
          <p:cNvCxnSpPr>
            <a:cxnSpLocks/>
            <a:stCxn id="28" idx="2"/>
            <a:endCxn id="20" idx="2"/>
          </p:cNvCxnSpPr>
          <p:nvPr/>
        </p:nvCxnSpPr>
        <p:spPr>
          <a:xfrm rot="5400000">
            <a:off x="6218568" y="1113578"/>
            <a:ext cx="43256" cy="3875247"/>
          </a:xfrm>
          <a:prstGeom prst="curvedConnector3">
            <a:avLst>
              <a:gd name="adj1" fmla="val 700606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CF6B63-8ACD-2D4B-844C-809799E85858}"/>
              </a:ext>
            </a:extLst>
          </p:cNvPr>
          <p:cNvSpPr/>
          <p:nvPr/>
        </p:nvSpPr>
        <p:spPr>
          <a:xfrm>
            <a:off x="7421345" y="3708183"/>
            <a:ext cx="1503044" cy="315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Live data</a:t>
            </a:r>
          </a:p>
        </p:txBody>
      </p:sp>
      <p:pic>
        <p:nvPicPr>
          <p:cNvPr id="15" name="Picture 2" descr="Anaconda">
            <a:extLst>
              <a:ext uri="{FF2B5EF4-FFF2-40B4-BE49-F238E27FC236}">
                <a16:creationId xmlns:a16="http://schemas.microsoft.com/office/drawing/2014/main" id="{62EF18A5-FFB2-06E3-801F-E09B22159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82" y="3797874"/>
            <a:ext cx="2626836" cy="4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CE2696-18BE-0DBA-3BD9-0083A69C3245}"/>
              </a:ext>
            </a:extLst>
          </p:cNvPr>
          <p:cNvSpPr txBox="1"/>
          <p:nvPr/>
        </p:nvSpPr>
        <p:spPr>
          <a:xfrm>
            <a:off x="2397781" y="4211190"/>
            <a:ext cx="947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524EA7-90C9-EB44-B1BC-9F4D608E4B11}"/>
              </a:ext>
            </a:extLst>
          </p:cNvPr>
          <p:cNvSpPr/>
          <p:nvPr/>
        </p:nvSpPr>
        <p:spPr>
          <a:xfrm>
            <a:off x="7426297" y="2176025"/>
            <a:ext cx="1503044" cy="31588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Sequences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54AD19-A942-6C27-4D9D-1385E0B1D0B0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8177819" y="1950439"/>
            <a:ext cx="0" cy="2255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9FE0AA-B331-B435-D011-6A0D069296FD}"/>
              </a:ext>
            </a:extLst>
          </p:cNvPr>
          <p:cNvSpPr txBox="1"/>
          <p:nvPr/>
        </p:nvSpPr>
        <p:spPr>
          <a:xfrm>
            <a:off x="5413317" y="2321687"/>
            <a:ext cx="154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i="1" dirty="0">
                <a:solidFill>
                  <a:schemeClr val="accent5"/>
                </a:solidFill>
              </a:rPr>
              <a:t>Exporter</a:t>
            </a:r>
          </a:p>
          <a:p>
            <a:pPr algn="ctr"/>
            <a:r>
              <a:rPr lang="en-CA" sz="2000" b="1" i="1" dirty="0">
                <a:solidFill>
                  <a:schemeClr val="accent5"/>
                </a:solidFill>
              </a:rPr>
              <a:t>script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01F5BC15-F2EF-2486-EA43-594DDF62E865}"/>
              </a:ext>
            </a:extLst>
          </p:cNvPr>
          <p:cNvSpPr/>
          <p:nvPr/>
        </p:nvSpPr>
        <p:spPr>
          <a:xfrm>
            <a:off x="3478588" y="2280217"/>
            <a:ext cx="1914181" cy="823810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Training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A2C8F1-7A6E-B5C2-0D5D-9F2FC2EED0E5}"/>
              </a:ext>
            </a:extLst>
          </p:cNvPr>
          <p:cNvSpPr/>
          <p:nvPr/>
        </p:nvSpPr>
        <p:spPr>
          <a:xfrm>
            <a:off x="10028654" y="892460"/>
            <a:ext cx="874594" cy="493476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PLUS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ABC672C-1F62-B8DE-E0E8-A58419D2A715}"/>
              </a:ext>
            </a:extLst>
          </p:cNvPr>
          <p:cNvCxnSpPr>
            <a:cxnSpLocks/>
            <a:stCxn id="21" idx="2"/>
            <a:endCxn id="6" idx="3"/>
          </p:cNvCxnSpPr>
          <p:nvPr/>
        </p:nvCxnSpPr>
        <p:spPr>
          <a:xfrm rot="5400000">
            <a:off x="9494365" y="820912"/>
            <a:ext cx="406562" cy="1536610"/>
          </a:xfrm>
          <a:prstGeom prst="curved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7BBF7A-80F0-CF7C-302D-9E7267C645F9}"/>
              </a:ext>
            </a:extLst>
          </p:cNvPr>
          <p:cNvSpPr txBox="1"/>
          <p:nvPr/>
        </p:nvSpPr>
        <p:spPr>
          <a:xfrm rot="5400000">
            <a:off x="9884613" y="2185332"/>
            <a:ext cx="153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 err="1">
                <a:solidFill>
                  <a:schemeClr val="accent5"/>
                </a:solidFill>
              </a:rPr>
              <a:t>OpenIGTLink</a:t>
            </a:r>
            <a:endParaRPr lang="en-CA" sz="2000" b="1" i="1" dirty="0">
              <a:solidFill>
                <a:schemeClr val="accent5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B870484-9FC9-EF06-3697-BFEBFCB3CA46}"/>
              </a:ext>
            </a:extLst>
          </p:cNvPr>
          <p:cNvSpPr txBox="1">
            <a:spLocks/>
          </p:cNvSpPr>
          <p:nvPr/>
        </p:nvSpPr>
        <p:spPr>
          <a:xfrm>
            <a:off x="2080932" y="411231"/>
            <a:ext cx="7886700" cy="829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Workflow</a:t>
            </a:r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996F88-E603-8351-5943-41E584445DF0}"/>
              </a:ext>
            </a:extLst>
          </p:cNvPr>
          <p:cNvSpPr/>
          <p:nvPr/>
        </p:nvSpPr>
        <p:spPr>
          <a:xfrm>
            <a:off x="7427659" y="4248311"/>
            <a:ext cx="1503046" cy="41728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Model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996F41-5596-1E5D-0AF3-814667FAC9B1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8172867" y="4024065"/>
            <a:ext cx="6315" cy="22424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94510D-547E-EC7E-D035-8078C706F5F2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 flipH="1">
            <a:off x="8172867" y="4665593"/>
            <a:ext cx="6315" cy="22666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209FFEB-8068-DA21-E9A0-CDB292DFF827}"/>
              </a:ext>
            </a:extLst>
          </p:cNvPr>
          <p:cNvSpPr/>
          <p:nvPr/>
        </p:nvSpPr>
        <p:spPr>
          <a:xfrm>
            <a:off x="7426297" y="2713691"/>
            <a:ext cx="1503044" cy="315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Annotations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5935B6-42B5-5E44-B640-43795E4A36FB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8177819" y="2491907"/>
            <a:ext cx="0" cy="22178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98CA42D-1EE1-5DDD-E1D8-996B3AFDCB01}"/>
              </a:ext>
            </a:extLst>
          </p:cNvPr>
          <p:cNvCxnSpPr>
            <a:cxnSpLocks/>
            <a:stCxn id="21" idx="2"/>
            <a:endCxn id="14" idx="3"/>
          </p:cNvCxnSpPr>
          <p:nvPr/>
        </p:nvCxnSpPr>
        <p:spPr>
          <a:xfrm rot="5400000">
            <a:off x="8455076" y="1855249"/>
            <a:ext cx="2480188" cy="1541562"/>
          </a:xfrm>
          <a:prstGeom prst="curved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D5931B-F48D-B738-67F6-6C3B6E8C629D}"/>
              </a:ext>
            </a:extLst>
          </p:cNvPr>
          <p:cNvSpPr/>
          <p:nvPr/>
        </p:nvSpPr>
        <p:spPr>
          <a:xfrm>
            <a:off x="7421345" y="5654801"/>
            <a:ext cx="1503044" cy="59610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Slicer solutions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7562B4-F5FB-C031-9970-9F0F71B6346E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8172867" y="5215457"/>
            <a:ext cx="0" cy="4393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62FDF6-E9A3-A6DD-5AC8-84BB1F55A7F6}"/>
              </a:ext>
            </a:extLst>
          </p:cNvPr>
          <p:cNvSpPr/>
          <p:nvPr/>
        </p:nvSpPr>
        <p:spPr>
          <a:xfrm>
            <a:off x="2182286" y="1452983"/>
            <a:ext cx="1585511" cy="53020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Girder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130C4D1-0FF4-A077-CA89-DF1EFF89FA38}"/>
              </a:ext>
            </a:extLst>
          </p:cNvPr>
          <p:cNvCxnSpPr>
            <a:cxnSpLocks/>
            <a:stCxn id="20" idx="0"/>
            <a:endCxn id="33" idx="3"/>
          </p:cNvCxnSpPr>
          <p:nvPr/>
        </p:nvCxnSpPr>
        <p:spPr>
          <a:xfrm rot="16200000" flipV="1">
            <a:off x="3886517" y="1599367"/>
            <a:ext cx="562130" cy="799570"/>
          </a:xfrm>
          <a:prstGeom prst="curved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D509EBA-F420-5296-E29B-72B6496CDE13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 rot="5400000" flipH="1" flipV="1">
            <a:off x="5564022" y="3143179"/>
            <a:ext cx="549864" cy="3177410"/>
          </a:xfrm>
          <a:prstGeom prst="curved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Girder 2.0 officially released - Kitware Blog">
            <a:extLst>
              <a:ext uri="{FF2B5EF4-FFF2-40B4-BE49-F238E27FC236}">
                <a16:creationId xmlns:a16="http://schemas.microsoft.com/office/drawing/2014/main" id="{1F917B38-BB6A-8163-00BA-303654B2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67" y="1462180"/>
            <a:ext cx="1522258" cy="51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34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B222-2987-4B22-9DBA-165333B9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857" y="344093"/>
            <a:ext cx="7886700" cy="855918"/>
          </a:xfrm>
        </p:spPr>
        <p:txBody>
          <a:bodyPr>
            <a:noAutofit/>
          </a:bodyPr>
          <a:lstStyle/>
          <a:p>
            <a:pPr algn="ctr"/>
            <a:r>
              <a:rPr lang="en-CA" sz="3600" dirty="0"/>
              <a:t>What an AI scientist actually does...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A0F322-C587-4500-8A98-23A579D5232A}"/>
              </a:ext>
            </a:extLst>
          </p:cNvPr>
          <p:cNvSpPr/>
          <p:nvPr/>
        </p:nvSpPr>
        <p:spPr>
          <a:xfrm>
            <a:off x="6556582" y="3981797"/>
            <a:ext cx="945358" cy="6009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F20206-A128-48E6-A48D-2CF090692D2A}"/>
              </a:ext>
            </a:extLst>
          </p:cNvPr>
          <p:cNvSpPr/>
          <p:nvPr/>
        </p:nvSpPr>
        <p:spPr>
          <a:xfrm>
            <a:off x="4615815" y="2535319"/>
            <a:ext cx="1509975" cy="97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Storage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AF0976-2C37-4BE8-8C10-BFE91B3E8F5D}"/>
              </a:ext>
            </a:extLst>
          </p:cNvPr>
          <p:cNvSpPr/>
          <p:nvPr/>
        </p:nvSpPr>
        <p:spPr>
          <a:xfrm>
            <a:off x="4615815" y="3800597"/>
            <a:ext cx="1509975" cy="97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Data annotation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6A7E74-5B62-44D7-B4B1-5746669FA055}"/>
              </a:ext>
            </a:extLst>
          </p:cNvPr>
          <p:cNvSpPr/>
          <p:nvPr/>
        </p:nvSpPr>
        <p:spPr>
          <a:xfrm>
            <a:off x="7916171" y="3795492"/>
            <a:ext cx="1705498" cy="97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Visualization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769E21-FCE8-4830-900C-AD066418A9D4}"/>
              </a:ext>
            </a:extLst>
          </p:cNvPr>
          <p:cNvSpPr/>
          <p:nvPr/>
        </p:nvSpPr>
        <p:spPr>
          <a:xfrm>
            <a:off x="7916487" y="2525110"/>
            <a:ext cx="1705498" cy="97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UI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E9CA91-0AFC-4762-96AE-617D5A6F005D}"/>
              </a:ext>
            </a:extLst>
          </p:cNvPr>
          <p:cNvSpPr/>
          <p:nvPr/>
        </p:nvSpPr>
        <p:spPr>
          <a:xfrm>
            <a:off x="6283209" y="2525109"/>
            <a:ext cx="1475858" cy="97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Training scheduling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0E75A1-BC40-4DE7-BAC3-3B3B5974635A}"/>
              </a:ext>
            </a:extLst>
          </p:cNvPr>
          <p:cNvSpPr/>
          <p:nvPr/>
        </p:nvSpPr>
        <p:spPr>
          <a:xfrm>
            <a:off x="2584122" y="1736333"/>
            <a:ext cx="7037548" cy="48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Security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3CA6B7-EA62-493E-BE53-308934F7B33E}"/>
              </a:ext>
            </a:extLst>
          </p:cNvPr>
          <p:cNvSpPr/>
          <p:nvPr/>
        </p:nvSpPr>
        <p:spPr>
          <a:xfrm>
            <a:off x="2584123" y="5065874"/>
            <a:ext cx="7037547" cy="486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Logging and monitoring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69C213-9369-4C5E-9E31-5F853692FF4B}"/>
              </a:ext>
            </a:extLst>
          </p:cNvPr>
          <p:cNvSpPr/>
          <p:nvPr/>
        </p:nvSpPr>
        <p:spPr>
          <a:xfrm>
            <a:off x="2592248" y="2514901"/>
            <a:ext cx="1866146" cy="97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Data import and cleaning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DE8767-9169-43FD-B5CA-6E07C2EC7998}"/>
              </a:ext>
            </a:extLst>
          </p:cNvPr>
          <p:cNvSpPr/>
          <p:nvPr/>
        </p:nvSpPr>
        <p:spPr>
          <a:xfrm>
            <a:off x="2592248" y="3800597"/>
            <a:ext cx="1866146" cy="97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Parameter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87779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1CE0-33ED-41F9-B843-14AEBFC8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allocated to DL project tasks 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BD6E-CA7F-4053-9390-B7C4AA352A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14945" y="1635699"/>
            <a:ext cx="5362110" cy="4279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ABC84-0B8B-4536-8FD9-48450B8C1568}"/>
              </a:ext>
            </a:extLst>
          </p:cNvPr>
          <p:cNvSpPr txBox="1"/>
          <p:nvPr/>
        </p:nvSpPr>
        <p:spPr>
          <a:xfrm>
            <a:off x="7170199" y="6400801"/>
            <a:ext cx="266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(source: </a:t>
            </a:r>
            <a:r>
              <a:rPr lang="en-US" sz="1200" dirty="0" err="1"/>
              <a:t>Cognilytica</a:t>
            </a:r>
            <a:r>
              <a:rPr lang="en-US" sz="1200" dirty="0"/>
              <a:t> report March 2019)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5670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28BBB1-D99C-4191-BAF6-89E80435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110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5E478-C64A-4C14-9F75-A8509C0C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92" y="4998725"/>
            <a:ext cx="3809621" cy="94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0D696-10DA-4DFA-A3F2-98658A59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7683">
            <a:off x="1900997" y="3765615"/>
            <a:ext cx="4113290" cy="13097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91D1B8-EC39-46DA-BD2F-0A6E37247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89278">
            <a:off x="1584341" y="3058652"/>
            <a:ext cx="4894404" cy="105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41B2E-12CD-4A71-814E-99B1747403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136"/>
          <a:stretch/>
        </p:blipFill>
        <p:spPr>
          <a:xfrm>
            <a:off x="1859192" y="2523393"/>
            <a:ext cx="4084637" cy="71534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E0504B4-CCA3-4A56-818E-DE32944A5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1" t="890" r="41949" b="-890"/>
          <a:stretch/>
        </p:blipFill>
        <p:spPr bwMode="auto">
          <a:xfrm>
            <a:off x="8074270" y="1511912"/>
            <a:ext cx="1831559" cy="51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57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2CF1-0B69-458D-A4FD-309254EC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resources for learning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2259-7DE9-406D-95DD-90050D1C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 introduction: Stanford CS231n </a:t>
            </a:r>
            <a:r>
              <a:rPr lang="en-CA" dirty="0">
                <a:hlinkClick r:id="rId2"/>
              </a:rPr>
              <a:t>http://cs231n.stanford.edu/</a:t>
            </a:r>
            <a:endParaRPr lang="en-CA" dirty="0"/>
          </a:p>
          <a:p>
            <a:r>
              <a:rPr lang="en-CA" dirty="0"/>
              <a:t>Comprehensive course by Andrew Ng: </a:t>
            </a:r>
            <a:r>
              <a:rPr lang="en-CA" dirty="0">
                <a:hlinkClick r:id="rId3"/>
              </a:rPr>
              <a:t>https://www.deeplearning.ai/</a:t>
            </a:r>
            <a:endParaRPr lang="en-CA" dirty="0"/>
          </a:p>
          <a:p>
            <a:r>
              <a:rPr lang="en-CA" dirty="0"/>
              <a:t>Fun hands-on tutorials (lots of OpenCV): </a:t>
            </a:r>
            <a:r>
              <a:rPr lang="en-CA" dirty="0">
                <a:hlinkClick r:id="rId4"/>
              </a:rPr>
              <a:t>https://www.pyimagesearch.com/</a:t>
            </a:r>
            <a:endParaRPr lang="en-CA" dirty="0"/>
          </a:p>
          <a:p>
            <a:r>
              <a:rPr lang="en-CA" dirty="0"/>
              <a:t>Several YouTube channels, e.g. 3blue1brown, </a:t>
            </a:r>
            <a:r>
              <a:rPr lang="en-CA" dirty="0" err="1"/>
              <a:t>deeplizard</a:t>
            </a:r>
            <a:r>
              <a:rPr lang="en-CA" dirty="0"/>
              <a:t>, Siraj </a:t>
            </a:r>
            <a:r>
              <a:rPr lang="en-CA" dirty="0" err="1"/>
              <a:t>Raval</a:t>
            </a:r>
            <a:r>
              <a:rPr lang="en-CA" dirty="0"/>
              <a:t>, deeplearning.ai, MIT </a:t>
            </a:r>
            <a:r>
              <a:rPr lang="en-CA" dirty="0" err="1"/>
              <a:t>OpenCourseWare</a:t>
            </a:r>
            <a:endParaRPr lang="en-CA" b="1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77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279E-E506-4DF9-9C5D-8D4257A4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275D-9F6B-40E1-A80C-078D6946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285" y="1256032"/>
            <a:ext cx="5040047" cy="5012882"/>
          </a:xfrm>
        </p:spPr>
        <p:txBody>
          <a:bodyPr>
            <a:normAutofit lnSpcReduction="10000"/>
          </a:bodyPr>
          <a:lstStyle/>
          <a:p>
            <a:pPr marL="936000" indent="-936000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2400" dirty="0"/>
              <a:t>1890’s 	integrative action of neurons</a:t>
            </a:r>
          </a:p>
          <a:p>
            <a:pPr marL="936000" indent="-936000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2400" dirty="0"/>
              <a:t>1944 	McCullough and Pitts, NN</a:t>
            </a:r>
          </a:p>
          <a:p>
            <a:pPr marL="936000" indent="-936000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2400" dirty="0"/>
              <a:t>1970	Seppo </a:t>
            </a:r>
            <a:r>
              <a:rPr lang="en-CA" sz="2400" dirty="0" err="1"/>
              <a:t>Linnainmaa</a:t>
            </a:r>
            <a:r>
              <a:rPr lang="en-CA" sz="2400" dirty="0"/>
              <a:t>, </a:t>
            </a:r>
            <a:r>
              <a:rPr lang="en-US" sz="2400" dirty="0"/>
              <a:t>reverse differentiation program</a:t>
            </a:r>
          </a:p>
          <a:p>
            <a:pPr marL="936000" indent="-936000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2400" dirty="0"/>
              <a:t>1998	</a:t>
            </a:r>
            <a:r>
              <a:rPr lang="en-CA" sz="2400" dirty="0" err="1"/>
              <a:t>LeCun</a:t>
            </a:r>
            <a:r>
              <a:rPr lang="en-CA" sz="2400" dirty="0"/>
              <a:t> </a:t>
            </a:r>
            <a:r>
              <a:rPr lang="en-CA" sz="2400" i="1" dirty="0"/>
              <a:t>et al., </a:t>
            </a:r>
            <a:r>
              <a:rPr lang="en-CA" sz="2400" dirty="0" err="1"/>
              <a:t>LeNet</a:t>
            </a:r>
            <a:r>
              <a:rPr lang="en-CA" sz="2400" dirty="0"/>
              <a:t> (MNIST)</a:t>
            </a:r>
          </a:p>
          <a:p>
            <a:pPr marL="936000" indent="-936000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2400" dirty="0"/>
              <a:t>2012	</a:t>
            </a:r>
            <a:r>
              <a:rPr lang="en-CA" sz="2400" dirty="0" err="1"/>
              <a:t>Krizhevsky</a:t>
            </a:r>
            <a:r>
              <a:rPr lang="en-CA" sz="2400" dirty="0"/>
              <a:t> </a:t>
            </a:r>
            <a:r>
              <a:rPr lang="en-CA" sz="2400" i="1" dirty="0"/>
              <a:t>et al., </a:t>
            </a:r>
            <a:r>
              <a:rPr lang="en-CA" sz="2400" dirty="0" err="1"/>
              <a:t>AlexNet</a:t>
            </a:r>
            <a:endParaRPr lang="en-CA" sz="2400" dirty="0"/>
          </a:p>
          <a:p>
            <a:pPr marL="936000" indent="-936000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2400" dirty="0"/>
              <a:t>2014 	Goodfellow </a:t>
            </a:r>
            <a:r>
              <a:rPr lang="en-CA" sz="2400" i="1" dirty="0"/>
              <a:t>et al., </a:t>
            </a:r>
            <a:r>
              <a:rPr lang="en-CA" sz="2400" dirty="0"/>
              <a:t>GANs</a:t>
            </a:r>
          </a:p>
          <a:p>
            <a:pPr marL="936000" indent="-936000">
              <a:spcBef>
                <a:spcPts val="1200"/>
              </a:spcBef>
              <a:spcAft>
                <a:spcPts val="600"/>
              </a:spcAft>
              <a:buAutoNum type="arabicPlain" startAt="2015"/>
            </a:pPr>
            <a:r>
              <a:rPr lang="en-CA" sz="2400" dirty="0"/>
              <a:t>He </a:t>
            </a:r>
            <a:r>
              <a:rPr lang="en-CA" sz="2400" i="1" dirty="0"/>
              <a:t>et al., </a:t>
            </a:r>
            <a:r>
              <a:rPr lang="en-CA" sz="2400" dirty="0" err="1"/>
              <a:t>ResNet</a:t>
            </a:r>
            <a:r>
              <a:rPr lang="en-CA" sz="2400" dirty="0"/>
              <a:t> surpassed human performance</a:t>
            </a:r>
          </a:p>
          <a:p>
            <a:pPr marL="896938" indent="-896938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2400" dirty="0"/>
              <a:t>2018 	Y. </a:t>
            </a:r>
            <a:r>
              <a:rPr lang="en-CA" sz="2400" dirty="0" err="1"/>
              <a:t>LeCun</a:t>
            </a:r>
            <a:r>
              <a:rPr lang="en-CA" sz="2400" dirty="0"/>
              <a:t>, G. Hinton, Y. </a:t>
            </a:r>
            <a:r>
              <a:rPr lang="en-CA" sz="2400" dirty="0" err="1"/>
              <a:t>Bengio</a:t>
            </a:r>
            <a:r>
              <a:rPr lang="en-CA" sz="2400" dirty="0"/>
              <a:t>, Turing Award</a:t>
            </a:r>
          </a:p>
          <a:p>
            <a:pPr marL="936000" indent="-936000">
              <a:spcBef>
                <a:spcPts val="1200"/>
              </a:spcBef>
              <a:spcAft>
                <a:spcPts val="600"/>
              </a:spcAft>
              <a:buAutoNum type="arabicPlain" startAt="2015"/>
            </a:pPr>
            <a:endParaRPr lang="en-CA" sz="2400" dirty="0"/>
          </a:p>
          <a:p>
            <a:pPr marL="936000" indent="-936000">
              <a:spcBef>
                <a:spcPts val="1200"/>
              </a:spcBef>
              <a:spcAft>
                <a:spcPts val="600"/>
              </a:spcAft>
              <a:buAutoNum type="arabicPlain" startAt="2015"/>
            </a:pPr>
            <a:endParaRPr lang="en-CA" sz="2400" dirty="0"/>
          </a:p>
        </p:txBody>
      </p:sp>
      <p:pic>
        <p:nvPicPr>
          <p:cNvPr id="4" name="Picture 2" descr="Post image">
            <a:extLst>
              <a:ext uri="{FF2B5EF4-FFF2-40B4-BE49-F238E27FC236}">
                <a16:creationId xmlns:a16="http://schemas.microsoft.com/office/drawing/2014/main" id="{9BEFCA6F-52DA-4EE7-8BDF-F6F96DA42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 bwMode="auto">
          <a:xfrm>
            <a:off x="7112992" y="1576517"/>
            <a:ext cx="3105725" cy="370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4060B7-5843-4373-AB85-C8C79CD440F9}"/>
              </a:ext>
            </a:extLst>
          </p:cNvPr>
          <p:cNvSpPr txBox="1"/>
          <p:nvPr/>
        </p:nvSpPr>
        <p:spPr>
          <a:xfrm>
            <a:off x="7112992" y="5340347"/>
            <a:ext cx="310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Frank Rosenblatt with a Mark I Perceptron computer in 1960</a:t>
            </a:r>
          </a:p>
        </p:txBody>
      </p:sp>
    </p:spTree>
    <p:extLst>
      <p:ext uri="{BB962C8B-B14F-4D97-AF65-F5344CB8AC3E}">
        <p14:creationId xmlns:p14="http://schemas.microsoft.com/office/powerpoint/2010/main" val="42637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om left, Yann LeCun, Geoffrey Hinton and Yoshua Bengio. The researchers worked on key developments for neural networks, which are reshaping how computer systems are built.">
            <a:extLst>
              <a:ext uri="{FF2B5EF4-FFF2-40B4-BE49-F238E27FC236}">
                <a16:creationId xmlns:a16="http://schemas.microsoft.com/office/drawing/2014/main" id="{CC7A48CD-3914-4471-8570-CD4CE340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834044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F1B085-9243-49DE-975B-59A63E45926A}"/>
              </a:ext>
            </a:extLst>
          </p:cNvPr>
          <p:cNvSpPr txBox="1"/>
          <p:nvPr/>
        </p:nvSpPr>
        <p:spPr>
          <a:xfrm>
            <a:off x="2674698" y="5377626"/>
            <a:ext cx="6842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2018 </a:t>
            </a:r>
            <a:r>
              <a:rPr lang="en-US" dirty="0"/>
              <a:t>Turing Award for conceptual and engineering breakthroughs that have made deep neural networks a critical component of computing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03F7E-B2FE-408F-BEF7-9611C9B9AEC1}"/>
              </a:ext>
            </a:extLst>
          </p:cNvPr>
          <p:cNvSpPr txBox="1"/>
          <p:nvPr/>
        </p:nvSpPr>
        <p:spPr>
          <a:xfrm>
            <a:off x="3575340" y="4826168"/>
            <a:ext cx="126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Yann </a:t>
            </a:r>
            <a:r>
              <a:rPr lang="en-CA" dirty="0" err="1"/>
              <a:t>LeCun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2914F-36FD-47F2-9E59-E94AD5FE872C}"/>
              </a:ext>
            </a:extLst>
          </p:cNvPr>
          <p:cNvSpPr txBox="1"/>
          <p:nvPr/>
        </p:nvSpPr>
        <p:spPr>
          <a:xfrm>
            <a:off x="5250995" y="4826168"/>
            <a:ext cx="169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Geoffrey Hinton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928AC-0389-469B-A9BC-925EA24DC468}"/>
              </a:ext>
            </a:extLst>
          </p:cNvPr>
          <p:cNvSpPr txBox="1"/>
          <p:nvPr/>
        </p:nvSpPr>
        <p:spPr>
          <a:xfrm>
            <a:off x="7248843" y="4822641"/>
            <a:ext cx="154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err="1"/>
              <a:t>Yoshua</a:t>
            </a:r>
            <a:r>
              <a:rPr lang="en-CA" dirty="0"/>
              <a:t> </a:t>
            </a:r>
            <a:r>
              <a:rPr lang="en-CA" dirty="0" err="1"/>
              <a:t>Bengio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30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1FB1-2ABD-4125-0628-4E667647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1CE5D-742F-2DA3-0A20-F799B7D3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46441"/>
            <a:ext cx="9144000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75359-EC87-DFCE-BBD5-DFD03D6D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Classification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EECE9-7F94-8856-22CF-3C1EFA5B98D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728614" y="2235506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D403EC-35F4-0572-1027-FB26175FBEF0}"/>
              </a:ext>
            </a:extLst>
          </p:cNvPr>
          <p:cNvSpPr/>
          <p:nvPr/>
        </p:nvSpPr>
        <p:spPr>
          <a:xfrm>
            <a:off x="1157114" y="1988835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548EE7-D39D-3D82-0414-E7F0D10E5A50}"/>
              </a:ext>
            </a:extLst>
          </p:cNvPr>
          <p:cNvSpPr/>
          <p:nvPr/>
        </p:nvSpPr>
        <p:spPr>
          <a:xfrm>
            <a:off x="3443114" y="1988834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EE8D7-AEDE-9EBD-0506-8D368782A85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728614" y="2934489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EB460-E405-7922-A330-DBD8AB5C965B}"/>
              </a:ext>
            </a:extLst>
          </p:cNvPr>
          <p:cNvSpPr/>
          <p:nvPr/>
        </p:nvSpPr>
        <p:spPr>
          <a:xfrm>
            <a:off x="1157114" y="2687818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7E0C2-5A3B-9124-1643-3CA076C1D0A7}"/>
              </a:ext>
            </a:extLst>
          </p:cNvPr>
          <p:cNvSpPr/>
          <p:nvPr/>
        </p:nvSpPr>
        <p:spPr>
          <a:xfrm>
            <a:off x="3443114" y="2687817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7C895-E844-AB4B-D5BD-723A857639BA}"/>
              </a:ext>
            </a:extLst>
          </p:cNvPr>
          <p:cNvSpPr txBox="1"/>
          <p:nvPr/>
        </p:nvSpPr>
        <p:spPr>
          <a:xfrm>
            <a:off x="683172" y="1310509"/>
            <a:ext cx="147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Saturation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2B6962-3E90-F68E-B52A-A5CC6760C1A4}"/>
              </a:ext>
            </a:extLst>
          </p:cNvPr>
          <p:cNvSpPr txBox="1"/>
          <p:nvPr/>
        </p:nvSpPr>
        <p:spPr>
          <a:xfrm>
            <a:off x="2832388" y="1296832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0: bad, 1: good</a:t>
            </a:r>
          </a:p>
        </p:txBody>
      </p:sp>
    </p:spTree>
    <p:extLst>
      <p:ext uri="{BB962C8B-B14F-4D97-AF65-F5344CB8AC3E}">
        <p14:creationId xmlns:p14="http://schemas.microsoft.com/office/powerpoint/2010/main" val="226912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75359-EC87-DFCE-BBD5-DFD03D6D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Classification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EECE9-7F94-8856-22CF-3C1EFA5B98D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728614" y="2235506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D403EC-35F4-0572-1027-FB26175FBEF0}"/>
              </a:ext>
            </a:extLst>
          </p:cNvPr>
          <p:cNvSpPr/>
          <p:nvPr/>
        </p:nvSpPr>
        <p:spPr>
          <a:xfrm>
            <a:off x="1157114" y="1988835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548EE7-D39D-3D82-0414-E7F0D10E5A50}"/>
              </a:ext>
            </a:extLst>
          </p:cNvPr>
          <p:cNvSpPr/>
          <p:nvPr/>
        </p:nvSpPr>
        <p:spPr>
          <a:xfrm>
            <a:off x="3443114" y="1988834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EE8D7-AEDE-9EBD-0506-8D368782A85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728614" y="2934489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EB460-E405-7922-A330-DBD8AB5C965B}"/>
              </a:ext>
            </a:extLst>
          </p:cNvPr>
          <p:cNvSpPr/>
          <p:nvPr/>
        </p:nvSpPr>
        <p:spPr>
          <a:xfrm>
            <a:off x="1157114" y="2687818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7E0C2-5A3B-9124-1643-3CA076C1D0A7}"/>
              </a:ext>
            </a:extLst>
          </p:cNvPr>
          <p:cNvSpPr/>
          <p:nvPr/>
        </p:nvSpPr>
        <p:spPr>
          <a:xfrm>
            <a:off x="3443114" y="2687817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7C895-E844-AB4B-D5BD-723A857639BA}"/>
              </a:ext>
            </a:extLst>
          </p:cNvPr>
          <p:cNvSpPr txBox="1"/>
          <p:nvPr/>
        </p:nvSpPr>
        <p:spPr>
          <a:xfrm>
            <a:off x="683172" y="1310509"/>
            <a:ext cx="147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Saturation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2B6962-3E90-F68E-B52A-A5CC6760C1A4}"/>
              </a:ext>
            </a:extLst>
          </p:cNvPr>
          <p:cNvSpPr txBox="1"/>
          <p:nvPr/>
        </p:nvSpPr>
        <p:spPr>
          <a:xfrm>
            <a:off x="2832388" y="1296832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0: bad, 1: good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283916-0920-27E1-BAFB-BFB54B642FD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023561" y="5121397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EE858-94FA-9C99-66BC-23320C2B95CE}"/>
              </a:ext>
            </a:extLst>
          </p:cNvPr>
          <p:cNvSpPr/>
          <p:nvPr/>
        </p:nvSpPr>
        <p:spPr>
          <a:xfrm>
            <a:off x="1452061" y="4888403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E5B03-EE49-0C93-E652-C54E793C8337}"/>
              </a:ext>
            </a:extLst>
          </p:cNvPr>
          <p:cNvSpPr/>
          <p:nvPr/>
        </p:nvSpPr>
        <p:spPr>
          <a:xfrm>
            <a:off x="3738061" y="488840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0B39F9-32DB-0A38-E793-C2DC217882B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023561" y="5820380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BBDEE83-3DB4-CFA0-E5D2-412D1CB163F9}"/>
              </a:ext>
            </a:extLst>
          </p:cNvPr>
          <p:cNvSpPr/>
          <p:nvPr/>
        </p:nvSpPr>
        <p:spPr>
          <a:xfrm>
            <a:off x="1452061" y="558738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FACF2-0E17-B0C1-961A-54F8FE699E1E}"/>
              </a:ext>
            </a:extLst>
          </p:cNvPr>
          <p:cNvSpPr/>
          <p:nvPr/>
        </p:nvSpPr>
        <p:spPr>
          <a:xfrm>
            <a:off x="3738061" y="558738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E1B45C-E02B-99DC-F8BF-E04C92BC6FA0}"/>
              </a:ext>
            </a:extLst>
          </p:cNvPr>
          <p:cNvSpPr txBox="1"/>
          <p:nvPr/>
        </p:nvSpPr>
        <p:spPr>
          <a:xfrm>
            <a:off x="683172" y="4081357"/>
            <a:ext cx="205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Blood pressure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AC4913-00E3-144D-8E1D-DA75EA558650}"/>
              </a:ext>
            </a:extLst>
          </p:cNvPr>
          <p:cNvSpPr txBox="1"/>
          <p:nvPr/>
        </p:nvSpPr>
        <p:spPr>
          <a:xfrm>
            <a:off x="2832388" y="4067680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0: bad, 1: good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3F18A-5A85-8926-A74E-8C968817BFDF}"/>
              </a:ext>
            </a:extLst>
          </p:cNvPr>
          <p:cNvSpPr/>
          <p:nvPr/>
        </p:nvSpPr>
        <p:spPr>
          <a:xfrm>
            <a:off x="871364" y="488840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990BA-6054-2D35-1829-E737E478E549}"/>
              </a:ext>
            </a:extLst>
          </p:cNvPr>
          <p:cNvSpPr/>
          <p:nvPr/>
        </p:nvSpPr>
        <p:spPr>
          <a:xfrm>
            <a:off x="871364" y="558738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26287-87B0-06B1-FB72-4EE19F885BFA}"/>
              </a:ext>
            </a:extLst>
          </p:cNvPr>
          <p:cNvSpPr txBox="1"/>
          <p:nvPr/>
        </p:nvSpPr>
        <p:spPr>
          <a:xfrm>
            <a:off x="5928946" y="4657569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Tensor: n-dimensional matrix</a:t>
            </a:r>
          </a:p>
        </p:txBody>
      </p:sp>
    </p:spTree>
    <p:extLst>
      <p:ext uri="{BB962C8B-B14F-4D97-AF65-F5344CB8AC3E}">
        <p14:creationId xmlns:p14="http://schemas.microsoft.com/office/powerpoint/2010/main" val="313116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75359-EC87-DFCE-BBD5-DFD03D6D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Classification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EECE9-7F94-8856-22CF-3C1EFA5B98D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728614" y="2235506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D403EC-35F4-0572-1027-FB26175FBEF0}"/>
              </a:ext>
            </a:extLst>
          </p:cNvPr>
          <p:cNvSpPr/>
          <p:nvPr/>
        </p:nvSpPr>
        <p:spPr>
          <a:xfrm>
            <a:off x="1157114" y="1988835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548EE7-D39D-3D82-0414-E7F0D10E5A50}"/>
              </a:ext>
            </a:extLst>
          </p:cNvPr>
          <p:cNvSpPr/>
          <p:nvPr/>
        </p:nvSpPr>
        <p:spPr>
          <a:xfrm>
            <a:off x="3443114" y="1988834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EE8D7-AEDE-9EBD-0506-8D368782A85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728614" y="2934489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EB460-E405-7922-A330-DBD8AB5C965B}"/>
              </a:ext>
            </a:extLst>
          </p:cNvPr>
          <p:cNvSpPr/>
          <p:nvPr/>
        </p:nvSpPr>
        <p:spPr>
          <a:xfrm>
            <a:off x="1157114" y="2687818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7E0C2-5A3B-9124-1643-3CA076C1D0A7}"/>
              </a:ext>
            </a:extLst>
          </p:cNvPr>
          <p:cNvSpPr/>
          <p:nvPr/>
        </p:nvSpPr>
        <p:spPr>
          <a:xfrm>
            <a:off x="3443114" y="2687817"/>
            <a:ext cx="571500" cy="4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7C895-E844-AB4B-D5BD-723A857639BA}"/>
              </a:ext>
            </a:extLst>
          </p:cNvPr>
          <p:cNvSpPr txBox="1"/>
          <p:nvPr/>
        </p:nvSpPr>
        <p:spPr>
          <a:xfrm>
            <a:off x="683172" y="1310509"/>
            <a:ext cx="147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Saturation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2B6962-3E90-F68E-B52A-A5CC6760C1A4}"/>
              </a:ext>
            </a:extLst>
          </p:cNvPr>
          <p:cNvSpPr txBox="1"/>
          <p:nvPr/>
        </p:nvSpPr>
        <p:spPr>
          <a:xfrm>
            <a:off x="2832388" y="1296832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0: bad, 1: good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283916-0920-27E1-BAFB-BFB54B642FD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023561" y="5121397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EE858-94FA-9C99-66BC-23320C2B95CE}"/>
              </a:ext>
            </a:extLst>
          </p:cNvPr>
          <p:cNvSpPr/>
          <p:nvPr/>
        </p:nvSpPr>
        <p:spPr>
          <a:xfrm>
            <a:off x="1452061" y="4888403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E5B03-EE49-0C93-E652-C54E793C8337}"/>
              </a:ext>
            </a:extLst>
          </p:cNvPr>
          <p:cNvSpPr/>
          <p:nvPr/>
        </p:nvSpPr>
        <p:spPr>
          <a:xfrm>
            <a:off x="3738061" y="488840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0B39F9-32DB-0A38-E793-C2DC217882B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023561" y="5820380"/>
            <a:ext cx="17145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BBDEE83-3DB4-CFA0-E5D2-412D1CB163F9}"/>
              </a:ext>
            </a:extLst>
          </p:cNvPr>
          <p:cNvSpPr/>
          <p:nvPr/>
        </p:nvSpPr>
        <p:spPr>
          <a:xfrm>
            <a:off x="1452061" y="558738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FACF2-0E17-B0C1-961A-54F8FE699E1E}"/>
              </a:ext>
            </a:extLst>
          </p:cNvPr>
          <p:cNvSpPr/>
          <p:nvPr/>
        </p:nvSpPr>
        <p:spPr>
          <a:xfrm>
            <a:off x="3738061" y="558738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E1B45C-E02B-99DC-F8BF-E04C92BC6FA0}"/>
              </a:ext>
            </a:extLst>
          </p:cNvPr>
          <p:cNvSpPr txBox="1"/>
          <p:nvPr/>
        </p:nvSpPr>
        <p:spPr>
          <a:xfrm>
            <a:off x="683172" y="4081357"/>
            <a:ext cx="205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Blood pressure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AC4913-00E3-144D-8E1D-DA75EA558650}"/>
              </a:ext>
            </a:extLst>
          </p:cNvPr>
          <p:cNvSpPr txBox="1"/>
          <p:nvPr/>
        </p:nvSpPr>
        <p:spPr>
          <a:xfrm>
            <a:off x="2832388" y="4067680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0: bad, 1: good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3F18A-5A85-8926-A74E-8C968817BFDF}"/>
              </a:ext>
            </a:extLst>
          </p:cNvPr>
          <p:cNvSpPr/>
          <p:nvPr/>
        </p:nvSpPr>
        <p:spPr>
          <a:xfrm>
            <a:off x="871364" y="488840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990BA-6054-2D35-1829-E737E478E549}"/>
              </a:ext>
            </a:extLst>
          </p:cNvPr>
          <p:cNvSpPr/>
          <p:nvPr/>
        </p:nvSpPr>
        <p:spPr>
          <a:xfrm>
            <a:off x="871364" y="558738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ED8047-8BBB-60B6-3DD3-0739F2087141}"/>
              </a:ext>
            </a:extLst>
          </p:cNvPr>
          <p:cNvSpPr/>
          <p:nvPr/>
        </p:nvSpPr>
        <p:spPr>
          <a:xfrm>
            <a:off x="7211625" y="1550208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C80A8-E8F5-21D4-BE70-26C7DD6EA89D}"/>
              </a:ext>
            </a:extLst>
          </p:cNvPr>
          <p:cNvSpPr/>
          <p:nvPr/>
        </p:nvSpPr>
        <p:spPr>
          <a:xfrm>
            <a:off x="6640125" y="1550208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08AB7-90B5-FEAB-D275-AE3C2A924C4A}"/>
              </a:ext>
            </a:extLst>
          </p:cNvPr>
          <p:cNvSpPr/>
          <p:nvPr/>
        </p:nvSpPr>
        <p:spPr>
          <a:xfrm>
            <a:off x="8354625" y="155020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35044-2875-867F-D6DB-86AC08AEA301}"/>
              </a:ext>
            </a:extLst>
          </p:cNvPr>
          <p:cNvSpPr/>
          <p:nvPr/>
        </p:nvSpPr>
        <p:spPr>
          <a:xfrm>
            <a:off x="7783125" y="155020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6CB68-FA21-568C-FD50-8B7D589E76F5}"/>
              </a:ext>
            </a:extLst>
          </p:cNvPr>
          <p:cNvSpPr/>
          <p:nvPr/>
        </p:nvSpPr>
        <p:spPr>
          <a:xfrm>
            <a:off x="7211625" y="201619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809724-B980-908A-AA05-7658459CC9A1}"/>
              </a:ext>
            </a:extLst>
          </p:cNvPr>
          <p:cNvSpPr/>
          <p:nvPr/>
        </p:nvSpPr>
        <p:spPr>
          <a:xfrm>
            <a:off x="6640125" y="2016196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211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3DB194-73A5-53D6-986F-DEC07AE99A09}"/>
              </a:ext>
            </a:extLst>
          </p:cNvPr>
          <p:cNvSpPr/>
          <p:nvPr/>
        </p:nvSpPr>
        <p:spPr>
          <a:xfrm>
            <a:off x="8354625" y="201619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DA14B7-78DE-6F79-A234-CD74DAB73707}"/>
              </a:ext>
            </a:extLst>
          </p:cNvPr>
          <p:cNvSpPr/>
          <p:nvPr/>
        </p:nvSpPr>
        <p:spPr>
          <a:xfrm>
            <a:off x="7783125" y="201619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745F51-F10D-3DD1-3235-30914F3DB3F4}"/>
              </a:ext>
            </a:extLst>
          </p:cNvPr>
          <p:cNvSpPr/>
          <p:nvPr/>
        </p:nvSpPr>
        <p:spPr>
          <a:xfrm>
            <a:off x="7211625" y="2482183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0E7AA5-5970-4AE3-A0CA-534A866FBDF6}"/>
              </a:ext>
            </a:extLst>
          </p:cNvPr>
          <p:cNvSpPr/>
          <p:nvPr/>
        </p:nvSpPr>
        <p:spPr>
          <a:xfrm>
            <a:off x="6640125" y="2482183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B2C47F-3E34-EE3A-3837-A71EF914FC99}"/>
              </a:ext>
            </a:extLst>
          </p:cNvPr>
          <p:cNvSpPr/>
          <p:nvPr/>
        </p:nvSpPr>
        <p:spPr>
          <a:xfrm>
            <a:off x="8354625" y="248218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7B05F8-0ABF-9702-CCDC-068B9925AEDF}"/>
              </a:ext>
            </a:extLst>
          </p:cNvPr>
          <p:cNvSpPr/>
          <p:nvPr/>
        </p:nvSpPr>
        <p:spPr>
          <a:xfrm>
            <a:off x="7783125" y="248218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EBC34-3C18-AC72-9144-36A5C5D6C98E}"/>
              </a:ext>
            </a:extLst>
          </p:cNvPr>
          <p:cNvSpPr/>
          <p:nvPr/>
        </p:nvSpPr>
        <p:spPr>
          <a:xfrm>
            <a:off x="7211625" y="294817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1857CF-0949-E39E-6F9B-943EA052EA22}"/>
              </a:ext>
            </a:extLst>
          </p:cNvPr>
          <p:cNvSpPr/>
          <p:nvPr/>
        </p:nvSpPr>
        <p:spPr>
          <a:xfrm>
            <a:off x="6640125" y="2948171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7242DA-CDFB-BAA9-A52E-C5EADEA05D77}"/>
              </a:ext>
            </a:extLst>
          </p:cNvPr>
          <p:cNvSpPr/>
          <p:nvPr/>
        </p:nvSpPr>
        <p:spPr>
          <a:xfrm>
            <a:off x="8354625" y="294816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A894EE-A09B-CFEE-A1F8-BB3FA09FE96C}"/>
              </a:ext>
            </a:extLst>
          </p:cNvPr>
          <p:cNvSpPr/>
          <p:nvPr/>
        </p:nvSpPr>
        <p:spPr>
          <a:xfrm>
            <a:off x="7783125" y="294816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3FCF43-61B1-1F09-C13D-58220087AE8A}"/>
              </a:ext>
            </a:extLst>
          </p:cNvPr>
          <p:cNvSpPr txBox="1"/>
          <p:nvPr/>
        </p:nvSpPr>
        <p:spPr>
          <a:xfrm>
            <a:off x="6640125" y="766327"/>
            <a:ext cx="17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Image pixels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2867E4-5F31-3CE5-02A5-929033114DD3}"/>
              </a:ext>
            </a:extLst>
          </p:cNvPr>
          <p:cNvSpPr txBox="1"/>
          <p:nvPr/>
        </p:nvSpPr>
        <p:spPr>
          <a:xfrm>
            <a:off x="8789341" y="752650"/>
            <a:ext cx="268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0: healthy, 1: cancer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6B7810-A424-FA5F-B8DB-32096319EB17}"/>
              </a:ext>
            </a:extLst>
          </p:cNvPr>
          <p:cNvCxnSpPr>
            <a:cxnSpLocks/>
          </p:cNvCxnSpPr>
          <p:nvPr/>
        </p:nvCxnSpPr>
        <p:spPr>
          <a:xfrm flipV="1">
            <a:off x="8926125" y="2482179"/>
            <a:ext cx="164564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FAB3064-7693-DE30-FAF3-41543777C392}"/>
              </a:ext>
            </a:extLst>
          </p:cNvPr>
          <p:cNvSpPr/>
          <p:nvPr/>
        </p:nvSpPr>
        <p:spPr>
          <a:xfrm>
            <a:off x="10570460" y="2249188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B398B8-E222-4FCF-6793-DE6A72A0037D}"/>
              </a:ext>
            </a:extLst>
          </p:cNvPr>
          <p:cNvSpPr/>
          <p:nvPr/>
        </p:nvSpPr>
        <p:spPr>
          <a:xfrm>
            <a:off x="7211625" y="408135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D80F35-F9D8-9E4D-C03F-3691D49619EE}"/>
              </a:ext>
            </a:extLst>
          </p:cNvPr>
          <p:cNvSpPr/>
          <p:nvPr/>
        </p:nvSpPr>
        <p:spPr>
          <a:xfrm>
            <a:off x="6640125" y="408135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255FF-D316-1BB9-4AE4-E7B0C7CEA71C}"/>
              </a:ext>
            </a:extLst>
          </p:cNvPr>
          <p:cNvSpPr/>
          <p:nvPr/>
        </p:nvSpPr>
        <p:spPr>
          <a:xfrm>
            <a:off x="8354625" y="408135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DDCFAB-3A9E-34F1-1E18-5144ABCC861B}"/>
              </a:ext>
            </a:extLst>
          </p:cNvPr>
          <p:cNvSpPr/>
          <p:nvPr/>
        </p:nvSpPr>
        <p:spPr>
          <a:xfrm>
            <a:off x="7783125" y="408135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400D3B-4C6A-460B-3B73-DB30E3839E11}"/>
              </a:ext>
            </a:extLst>
          </p:cNvPr>
          <p:cNvSpPr/>
          <p:nvPr/>
        </p:nvSpPr>
        <p:spPr>
          <a:xfrm>
            <a:off x="7211625" y="454734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5EFAF4-A06B-DD01-68B4-ABF3E324B6E3}"/>
              </a:ext>
            </a:extLst>
          </p:cNvPr>
          <p:cNvSpPr/>
          <p:nvPr/>
        </p:nvSpPr>
        <p:spPr>
          <a:xfrm>
            <a:off x="6640125" y="4547347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199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BC5D7E-19A9-F9EE-0297-D4D2C6EA39FA}"/>
              </a:ext>
            </a:extLst>
          </p:cNvPr>
          <p:cNvSpPr/>
          <p:nvPr/>
        </p:nvSpPr>
        <p:spPr>
          <a:xfrm>
            <a:off x="8354625" y="454734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3085BF-6BEF-74C8-6A05-CC141B44610E}"/>
              </a:ext>
            </a:extLst>
          </p:cNvPr>
          <p:cNvSpPr/>
          <p:nvPr/>
        </p:nvSpPr>
        <p:spPr>
          <a:xfrm>
            <a:off x="7783125" y="4547345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42CB33-D648-3CB4-63CB-0016BA33EB29}"/>
              </a:ext>
            </a:extLst>
          </p:cNvPr>
          <p:cNvSpPr/>
          <p:nvPr/>
        </p:nvSpPr>
        <p:spPr>
          <a:xfrm>
            <a:off x="7211625" y="501333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0C9E14-FD98-B73D-007E-DA91E1522F0F}"/>
              </a:ext>
            </a:extLst>
          </p:cNvPr>
          <p:cNvSpPr/>
          <p:nvPr/>
        </p:nvSpPr>
        <p:spPr>
          <a:xfrm>
            <a:off x="6640125" y="5013334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9CD702-71BE-7F6B-D963-E808860CB6F9}"/>
              </a:ext>
            </a:extLst>
          </p:cNvPr>
          <p:cNvSpPr/>
          <p:nvPr/>
        </p:nvSpPr>
        <p:spPr>
          <a:xfrm>
            <a:off x="8354625" y="501333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527C75-37F2-4D9F-4121-E16255C4A159}"/>
              </a:ext>
            </a:extLst>
          </p:cNvPr>
          <p:cNvSpPr/>
          <p:nvPr/>
        </p:nvSpPr>
        <p:spPr>
          <a:xfrm>
            <a:off x="7783125" y="501333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C2F7A0-1E09-813A-0C57-683A37F319B3}"/>
              </a:ext>
            </a:extLst>
          </p:cNvPr>
          <p:cNvSpPr/>
          <p:nvPr/>
        </p:nvSpPr>
        <p:spPr>
          <a:xfrm>
            <a:off x="7211625" y="547932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A89398-5247-FD1F-FA2E-4BF63859F455}"/>
              </a:ext>
            </a:extLst>
          </p:cNvPr>
          <p:cNvSpPr/>
          <p:nvPr/>
        </p:nvSpPr>
        <p:spPr>
          <a:xfrm>
            <a:off x="6640125" y="5479322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9D1E56-4C4E-E411-FF99-CF7CE31D3C73}"/>
              </a:ext>
            </a:extLst>
          </p:cNvPr>
          <p:cNvSpPr/>
          <p:nvPr/>
        </p:nvSpPr>
        <p:spPr>
          <a:xfrm>
            <a:off x="8354625" y="5479320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EE46A8-B627-30D7-C89B-C4D22EF8EFF1}"/>
              </a:ext>
            </a:extLst>
          </p:cNvPr>
          <p:cNvSpPr/>
          <p:nvPr/>
        </p:nvSpPr>
        <p:spPr>
          <a:xfrm>
            <a:off x="7783125" y="5479320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F8298-AA91-87EF-DF20-50E6A70F26CD}"/>
              </a:ext>
            </a:extLst>
          </p:cNvPr>
          <p:cNvCxnSpPr>
            <a:cxnSpLocks/>
          </p:cNvCxnSpPr>
          <p:nvPr/>
        </p:nvCxnSpPr>
        <p:spPr>
          <a:xfrm flipV="1">
            <a:off x="8926125" y="5013330"/>
            <a:ext cx="164564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676D6E8-FB01-C978-FF8A-B431C3C2B024}"/>
              </a:ext>
            </a:extLst>
          </p:cNvPr>
          <p:cNvSpPr/>
          <p:nvPr/>
        </p:nvSpPr>
        <p:spPr>
          <a:xfrm>
            <a:off x="10570460" y="4780339"/>
            <a:ext cx="571500" cy="4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400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7019</TotalTime>
  <Words>897</Words>
  <Application>Microsoft Office PowerPoint</Application>
  <PresentationFormat>Widescreen</PresentationFormat>
  <Paragraphs>337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Office Theme</vt:lpstr>
      <vt:lpstr>Ultrasound image processing with deep learning</vt:lpstr>
      <vt:lpstr>PowerPoint Presentation</vt:lpstr>
      <vt:lpstr>PowerPoint Presentation</vt:lpstr>
      <vt:lpstr>How did we get here?</vt:lpstr>
      <vt:lpstr>PowerPoint Presentation</vt:lpstr>
      <vt:lpstr>Google trends</vt:lpstr>
      <vt:lpstr>Classification</vt:lpstr>
      <vt:lpstr>Classification</vt:lpstr>
      <vt:lpstr>Classification</vt:lpstr>
      <vt:lpstr>Classification - segmentation</vt:lpstr>
      <vt:lpstr>PowerPoint Presentation</vt:lpstr>
      <vt:lpstr>Very short introduction to how deep convolutional neural networks work</vt:lpstr>
      <vt:lpstr>PowerPoint Presentation</vt:lpstr>
      <vt:lpstr>Activation function (non-linear)</vt:lpstr>
      <vt:lpstr>PowerPoint Presentation</vt:lpstr>
      <vt:lpstr>PowerPoint Presentation</vt:lpstr>
      <vt:lpstr>PowerPoint Presentation</vt:lpstr>
      <vt:lpstr>PowerPoint Presentation</vt:lpstr>
      <vt:lpstr>Convolutional Neural Network</vt:lpstr>
      <vt:lpstr>Training neural networks</vt:lpstr>
      <vt:lpstr>Gradient descent optimizer</vt:lpstr>
      <vt:lpstr>Real life optimizer</vt:lpstr>
      <vt:lpstr>Common network layers</vt:lpstr>
      <vt:lpstr>Features at different depths</vt:lpstr>
      <vt:lpstr>Platforms</vt:lpstr>
      <vt:lpstr>Project code organization</vt:lpstr>
      <vt:lpstr>PowerPoint Presentation</vt:lpstr>
      <vt:lpstr>What an AI scientist actually does...</vt:lpstr>
      <vt:lpstr>Time allocated to DL project tasks </vt:lpstr>
      <vt:lpstr>Some resources for learning CNNs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Ultrasound image processing with deep learning</dc:title>
  <dc:creator>Tamas Ungi</dc:creator>
  <cp:lastModifiedBy>Tamas Ungi</cp:lastModifiedBy>
  <cp:revision>3</cp:revision>
  <dcterms:created xsi:type="dcterms:W3CDTF">2019-01-02T02:07:49Z</dcterms:created>
  <dcterms:modified xsi:type="dcterms:W3CDTF">2022-05-25T14:05:47Z</dcterms:modified>
</cp:coreProperties>
</file>