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2" r:id="rId7"/>
    <p:sldId id="284" r:id="rId8"/>
    <p:sldId id="261" r:id="rId9"/>
    <p:sldId id="260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E7006-4BB7-4644-87D1-1DA3E7CB15D8}" v="8" dt="2022-05-24T15:51:17.780"/>
    <p1510:client id="{301999C3-1024-42DB-A907-7812DDD2C6A9}" v="2" dt="2022-05-25T00:46:53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Ungi" userId="7230d4dec6058018" providerId="LiveId" clId="{AEA5F99F-2777-4216-A4E0-383B51DC0B05}"/>
    <pc:docChg chg="undo custSel addSld delSld modSld sldOrd">
      <pc:chgData name="Tamas Ungi" userId="7230d4dec6058018" providerId="LiveId" clId="{AEA5F99F-2777-4216-A4E0-383B51DC0B05}" dt="2021-11-16T14:23:25.781" v="5394" actId="20577"/>
      <pc:docMkLst>
        <pc:docMk/>
      </pc:docMkLst>
      <pc:sldChg chg="modSp new mod">
        <pc:chgData name="Tamas Ungi" userId="7230d4dec6058018" providerId="LiveId" clId="{AEA5F99F-2777-4216-A4E0-383B51DC0B05}" dt="2021-11-11T16:23:24.633" v="1669" actId="6549"/>
        <pc:sldMkLst>
          <pc:docMk/>
          <pc:sldMk cId="802983070" sldId="256"/>
        </pc:sldMkLst>
        <pc:spChg chg="mod">
          <ac:chgData name="Tamas Ungi" userId="7230d4dec6058018" providerId="LiveId" clId="{AEA5F99F-2777-4216-A4E0-383B51DC0B05}" dt="2021-11-11T16:23:24.633" v="1669" actId="6549"/>
          <ac:spMkLst>
            <pc:docMk/>
            <pc:sldMk cId="802983070" sldId="256"/>
            <ac:spMk id="2" creationId="{0668AE39-632F-475A-834C-9A3227B0DEF6}"/>
          </ac:spMkLst>
        </pc:spChg>
      </pc:sldChg>
      <pc:sldChg chg="modSp new mod">
        <pc:chgData name="Tamas Ungi" userId="7230d4dec6058018" providerId="LiveId" clId="{AEA5F99F-2777-4216-A4E0-383B51DC0B05}" dt="2021-11-11T17:43:27.108" v="3221"/>
        <pc:sldMkLst>
          <pc:docMk/>
          <pc:sldMk cId="1751822417" sldId="257"/>
        </pc:sldMkLst>
        <pc:spChg chg="mod">
          <ac:chgData name="Tamas Ungi" userId="7230d4dec6058018" providerId="LiveId" clId="{AEA5F99F-2777-4216-A4E0-383B51DC0B05}" dt="2021-09-24T19:05:08.464" v="1244" actId="20577"/>
          <ac:spMkLst>
            <pc:docMk/>
            <pc:sldMk cId="1751822417" sldId="257"/>
            <ac:spMk id="2" creationId="{933E2296-D8D7-472C-A535-5A5305881735}"/>
          </ac:spMkLst>
        </pc:spChg>
        <pc:spChg chg="mod">
          <ac:chgData name="Tamas Ungi" userId="7230d4dec6058018" providerId="LiveId" clId="{AEA5F99F-2777-4216-A4E0-383B51DC0B05}" dt="2021-11-11T17:43:27.108" v="3221"/>
          <ac:spMkLst>
            <pc:docMk/>
            <pc:sldMk cId="1751822417" sldId="257"/>
            <ac:spMk id="3" creationId="{03AEE19C-2AC3-42A5-9519-74CBA4C48D18}"/>
          </ac:spMkLst>
        </pc:spChg>
      </pc:sldChg>
      <pc:sldChg chg="addSp delSp modSp new mod modClrScheme chgLayout">
        <pc:chgData name="Tamas Ungi" userId="7230d4dec6058018" providerId="LiveId" clId="{AEA5F99F-2777-4216-A4E0-383B51DC0B05}" dt="2021-09-24T17:05:48.664" v="926" actId="166"/>
        <pc:sldMkLst>
          <pc:docMk/>
          <pc:sldMk cId="2262035026" sldId="258"/>
        </pc:sldMkLst>
        <pc:spChg chg="del">
          <ac:chgData name="Tamas Ungi" userId="7230d4dec6058018" providerId="LiveId" clId="{AEA5F99F-2777-4216-A4E0-383B51DC0B05}" dt="2021-09-24T15:32:42.752" v="584" actId="700"/>
          <ac:spMkLst>
            <pc:docMk/>
            <pc:sldMk cId="2262035026" sldId="258"/>
            <ac:spMk id="2" creationId="{9235B6EE-BF48-4501-AA3A-AE820EFABECA}"/>
          </ac:spMkLst>
        </pc:spChg>
        <pc:spChg chg="del">
          <ac:chgData name="Tamas Ungi" userId="7230d4dec6058018" providerId="LiveId" clId="{AEA5F99F-2777-4216-A4E0-383B51DC0B05}" dt="2021-09-24T15:32:42.752" v="584" actId="700"/>
          <ac:spMkLst>
            <pc:docMk/>
            <pc:sldMk cId="2262035026" sldId="258"/>
            <ac:spMk id="3" creationId="{D90B6329-365E-462C-AC34-6BBF54536826}"/>
          </ac:spMkLst>
        </pc:spChg>
        <pc:spChg chg="add mod ord">
          <ac:chgData name="Tamas Ungi" userId="7230d4dec6058018" providerId="LiveId" clId="{AEA5F99F-2777-4216-A4E0-383B51DC0B05}" dt="2021-09-24T17:05:48.664" v="926" actId="166"/>
          <ac:spMkLst>
            <pc:docMk/>
            <pc:sldMk cId="2262035026" sldId="258"/>
            <ac:spMk id="6" creationId="{A640E5C8-7DAF-4D04-880B-65D3F85B3F12}"/>
          </ac:spMkLst>
        </pc:spChg>
        <pc:spChg chg="add mod">
          <ac:chgData name="Tamas Ungi" userId="7230d4dec6058018" providerId="LiveId" clId="{AEA5F99F-2777-4216-A4E0-383B51DC0B05}" dt="2021-09-24T16:51:50.998" v="710" actId="20577"/>
          <ac:spMkLst>
            <pc:docMk/>
            <pc:sldMk cId="2262035026" sldId="258"/>
            <ac:spMk id="14" creationId="{12C10209-BB69-4BD8-9297-A1E407662491}"/>
          </ac:spMkLst>
        </pc:spChg>
        <pc:spChg chg="add mod">
          <ac:chgData name="Tamas Ungi" userId="7230d4dec6058018" providerId="LiveId" clId="{AEA5F99F-2777-4216-A4E0-383B51DC0B05}" dt="2021-09-24T16:51:54.383" v="713" actId="20577"/>
          <ac:spMkLst>
            <pc:docMk/>
            <pc:sldMk cId="2262035026" sldId="258"/>
            <ac:spMk id="17" creationId="{55F43F51-98CF-4F08-8FA0-680FFDB2DCB7}"/>
          </ac:spMkLst>
        </pc:spChg>
        <pc:picChg chg="add del mod">
          <ac:chgData name="Tamas Ungi" userId="7230d4dec6058018" providerId="LiveId" clId="{AEA5F99F-2777-4216-A4E0-383B51DC0B05}" dt="2021-09-24T15:36:37.999" v="594" actId="478"/>
          <ac:picMkLst>
            <pc:docMk/>
            <pc:sldMk cId="2262035026" sldId="258"/>
            <ac:picMk id="5" creationId="{EEFEC40E-9D2B-45A7-A09E-B6C20A91ECD2}"/>
          </ac:picMkLst>
        </pc:picChg>
        <pc:picChg chg="add mod">
          <ac:chgData name="Tamas Ungi" userId="7230d4dec6058018" providerId="LiveId" clId="{AEA5F99F-2777-4216-A4E0-383B51DC0B05}" dt="2021-09-24T15:36:57.558" v="598" actId="1076"/>
          <ac:picMkLst>
            <pc:docMk/>
            <pc:sldMk cId="2262035026" sldId="258"/>
            <ac:picMk id="8" creationId="{1ADE78BF-1DC6-46A4-95A6-B9149ED9D7C7}"/>
          </ac:picMkLst>
        </pc:picChg>
        <pc:picChg chg="add mod">
          <ac:chgData name="Tamas Ungi" userId="7230d4dec6058018" providerId="LiveId" clId="{AEA5F99F-2777-4216-A4E0-383B51DC0B05}" dt="2021-09-24T16:50:18.248" v="608" actId="14100"/>
          <ac:picMkLst>
            <pc:docMk/>
            <pc:sldMk cId="2262035026" sldId="258"/>
            <ac:picMk id="13" creationId="{68E16253-9FD6-4A80-A341-CB46E8D8A944}"/>
          </ac:picMkLst>
        </pc:picChg>
        <pc:picChg chg="add del">
          <ac:chgData name="Tamas Ungi" userId="7230d4dec6058018" providerId="LiveId" clId="{AEA5F99F-2777-4216-A4E0-383B51DC0B05}" dt="2021-09-24T16:52:41.054" v="715" actId="22"/>
          <ac:picMkLst>
            <pc:docMk/>
            <pc:sldMk cId="2262035026" sldId="258"/>
            <ac:picMk id="29" creationId="{67A5090C-8F9F-4B04-AE80-FA3CE8EE73A3}"/>
          </ac:picMkLst>
        </pc:picChg>
        <pc:cxnChg chg="add mod">
          <ac:chgData name="Tamas Ungi" userId="7230d4dec6058018" providerId="LiveId" clId="{AEA5F99F-2777-4216-A4E0-383B51DC0B05}" dt="2021-09-24T16:51:48.280" v="707" actId="14100"/>
          <ac:cxnSpMkLst>
            <pc:docMk/>
            <pc:sldMk cId="2262035026" sldId="258"/>
            <ac:cxnSpMk id="10" creationId="{F588A0C5-9ABC-4E5A-ACAE-F3091D9E3D6A}"/>
          </ac:cxnSpMkLst>
        </pc:cxnChg>
        <pc:cxnChg chg="add mod">
          <ac:chgData name="Tamas Ungi" userId="7230d4dec6058018" providerId="LiveId" clId="{AEA5F99F-2777-4216-A4E0-383B51DC0B05}" dt="2021-09-24T16:51:28.106" v="678" actId="14100"/>
          <ac:cxnSpMkLst>
            <pc:docMk/>
            <pc:sldMk cId="2262035026" sldId="258"/>
            <ac:cxnSpMk id="15" creationId="{74478AED-DF4E-434D-B0D6-9472F5864E4B}"/>
          </ac:cxnSpMkLst>
        </pc:cxnChg>
        <pc:cxnChg chg="add mod">
          <ac:chgData name="Tamas Ungi" userId="7230d4dec6058018" providerId="LiveId" clId="{AEA5F99F-2777-4216-A4E0-383B51DC0B05}" dt="2021-09-24T16:51:24.511" v="676" actId="14100"/>
          <ac:cxnSpMkLst>
            <pc:docMk/>
            <pc:sldMk cId="2262035026" sldId="258"/>
            <ac:cxnSpMk id="18" creationId="{7353CDA0-BA73-4430-A07C-0049AF050E91}"/>
          </ac:cxnSpMkLst>
        </pc:cxnChg>
        <pc:cxnChg chg="add mod">
          <ac:chgData name="Tamas Ungi" userId="7230d4dec6058018" providerId="LiveId" clId="{AEA5F99F-2777-4216-A4E0-383B51DC0B05}" dt="2021-09-24T16:51:21.212" v="674" actId="14100"/>
          <ac:cxnSpMkLst>
            <pc:docMk/>
            <pc:sldMk cId="2262035026" sldId="258"/>
            <ac:cxnSpMk id="19" creationId="{70E25E5D-B4D2-42D1-A3BF-4A8B7A6F486D}"/>
          </ac:cxnSpMkLst>
        </pc:cxnChg>
      </pc:sldChg>
      <pc:sldChg chg="addSp delSp modSp add mod">
        <pc:chgData name="Tamas Ungi" userId="7230d4dec6058018" providerId="LiveId" clId="{AEA5F99F-2777-4216-A4E0-383B51DC0B05}" dt="2021-09-24T16:54:55.597" v="828" actId="20577"/>
        <pc:sldMkLst>
          <pc:docMk/>
          <pc:sldMk cId="2248712648" sldId="259"/>
        </pc:sldMkLst>
        <pc:spChg chg="mod">
          <ac:chgData name="Tamas Ungi" userId="7230d4dec6058018" providerId="LiveId" clId="{AEA5F99F-2777-4216-A4E0-383B51DC0B05}" dt="2021-09-24T16:54:55.597" v="828" actId="20577"/>
          <ac:spMkLst>
            <pc:docMk/>
            <pc:sldMk cId="2248712648" sldId="259"/>
            <ac:spMk id="6" creationId="{A640E5C8-7DAF-4D04-880B-65D3F85B3F12}"/>
          </ac:spMkLst>
        </pc:spChg>
        <pc:spChg chg="del">
          <ac:chgData name="Tamas Ungi" userId="7230d4dec6058018" providerId="LiveId" clId="{AEA5F99F-2777-4216-A4E0-383B51DC0B05}" dt="2021-09-24T16:53:26.984" v="764" actId="478"/>
          <ac:spMkLst>
            <pc:docMk/>
            <pc:sldMk cId="2248712648" sldId="259"/>
            <ac:spMk id="14" creationId="{12C10209-BB69-4BD8-9297-A1E407662491}"/>
          </ac:spMkLst>
        </pc:spChg>
        <pc:spChg chg="add mod">
          <ac:chgData name="Tamas Ungi" userId="7230d4dec6058018" providerId="LiveId" clId="{AEA5F99F-2777-4216-A4E0-383B51DC0B05}" dt="2021-09-24T16:54:41.994" v="818" actId="1076"/>
          <ac:spMkLst>
            <pc:docMk/>
            <pc:sldMk cId="2248712648" sldId="259"/>
            <ac:spMk id="16" creationId="{CA07ACD2-5AA8-4E92-92FD-2C6FB03E50D0}"/>
          </ac:spMkLst>
        </pc:spChg>
        <pc:spChg chg="del">
          <ac:chgData name="Tamas Ungi" userId="7230d4dec6058018" providerId="LiveId" clId="{AEA5F99F-2777-4216-A4E0-383B51DC0B05}" dt="2021-09-24T16:53:27.979" v="765" actId="478"/>
          <ac:spMkLst>
            <pc:docMk/>
            <pc:sldMk cId="2248712648" sldId="259"/>
            <ac:spMk id="17" creationId="{55F43F51-98CF-4F08-8FA0-680FFDB2DCB7}"/>
          </ac:spMkLst>
        </pc:spChg>
        <pc:picChg chg="add mod ord">
          <ac:chgData name="Tamas Ungi" userId="7230d4dec6058018" providerId="LiveId" clId="{AEA5F99F-2777-4216-A4E0-383B51DC0B05}" dt="2021-09-24T16:54:06.209" v="771" actId="167"/>
          <ac:picMkLst>
            <pc:docMk/>
            <pc:sldMk cId="2248712648" sldId="259"/>
            <ac:picMk id="5" creationId="{3A1715FF-7388-4A90-A47D-520BCEA2604D}"/>
          </ac:picMkLst>
        </pc:picChg>
        <pc:picChg chg="del">
          <ac:chgData name="Tamas Ungi" userId="7230d4dec6058018" providerId="LiveId" clId="{AEA5F99F-2777-4216-A4E0-383B51DC0B05}" dt="2021-09-24T16:52:50.313" v="718" actId="478"/>
          <ac:picMkLst>
            <pc:docMk/>
            <pc:sldMk cId="2248712648" sldId="259"/>
            <ac:picMk id="8" creationId="{1ADE78BF-1DC6-46A4-95A6-B9149ED9D7C7}"/>
          </ac:picMkLst>
        </pc:picChg>
        <pc:picChg chg="del">
          <ac:chgData name="Tamas Ungi" userId="7230d4dec6058018" providerId="LiveId" clId="{AEA5F99F-2777-4216-A4E0-383B51DC0B05}" dt="2021-09-24T16:52:48.360" v="717" actId="478"/>
          <ac:picMkLst>
            <pc:docMk/>
            <pc:sldMk cId="2248712648" sldId="259"/>
            <ac:picMk id="13" creationId="{68E16253-9FD6-4A80-A341-CB46E8D8A944}"/>
          </ac:picMkLst>
        </pc:picChg>
        <pc:cxnChg chg="del mod">
          <ac:chgData name="Tamas Ungi" userId="7230d4dec6058018" providerId="LiveId" clId="{AEA5F99F-2777-4216-A4E0-383B51DC0B05}" dt="2021-09-24T16:53:25.298" v="763" actId="478"/>
          <ac:cxnSpMkLst>
            <pc:docMk/>
            <pc:sldMk cId="2248712648" sldId="259"/>
            <ac:cxnSpMk id="10" creationId="{F588A0C5-9ABC-4E5A-ACAE-F3091D9E3D6A}"/>
          </ac:cxnSpMkLst>
        </pc:cxnChg>
        <pc:cxnChg chg="del mod">
          <ac:chgData name="Tamas Ungi" userId="7230d4dec6058018" providerId="LiveId" clId="{AEA5F99F-2777-4216-A4E0-383B51DC0B05}" dt="2021-09-24T16:53:27.979" v="765" actId="478"/>
          <ac:cxnSpMkLst>
            <pc:docMk/>
            <pc:sldMk cId="2248712648" sldId="259"/>
            <ac:cxnSpMk id="15" creationId="{74478AED-DF4E-434D-B0D6-9472F5864E4B}"/>
          </ac:cxnSpMkLst>
        </pc:cxnChg>
        <pc:cxnChg chg="del mod">
          <ac:chgData name="Tamas Ungi" userId="7230d4dec6058018" providerId="LiveId" clId="{AEA5F99F-2777-4216-A4E0-383B51DC0B05}" dt="2021-09-24T16:53:27.979" v="765" actId="478"/>
          <ac:cxnSpMkLst>
            <pc:docMk/>
            <pc:sldMk cId="2248712648" sldId="259"/>
            <ac:cxnSpMk id="18" creationId="{7353CDA0-BA73-4430-A07C-0049AF050E91}"/>
          </ac:cxnSpMkLst>
        </pc:cxnChg>
        <pc:cxnChg chg="del mod">
          <ac:chgData name="Tamas Ungi" userId="7230d4dec6058018" providerId="LiveId" clId="{AEA5F99F-2777-4216-A4E0-383B51DC0B05}" dt="2021-09-24T16:53:27.979" v="765" actId="478"/>
          <ac:cxnSpMkLst>
            <pc:docMk/>
            <pc:sldMk cId="2248712648" sldId="259"/>
            <ac:cxnSpMk id="19" creationId="{70E25E5D-B4D2-42D1-A3BF-4A8B7A6F486D}"/>
          </ac:cxnSpMkLst>
        </pc:cxnChg>
        <pc:cxnChg chg="add mod">
          <ac:chgData name="Tamas Ungi" userId="7230d4dec6058018" providerId="LiveId" clId="{AEA5F99F-2777-4216-A4E0-383B51DC0B05}" dt="2021-09-24T16:54:44.556" v="819" actId="14100"/>
          <ac:cxnSpMkLst>
            <pc:docMk/>
            <pc:sldMk cId="2248712648" sldId="259"/>
            <ac:cxnSpMk id="20" creationId="{E3FEDC23-BC59-4610-9458-0F508CE308B9}"/>
          </ac:cxnSpMkLst>
        </pc:cxnChg>
      </pc:sldChg>
      <pc:sldChg chg="addSp delSp modSp new mod ord">
        <pc:chgData name="Tamas Ungi" userId="7230d4dec6058018" providerId="LiveId" clId="{AEA5F99F-2777-4216-A4E0-383B51DC0B05}" dt="2021-11-11T17:25:33.548" v="2866"/>
        <pc:sldMkLst>
          <pc:docMk/>
          <pc:sldMk cId="1601238868" sldId="260"/>
        </pc:sldMkLst>
        <pc:spChg chg="add mod">
          <ac:chgData name="Tamas Ungi" userId="7230d4dec6058018" providerId="LiveId" clId="{AEA5F99F-2777-4216-A4E0-383B51DC0B05}" dt="2021-09-24T16:57:37.737" v="856" actId="14100"/>
          <ac:spMkLst>
            <pc:docMk/>
            <pc:sldMk cId="1601238868" sldId="260"/>
            <ac:spMk id="4" creationId="{8B9D1223-A075-4FE7-BE4F-8EAFE659832F}"/>
          </ac:spMkLst>
        </pc:spChg>
        <pc:spChg chg="add mod">
          <ac:chgData name="Tamas Ungi" userId="7230d4dec6058018" providerId="LiveId" clId="{AEA5F99F-2777-4216-A4E0-383B51DC0B05}" dt="2021-09-24T17:04:46.505" v="880" actId="1076"/>
          <ac:spMkLst>
            <pc:docMk/>
            <pc:sldMk cId="1601238868" sldId="260"/>
            <ac:spMk id="7" creationId="{B2CEE47C-C46B-408C-816C-292FA5918EBF}"/>
          </ac:spMkLst>
        </pc:spChg>
        <pc:spChg chg="add mod">
          <ac:chgData name="Tamas Ungi" userId="7230d4dec6058018" providerId="LiveId" clId="{AEA5F99F-2777-4216-A4E0-383B51DC0B05}" dt="2021-09-24T17:15:16.661" v="999" actId="1035"/>
          <ac:spMkLst>
            <pc:docMk/>
            <pc:sldMk cId="1601238868" sldId="260"/>
            <ac:spMk id="10" creationId="{4A77BE8A-0837-48B6-9C42-68BC84C5987C}"/>
          </ac:spMkLst>
        </pc:spChg>
        <pc:spChg chg="add mod">
          <ac:chgData name="Tamas Ungi" userId="7230d4dec6058018" providerId="LiveId" clId="{AEA5F99F-2777-4216-A4E0-383B51DC0B05}" dt="2021-09-24T17:15:16.661" v="999" actId="1035"/>
          <ac:spMkLst>
            <pc:docMk/>
            <pc:sldMk cId="1601238868" sldId="260"/>
            <ac:spMk id="14" creationId="{9D6D56C3-1BD3-4521-BF50-A6457D3089B0}"/>
          </ac:spMkLst>
        </pc:spChg>
        <pc:picChg chg="add mod ord">
          <ac:chgData name="Tamas Ungi" userId="7230d4dec6058018" providerId="LiveId" clId="{AEA5F99F-2777-4216-A4E0-383B51DC0B05}" dt="2021-09-24T17:14:41.708" v="953" actId="167"/>
          <ac:picMkLst>
            <pc:docMk/>
            <pc:sldMk cId="1601238868" sldId="260"/>
            <ac:picMk id="3" creationId="{1AD8989F-07B1-4895-8B4A-446F15074598}"/>
          </ac:picMkLst>
        </pc:picChg>
        <pc:picChg chg="add del mod">
          <ac:chgData name="Tamas Ungi" userId="7230d4dec6058018" providerId="LiveId" clId="{AEA5F99F-2777-4216-A4E0-383B51DC0B05}" dt="2021-09-24T17:04:39.481" v="876" actId="478"/>
          <ac:picMkLst>
            <pc:docMk/>
            <pc:sldMk cId="1601238868" sldId="260"/>
            <ac:picMk id="6" creationId="{439DDFA4-BF05-4FCB-BC13-F0D245DE4249}"/>
          </ac:picMkLst>
        </pc:picChg>
        <pc:picChg chg="add del mod ord">
          <ac:chgData name="Tamas Ungi" userId="7230d4dec6058018" providerId="LiveId" clId="{AEA5F99F-2777-4216-A4E0-383B51DC0B05}" dt="2021-09-24T17:14:33.800" v="949" actId="478"/>
          <ac:picMkLst>
            <pc:docMk/>
            <pc:sldMk cId="1601238868" sldId="260"/>
            <ac:picMk id="9" creationId="{BA1B9642-327F-4B55-90B7-B91C20BF54F3}"/>
          </ac:picMkLst>
        </pc:picChg>
        <pc:picChg chg="add mod ord">
          <ac:chgData name="Tamas Ungi" userId="7230d4dec6058018" providerId="LiveId" clId="{AEA5F99F-2777-4216-A4E0-383B51DC0B05}" dt="2021-09-24T17:15:16.661" v="999" actId="1035"/>
          <ac:picMkLst>
            <pc:docMk/>
            <pc:sldMk cId="1601238868" sldId="260"/>
            <ac:picMk id="16" creationId="{A3F635DD-B331-42E8-B659-AAF32F7317AB}"/>
          </ac:picMkLst>
        </pc:picChg>
        <pc:cxnChg chg="add mod">
          <ac:chgData name="Tamas Ungi" userId="7230d4dec6058018" providerId="LiveId" clId="{AEA5F99F-2777-4216-A4E0-383B51DC0B05}" dt="2021-09-24T17:15:16.661" v="999" actId="1035"/>
          <ac:cxnSpMkLst>
            <pc:docMk/>
            <pc:sldMk cId="1601238868" sldId="260"/>
            <ac:cxnSpMk id="11" creationId="{2A2B4DA4-5185-409D-B712-0F55EA992BFE}"/>
          </ac:cxnSpMkLst>
        </pc:cxnChg>
      </pc:sldChg>
      <pc:sldChg chg="addSp delSp modSp new mod modClrScheme chgLayout">
        <pc:chgData name="Tamas Ungi" userId="7230d4dec6058018" providerId="LiveId" clId="{AEA5F99F-2777-4216-A4E0-383B51DC0B05}" dt="2021-11-11T17:59:35.695" v="3232" actId="20577"/>
        <pc:sldMkLst>
          <pc:docMk/>
          <pc:sldMk cId="133328440" sldId="261"/>
        </pc:sldMkLst>
        <pc:spChg chg="add del mod">
          <ac:chgData name="Tamas Ungi" userId="7230d4dec6058018" providerId="LiveId" clId="{AEA5F99F-2777-4216-A4E0-383B51DC0B05}" dt="2021-11-11T16:26:07.639" v="1761" actId="478"/>
          <ac:spMkLst>
            <pc:docMk/>
            <pc:sldMk cId="133328440" sldId="261"/>
            <ac:spMk id="2" creationId="{E286F50D-AE96-4B16-80A2-0F0ACE8D88A3}"/>
          </ac:spMkLst>
        </pc:spChg>
        <pc:spChg chg="add mod">
          <ac:chgData name="Tamas Ungi" userId="7230d4dec6058018" providerId="LiveId" clId="{AEA5F99F-2777-4216-A4E0-383B51DC0B05}" dt="2021-11-11T16:54:11.480" v="1827" actId="6549"/>
          <ac:spMkLst>
            <pc:docMk/>
            <pc:sldMk cId="133328440" sldId="261"/>
            <ac:spMk id="3" creationId="{C4467DF6-376B-4942-BC1E-1EF694635F6E}"/>
          </ac:spMkLst>
        </pc:spChg>
        <pc:spChg chg="add mod">
          <ac:chgData name="Tamas Ungi" userId="7230d4dec6058018" providerId="LiveId" clId="{AEA5F99F-2777-4216-A4E0-383B51DC0B05}" dt="2021-11-11T17:59:35.695" v="3232" actId="20577"/>
          <ac:spMkLst>
            <pc:docMk/>
            <pc:sldMk cId="133328440" sldId="261"/>
            <ac:spMk id="4" creationId="{AD2AD057-543C-474E-8BE3-2AF935AC3AD0}"/>
          </ac:spMkLst>
        </pc:spChg>
      </pc:sldChg>
      <pc:sldChg chg="addSp delSp modSp new mod ord modClrScheme chgLayout">
        <pc:chgData name="Tamas Ungi" userId="7230d4dec6058018" providerId="LiveId" clId="{AEA5F99F-2777-4216-A4E0-383B51DC0B05}" dt="2021-11-11T20:54:26.820" v="4513" actId="20577"/>
        <pc:sldMkLst>
          <pc:docMk/>
          <pc:sldMk cId="3708874669" sldId="262"/>
        </pc:sldMkLst>
        <pc:spChg chg="add del mod">
          <ac:chgData name="Tamas Ungi" userId="7230d4dec6058018" providerId="LiveId" clId="{AEA5F99F-2777-4216-A4E0-383B51DC0B05}" dt="2021-11-11T17:16:55.251" v="2493" actId="478"/>
          <ac:spMkLst>
            <pc:docMk/>
            <pc:sldMk cId="3708874669" sldId="262"/>
            <ac:spMk id="2" creationId="{DA949623-CB67-4BFB-8978-1191D540C516}"/>
          </ac:spMkLst>
        </pc:spChg>
        <pc:spChg chg="add mod ord">
          <ac:chgData name="Tamas Ungi" userId="7230d4dec6058018" providerId="LiveId" clId="{AEA5F99F-2777-4216-A4E0-383B51DC0B05}" dt="2021-11-11T17:22:19.992" v="2785" actId="20577"/>
          <ac:spMkLst>
            <pc:docMk/>
            <pc:sldMk cId="3708874669" sldId="262"/>
            <ac:spMk id="3" creationId="{BE4C48D9-E2E8-4748-8375-BC4CE087C1CC}"/>
          </ac:spMkLst>
        </pc:spChg>
        <pc:spChg chg="add mod ord">
          <ac:chgData name="Tamas Ungi" userId="7230d4dec6058018" providerId="LiveId" clId="{AEA5F99F-2777-4216-A4E0-383B51DC0B05}" dt="2021-11-11T20:54:26.820" v="4513" actId="20577"/>
          <ac:spMkLst>
            <pc:docMk/>
            <pc:sldMk cId="3708874669" sldId="262"/>
            <ac:spMk id="4" creationId="{C51F7A15-2E80-48F3-85A3-AFAAE4CCDD9E}"/>
          </ac:spMkLst>
        </pc:spChg>
      </pc:sldChg>
      <pc:sldChg chg="addSp delSp modSp new mod">
        <pc:chgData name="Tamas Ungi" userId="7230d4dec6058018" providerId="LiveId" clId="{AEA5F99F-2777-4216-A4E0-383B51DC0B05}" dt="2021-09-24T19:07:24.867" v="1488" actId="20577"/>
        <pc:sldMkLst>
          <pc:docMk/>
          <pc:sldMk cId="226843343" sldId="263"/>
        </pc:sldMkLst>
        <pc:spChg chg="add del mod">
          <ac:chgData name="Tamas Ungi" userId="7230d4dec6058018" providerId="LiveId" clId="{AEA5F99F-2777-4216-A4E0-383B51DC0B05}" dt="2021-09-24T19:02:04.420" v="1114" actId="478"/>
          <ac:spMkLst>
            <pc:docMk/>
            <pc:sldMk cId="226843343" sldId="263"/>
            <ac:spMk id="2" creationId="{9FA90ED1-2FD0-497D-A432-9E8A561E788A}"/>
          </ac:spMkLst>
        </pc:spChg>
        <pc:spChg chg="add mod">
          <ac:chgData name="Tamas Ungi" userId="7230d4dec6058018" providerId="LiveId" clId="{AEA5F99F-2777-4216-A4E0-383B51DC0B05}" dt="2021-09-24T19:04:56.166" v="1235" actId="1036"/>
          <ac:spMkLst>
            <pc:docMk/>
            <pc:sldMk cId="226843343" sldId="263"/>
            <ac:spMk id="5" creationId="{55DB0B4E-A4C6-4116-960D-2785E44D775E}"/>
          </ac:spMkLst>
        </pc:spChg>
        <pc:spChg chg="add mod">
          <ac:chgData name="Tamas Ungi" userId="7230d4dec6058018" providerId="LiveId" clId="{AEA5F99F-2777-4216-A4E0-383B51DC0B05}" dt="2021-09-24T19:04:56.166" v="1235" actId="1036"/>
          <ac:spMkLst>
            <pc:docMk/>
            <pc:sldMk cId="226843343" sldId="263"/>
            <ac:spMk id="10" creationId="{3115F602-DF9B-4518-8EDD-7778658F7DDA}"/>
          </ac:spMkLst>
        </pc:spChg>
        <pc:spChg chg="add mod">
          <ac:chgData name="Tamas Ungi" userId="7230d4dec6058018" providerId="LiveId" clId="{AEA5F99F-2777-4216-A4E0-383B51DC0B05}" dt="2021-09-24T19:04:56.166" v="1235" actId="1036"/>
          <ac:spMkLst>
            <pc:docMk/>
            <pc:sldMk cId="226843343" sldId="263"/>
            <ac:spMk id="13" creationId="{B7A68C91-ECFF-41F6-8AE5-F37242C66894}"/>
          </ac:spMkLst>
        </pc:spChg>
        <pc:spChg chg="add mod">
          <ac:chgData name="Tamas Ungi" userId="7230d4dec6058018" providerId="LiveId" clId="{AEA5F99F-2777-4216-A4E0-383B51DC0B05}" dt="2021-09-24T19:04:56.166" v="1235" actId="1036"/>
          <ac:spMkLst>
            <pc:docMk/>
            <pc:sldMk cId="226843343" sldId="263"/>
            <ac:spMk id="17" creationId="{8B34A0F1-BFAF-49D4-A8CC-6A8816DB3BBF}"/>
          </ac:spMkLst>
        </pc:spChg>
        <pc:spChg chg="add mod">
          <ac:chgData name="Tamas Ungi" userId="7230d4dec6058018" providerId="LiveId" clId="{AEA5F99F-2777-4216-A4E0-383B51DC0B05}" dt="2021-09-24T19:04:56.166" v="1235" actId="1036"/>
          <ac:spMkLst>
            <pc:docMk/>
            <pc:sldMk cId="226843343" sldId="263"/>
            <ac:spMk id="22" creationId="{DD08AFE6-CB25-46DA-96F3-CEBF4CB69EEC}"/>
          </ac:spMkLst>
        </pc:spChg>
        <pc:spChg chg="add mod">
          <ac:chgData name="Tamas Ungi" userId="7230d4dec6058018" providerId="LiveId" clId="{AEA5F99F-2777-4216-A4E0-383B51DC0B05}" dt="2021-09-24T19:07:24.867" v="1488" actId="20577"/>
          <ac:spMkLst>
            <pc:docMk/>
            <pc:sldMk cId="226843343" sldId="263"/>
            <ac:spMk id="27" creationId="{DA2004A4-4121-4299-A7F9-F51B727C647A}"/>
          </ac:spMkLst>
        </pc:spChg>
        <pc:picChg chg="add mod">
          <ac:chgData name="Tamas Ungi" userId="7230d4dec6058018" providerId="LiveId" clId="{AEA5F99F-2777-4216-A4E0-383B51DC0B05}" dt="2021-09-24T19:04:56.166" v="1235" actId="1036"/>
          <ac:picMkLst>
            <pc:docMk/>
            <pc:sldMk cId="226843343" sldId="263"/>
            <ac:picMk id="4" creationId="{FF98FBAE-61E4-4B13-9417-9071434FDF32}"/>
          </ac:picMkLst>
        </pc:picChg>
        <pc:cxnChg chg="add mod">
          <ac:chgData name="Tamas Ungi" userId="7230d4dec6058018" providerId="LiveId" clId="{AEA5F99F-2777-4216-A4E0-383B51DC0B05}" dt="2021-09-24T19:04:56.166" v="1235" actId="1036"/>
          <ac:cxnSpMkLst>
            <pc:docMk/>
            <pc:sldMk cId="226843343" sldId="263"/>
            <ac:cxnSpMk id="6" creationId="{72A79F54-C695-4E4A-9906-6EE43437CB3F}"/>
          </ac:cxnSpMkLst>
        </pc:cxnChg>
        <pc:cxnChg chg="add mod">
          <ac:chgData name="Tamas Ungi" userId="7230d4dec6058018" providerId="LiveId" clId="{AEA5F99F-2777-4216-A4E0-383B51DC0B05}" dt="2021-09-24T19:04:56.166" v="1235" actId="1036"/>
          <ac:cxnSpMkLst>
            <pc:docMk/>
            <pc:sldMk cId="226843343" sldId="263"/>
            <ac:cxnSpMk id="11" creationId="{97F16AE7-5527-4B6E-B711-67964BC177CA}"/>
          </ac:cxnSpMkLst>
        </pc:cxnChg>
        <pc:cxnChg chg="add mod">
          <ac:chgData name="Tamas Ungi" userId="7230d4dec6058018" providerId="LiveId" clId="{AEA5F99F-2777-4216-A4E0-383B51DC0B05}" dt="2021-09-24T19:04:56.166" v="1235" actId="1036"/>
          <ac:cxnSpMkLst>
            <pc:docMk/>
            <pc:sldMk cId="226843343" sldId="263"/>
            <ac:cxnSpMk id="14" creationId="{F1298D3A-1A25-454B-BE73-CD00F41DC2F2}"/>
          </ac:cxnSpMkLst>
        </pc:cxnChg>
        <pc:cxnChg chg="add mod">
          <ac:chgData name="Tamas Ungi" userId="7230d4dec6058018" providerId="LiveId" clId="{AEA5F99F-2777-4216-A4E0-383B51DC0B05}" dt="2021-09-24T19:04:56.166" v="1235" actId="1036"/>
          <ac:cxnSpMkLst>
            <pc:docMk/>
            <pc:sldMk cId="226843343" sldId="263"/>
            <ac:cxnSpMk id="18" creationId="{361A14F2-3C96-4E3F-B2AF-9FE4E344D539}"/>
          </ac:cxnSpMkLst>
        </pc:cxnChg>
        <pc:cxnChg chg="add mod">
          <ac:chgData name="Tamas Ungi" userId="7230d4dec6058018" providerId="LiveId" clId="{AEA5F99F-2777-4216-A4E0-383B51DC0B05}" dt="2021-09-24T19:04:56.166" v="1235" actId="1036"/>
          <ac:cxnSpMkLst>
            <pc:docMk/>
            <pc:sldMk cId="226843343" sldId="263"/>
            <ac:cxnSpMk id="23" creationId="{5417DBFE-4DA7-4225-9053-45051B94B919}"/>
          </ac:cxnSpMkLst>
        </pc:cxnChg>
        <pc:cxnChg chg="add mod">
          <ac:chgData name="Tamas Ungi" userId="7230d4dec6058018" providerId="LiveId" clId="{AEA5F99F-2777-4216-A4E0-383B51DC0B05}" dt="2021-09-24T19:07:23.279" v="1487" actId="14100"/>
          <ac:cxnSpMkLst>
            <pc:docMk/>
            <pc:sldMk cId="226843343" sldId="263"/>
            <ac:cxnSpMk id="28" creationId="{20CE12E5-1189-4264-9221-8D6397CFA527}"/>
          </ac:cxnSpMkLst>
        </pc:cxnChg>
      </pc:sldChg>
      <pc:sldChg chg="addSp modSp new mod modClrScheme chgLayout">
        <pc:chgData name="Tamas Ungi" userId="7230d4dec6058018" providerId="LiveId" clId="{AEA5F99F-2777-4216-A4E0-383B51DC0B05}" dt="2021-11-11T17:36:28.816" v="3123" actId="20577"/>
        <pc:sldMkLst>
          <pc:docMk/>
          <pc:sldMk cId="1322834889" sldId="264"/>
        </pc:sldMkLst>
        <pc:spChg chg="add mod">
          <ac:chgData name="Tamas Ungi" userId="7230d4dec6058018" providerId="LiveId" clId="{AEA5F99F-2777-4216-A4E0-383B51DC0B05}" dt="2021-11-11T17:26:11.240" v="2882" actId="20577"/>
          <ac:spMkLst>
            <pc:docMk/>
            <pc:sldMk cId="1322834889" sldId="264"/>
            <ac:spMk id="2" creationId="{8E32AE2D-D6CF-41D8-8380-6BF2CD05B45C}"/>
          </ac:spMkLst>
        </pc:spChg>
        <pc:spChg chg="add mod">
          <ac:chgData name="Tamas Ungi" userId="7230d4dec6058018" providerId="LiveId" clId="{AEA5F99F-2777-4216-A4E0-383B51DC0B05}" dt="2021-11-11T17:36:28.816" v="3123" actId="20577"/>
          <ac:spMkLst>
            <pc:docMk/>
            <pc:sldMk cId="1322834889" sldId="264"/>
            <ac:spMk id="3" creationId="{AD848164-337F-4C54-A952-7BE396424B6C}"/>
          </ac:spMkLst>
        </pc:spChg>
      </pc:sldChg>
      <pc:sldChg chg="addSp modSp new mod">
        <pc:chgData name="Tamas Ungi" userId="7230d4dec6058018" providerId="LiveId" clId="{AEA5F99F-2777-4216-A4E0-383B51DC0B05}" dt="2021-09-24T19:09:33.904" v="1551" actId="14100"/>
        <pc:sldMkLst>
          <pc:docMk/>
          <pc:sldMk cId="2685347162" sldId="265"/>
        </pc:sldMkLst>
        <pc:spChg chg="add mod">
          <ac:chgData name="Tamas Ungi" userId="7230d4dec6058018" providerId="LiveId" clId="{AEA5F99F-2777-4216-A4E0-383B51DC0B05}" dt="2021-09-24T19:09:33.904" v="1551" actId="14100"/>
          <ac:spMkLst>
            <pc:docMk/>
            <pc:sldMk cId="2685347162" sldId="265"/>
            <ac:spMk id="4" creationId="{6181B293-79CA-4A29-9299-C730A6C0F5D4}"/>
          </ac:spMkLst>
        </pc:spChg>
        <pc:picChg chg="add">
          <ac:chgData name="Tamas Ungi" userId="7230d4dec6058018" providerId="LiveId" clId="{AEA5F99F-2777-4216-A4E0-383B51DC0B05}" dt="2021-09-24T19:08:31.658" v="1489" actId="22"/>
          <ac:picMkLst>
            <pc:docMk/>
            <pc:sldMk cId="2685347162" sldId="265"/>
            <ac:picMk id="3" creationId="{52E99F81-A622-49FB-8A77-C70D6FB91C29}"/>
          </ac:picMkLst>
        </pc:picChg>
        <pc:cxnChg chg="add mod">
          <ac:chgData name="Tamas Ungi" userId="7230d4dec6058018" providerId="LiveId" clId="{AEA5F99F-2777-4216-A4E0-383B51DC0B05}" dt="2021-09-24T19:09:33.904" v="1551" actId="14100"/>
          <ac:cxnSpMkLst>
            <pc:docMk/>
            <pc:sldMk cId="2685347162" sldId="265"/>
            <ac:cxnSpMk id="5" creationId="{D0D15FCB-3A3D-4175-A32E-3BD75C1C4CE3}"/>
          </ac:cxnSpMkLst>
        </pc:cxnChg>
      </pc:sldChg>
      <pc:sldChg chg="addSp modSp new mod">
        <pc:chgData name="Tamas Ungi" userId="7230d4dec6058018" providerId="LiveId" clId="{AEA5F99F-2777-4216-A4E0-383B51DC0B05}" dt="2021-09-24T19:13:30.732" v="1668" actId="14100"/>
        <pc:sldMkLst>
          <pc:docMk/>
          <pc:sldMk cId="1395236145" sldId="266"/>
        </pc:sldMkLst>
        <pc:spChg chg="add mod">
          <ac:chgData name="Tamas Ungi" userId="7230d4dec6058018" providerId="LiveId" clId="{AEA5F99F-2777-4216-A4E0-383B51DC0B05}" dt="2021-09-24T19:12:14.900" v="1600" actId="1076"/>
          <ac:spMkLst>
            <pc:docMk/>
            <pc:sldMk cId="1395236145" sldId="266"/>
            <ac:spMk id="4" creationId="{A6F23119-29E0-4D18-82C3-FD4DE9517372}"/>
          </ac:spMkLst>
        </pc:spChg>
        <pc:spChg chg="add mod">
          <ac:chgData name="Tamas Ungi" userId="7230d4dec6058018" providerId="LiveId" clId="{AEA5F99F-2777-4216-A4E0-383B51DC0B05}" dt="2021-09-24T19:12:47.223" v="1648" actId="14100"/>
          <ac:spMkLst>
            <pc:docMk/>
            <pc:sldMk cId="1395236145" sldId="266"/>
            <ac:spMk id="13" creationId="{5DD7BDC4-95A1-4052-BD5B-01B7A670F068}"/>
          </ac:spMkLst>
        </pc:spChg>
        <pc:spChg chg="add mod">
          <ac:chgData name="Tamas Ungi" userId="7230d4dec6058018" providerId="LiveId" clId="{AEA5F99F-2777-4216-A4E0-383B51DC0B05}" dt="2021-09-24T19:13:30.732" v="1668" actId="14100"/>
          <ac:spMkLst>
            <pc:docMk/>
            <pc:sldMk cId="1395236145" sldId="266"/>
            <ac:spMk id="16" creationId="{A62B2458-66F9-4850-88B0-7D6CB1809FA8}"/>
          </ac:spMkLst>
        </pc:spChg>
        <pc:picChg chg="add">
          <ac:chgData name="Tamas Ungi" userId="7230d4dec6058018" providerId="LiveId" clId="{AEA5F99F-2777-4216-A4E0-383B51DC0B05}" dt="2021-09-24T19:11:31.650" v="1553" actId="22"/>
          <ac:picMkLst>
            <pc:docMk/>
            <pc:sldMk cId="1395236145" sldId="266"/>
            <ac:picMk id="3" creationId="{B3D8B5A2-D332-4448-8653-944E852FA748}"/>
          </ac:picMkLst>
        </pc:picChg>
        <pc:cxnChg chg="add mod">
          <ac:chgData name="Tamas Ungi" userId="7230d4dec6058018" providerId="LiveId" clId="{AEA5F99F-2777-4216-A4E0-383B51DC0B05}" dt="2021-09-24T19:12:17.413" v="1601" actId="14100"/>
          <ac:cxnSpMkLst>
            <pc:docMk/>
            <pc:sldMk cId="1395236145" sldId="266"/>
            <ac:cxnSpMk id="5" creationId="{81010D80-74A0-4092-8277-3065F2B258DB}"/>
          </ac:cxnSpMkLst>
        </pc:cxnChg>
        <pc:cxnChg chg="add mod">
          <ac:chgData name="Tamas Ungi" userId="7230d4dec6058018" providerId="LiveId" clId="{AEA5F99F-2777-4216-A4E0-383B51DC0B05}" dt="2021-09-24T19:13:30.732" v="1668" actId="14100"/>
          <ac:cxnSpMkLst>
            <pc:docMk/>
            <pc:sldMk cId="1395236145" sldId="266"/>
            <ac:cxnSpMk id="14" creationId="{62A48152-03DD-4E57-B5FC-914D5EEC76F3}"/>
          </ac:cxnSpMkLst>
        </pc:cxnChg>
      </pc:sldChg>
      <pc:sldChg chg="modSp new del mod">
        <pc:chgData name="Tamas Ungi" userId="7230d4dec6058018" providerId="LiveId" clId="{AEA5F99F-2777-4216-A4E0-383B51DC0B05}" dt="2021-11-11T17:26:00.616" v="2867" actId="47"/>
        <pc:sldMkLst>
          <pc:docMk/>
          <pc:sldMk cId="1699604211" sldId="267"/>
        </pc:sldMkLst>
        <pc:spChg chg="mod">
          <ac:chgData name="Tamas Ungi" userId="7230d4dec6058018" providerId="LiveId" clId="{AEA5F99F-2777-4216-A4E0-383B51DC0B05}" dt="2021-11-11T17:25:12.156" v="2864" actId="20577"/>
          <ac:spMkLst>
            <pc:docMk/>
            <pc:sldMk cId="1699604211" sldId="267"/>
            <ac:spMk id="2" creationId="{54CEA14F-816B-47DA-A1C8-368A8685E645}"/>
          </ac:spMkLst>
        </pc:spChg>
      </pc:sldChg>
      <pc:sldChg chg="addSp modSp new mod">
        <pc:chgData name="Tamas Ungi" userId="7230d4dec6058018" providerId="LiveId" clId="{AEA5F99F-2777-4216-A4E0-383B51DC0B05}" dt="2021-11-11T18:12:08.798" v="3412" actId="166"/>
        <pc:sldMkLst>
          <pc:docMk/>
          <pc:sldMk cId="2598579041" sldId="267"/>
        </pc:sldMkLst>
        <pc:spChg chg="add mod">
          <ac:chgData name="Tamas Ungi" userId="7230d4dec6058018" providerId="LiveId" clId="{AEA5F99F-2777-4216-A4E0-383B51DC0B05}" dt="2021-11-11T18:11:34.702" v="3363" actId="1076"/>
          <ac:spMkLst>
            <pc:docMk/>
            <pc:sldMk cId="2598579041" sldId="267"/>
            <ac:spMk id="4" creationId="{6DFF8B2A-6214-44AD-A0BA-97BC3246E125}"/>
          </ac:spMkLst>
        </pc:spChg>
        <pc:spChg chg="add mod">
          <ac:chgData name="Tamas Ungi" userId="7230d4dec6058018" providerId="LiveId" clId="{AEA5F99F-2777-4216-A4E0-383B51DC0B05}" dt="2021-11-11T18:11:34.702" v="3363" actId="1076"/>
          <ac:spMkLst>
            <pc:docMk/>
            <pc:sldMk cId="2598579041" sldId="267"/>
            <ac:spMk id="9" creationId="{0E72664E-B0A0-43ED-A422-5A72F194154E}"/>
          </ac:spMkLst>
        </pc:spChg>
        <pc:spChg chg="add mod ord">
          <ac:chgData name="Tamas Ungi" userId="7230d4dec6058018" providerId="LiveId" clId="{AEA5F99F-2777-4216-A4E0-383B51DC0B05}" dt="2021-11-11T18:12:08.798" v="3412" actId="166"/>
          <ac:spMkLst>
            <pc:docMk/>
            <pc:sldMk cId="2598579041" sldId="267"/>
            <ac:spMk id="18" creationId="{5B63E535-FD33-488A-9E03-958779375E52}"/>
          </ac:spMkLst>
        </pc:spChg>
        <pc:picChg chg="add mod modCrop">
          <ac:chgData name="Tamas Ungi" userId="7230d4dec6058018" providerId="LiveId" clId="{AEA5F99F-2777-4216-A4E0-383B51DC0B05}" dt="2021-11-11T18:11:34.702" v="3363" actId="1076"/>
          <ac:picMkLst>
            <pc:docMk/>
            <pc:sldMk cId="2598579041" sldId="267"/>
            <ac:picMk id="3" creationId="{60C7CEE3-4E06-4488-9D7F-0D727D8066D6}"/>
          </ac:picMkLst>
        </pc:picChg>
        <pc:picChg chg="add mod">
          <ac:chgData name="Tamas Ungi" userId="7230d4dec6058018" providerId="LiveId" clId="{AEA5F99F-2777-4216-A4E0-383B51DC0B05}" dt="2021-11-11T18:11:34.702" v="3363" actId="1076"/>
          <ac:picMkLst>
            <pc:docMk/>
            <pc:sldMk cId="2598579041" sldId="267"/>
            <ac:picMk id="13" creationId="{F2625790-E84E-467B-A638-B4C966438B2D}"/>
          </ac:picMkLst>
        </pc:picChg>
        <pc:picChg chg="add mod">
          <ac:chgData name="Tamas Ungi" userId="7230d4dec6058018" providerId="LiveId" clId="{AEA5F99F-2777-4216-A4E0-383B51DC0B05}" dt="2021-11-11T18:11:34.702" v="3363" actId="1076"/>
          <ac:picMkLst>
            <pc:docMk/>
            <pc:sldMk cId="2598579041" sldId="267"/>
            <ac:picMk id="15" creationId="{95B29432-76B3-4498-8F2E-491D21231420}"/>
          </ac:picMkLst>
        </pc:picChg>
        <pc:picChg chg="add mod">
          <ac:chgData name="Tamas Ungi" userId="7230d4dec6058018" providerId="LiveId" clId="{AEA5F99F-2777-4216-A4E0-383B51DC0B05}" dt="2021-11-11T18:11:34.702" v="3363" actId="1076"/>
          <ac:picMkLst>
            <pc:docMk/>
            <pc:sldMk cId="2598579041" sldId="267"/>
            <ac:picMk id="24" creationId="{755576B6-60AA-4F98-BBCA-8F182919BF70}"/>
          </ac:picMkLst>
        </pc:picChg>
        <pc:cxnChg chg="add mod">
          <ac:chgData name="Tamas Ungi" userId="7230d4dec6058018" providerId="LiveId" clId="{AEA5F99F-2777-4216-A4E0-383B51DC0B05}" dt="2021-11-11T18:11:34.702" v="3363" actId="1076"/>
          <ac:cxnSpMkLst>
            <pc:docMk/>
            <pc:sldMk cId="2598579041" sldId="267"/>
            <ac:cxnSpMk id="5" creationId="{DF50EC3B-2922-49CA-887A-22B50E38754B}"/>
          </ac:cxnSpMkLst>
        </pc:cxnChg>
        <pc:cxnChg chg="add mod">
          <ac:chgData name="Tamas Ungi" userId="7230d4dec6058018" providerId="LiveId" clId="{AEA5F99F-2777-4216-A4E0-383B51DC0B05}" dt="2021-11-11T18:11:34.702" v="3363" actId="1076"/>
          <ac:cxnSpMkLst>
            <pc:docMk/>
            <pc:sldMk cId="2598579041" sldId="267"/>
            <ac:cxnSpMk id="10" creationId="{2E5665D1-1154-40F3-B197-04286D90659A}"/>
          </ac:cxnSpMkLst>
        </pc:cxnChg>
        <pc:cxnChg chg="add mod">
          <ac:chgData name="Tamas Ungi" userId="7230d4dec6058018" providerId="LiveId" clId="{AEA5F99F-2777-4216-A4E0-383B51DC0B05}" dt="2021-11-11T18:12:05.279" v="3411" actId="1076"/>
          <ac:cxnSpMkLst>
            <pc:docMk/>
            <pc:sldMk cId="2598579041" sldId="267"/>
            <ac:cxnSpMk id="19" creationId="{925E7504-FEC6-4EA7-B0BC-1873DE1C9726}"/>
          </ac:cxnSpMkLst>
        </pc:cxnChg>
      </pc:sldChg>
      <pc:sldChg chg="addSp modSp new mod">
        <pc:chgData name="Tamas Ungi" userId="7230d4dec6058018" providerId="LiveId" clId="{AEA5F99F-2777-4216-A4E0-383B51DC0B05}" dt="2021-11-11T18:18:30.325" v="3481" actId="14100"/>
        <pc:sldMkLst>
          <pc:docMk/>
          <pc:sldMk cId="301697790" sldId="268"/>
        </pc:sldMkLst>
        <pc:spChg chg="add mod ord">
          <ac:chgData name="Tamas Ungi" userId="7230d4dec6058018" providerId="LiveId" clId="{AEA5F99F-2777-4216-A4E0-383B51DC0B05}" dt="2021-11-11T18:17:58.569" v="3480" actId="1076"/>
          <ac:spMkLst>
            <pc:docMk/>
            <pc:sldMk cId="301697790" sldId="268"/>
            <ac:spMk id="4" creationId="{8B7727E0-E79F-4F2F-A595-BD2CE8F3E2D7}"/>
          </ac:spMkLst>
        </pc:spChg>
        <pc:picChg chg="add mod">
          <ac:chgData name="Tamas Ungi" userId="7230d4dec6058018" providerId="LiveId" clId="{AEA5F99F-2777-4216-A4E0-383B51DC0B05}" dt="2021-11-11T18:18:30.325" v="3481" actId="14100"/>
          <ac:picMkLst>
            <pc:docMk/>
            <pc:sldMk cId="301697790" sldId="268"/>
            <ac:picMk id="3" creationId="{CA5068CD-3F55-4E4F-B6DE-6F8B6A5EE1CB}"/>
          </ac:picMkLst>
        </pc:picChg>
        <pc:cxnChg chg="add mod">
          <ac:chgData name="Tamas Ungi" userId="7230d4dec6058018" providerId="LiveId" clId="{AEA5F99F-2777-4216-A4E0-383B51DC0B05}" dt="2021-11-11T18:17:58.569" v="3480" actId="1076"/>
          <ac:cxnSpMkLst>
            <pc:docMk/>
            <pc:sldMk cId="301697790" sldId="268"/>
            <ac:cxnSpMk id="5" creationId="{910A4584-974C-4D38-B873-9584513ED3F6}"/>
          </ac:cxnSpMkLst>
        </pc:cxnChg>
      </pc:sldChg>
      <pc:sldChg chg="addSp modSp new mod">
        <pc:chgData name="Tamas Ungi" userId="7230d4dec6058018" providerId="LiveId" clId="{AEA5F99F-2777-4216-A4E0-383B51DC0B05}" dt="2021-11-16T05:45:38.747" v="4614" actId="166"/>
        <pc:sldMkLst>
          <pc:docMk/>
          <pc:sldMk cId="3163387091" sldId="269"/>
        </pc:sldMkLst>
        <pc:spChg chg="add mod">
          <ac:chgData name="Tamas Ungi" userId="7230d4dec6058018" providerId="LiveId" clId="{AEA5F99F-2777-4216-A4E0-383B51DC0B05}" dt="2021-11-11T18:20:17.141" v="3523" actId="20577"/>
          <ac:spMkLst>
            <pc:docMk/>
            <pc:sldMk cId="3163387091" sldId="269"/>
            <ac:spMk id="5" creationId="{C6EE328E-738A-4674-A17E-C06ED864E8D8}"/>
          </ac:spMkLst>
        </pc:spChg>
        <pc:spChg chg="add mod">
          <ac:chgData name="Tamas Ungi" userId="7230d4dec6058018" providerId="LiveId" clId="{AEA5F99F-2777-4216-A4E0-383B51DC0B05}" dt="2021-11-11T18:20:51.476" v="3591" actId="20577"/>
          <ac:spMkLst>
            <pc:docMk/>
            <pc:sldMk cId="3163387091" sldId="269"/>
            <ac:spMk id="7" creationId="{E8F3BCB9-23C4-4F52-9636-960E4D3AE327}"/>
          </ac:spMkLst>
        </pc:spChg>
        <pc:spChg chg="add mod ord">
          <ac:chgData name="Tamas Ungi" userId="7230d4dec6058018" providerId="LiveId" clId="{AEA5F99F-2777-4216-A4E0-383B51DC0B05}" dt="2021-11-16T05:45:38.747" v="4614" actId="166"/>
          <ac:spMkLst>
            <pc:docMk/>
            <pc:sldMk cId="3163387091" sldId="269"/>
            <ac:spMk id="8" creationId="{75A5D1D9-19FC-45FA-942E-C15A8CD821A0}"/>
          </ac:spMkLst>
        </pc:spChg>
        <pc:picChg chg="add mod">
          <ac:chgData name="Tamas Ungi" userId="7230d4dec6058018" providerId="LiveId" clId="{AEA5F99F-2777-4216-A4E0-383B51DC0B05}" dt="2021-11-11T18:19:51.825" v="3485" actId="14100"/>
          <ac:picMkLst>
            <pc:docMk/>
            <pc:sldMk cId="3163387091" sldId="269"/>
            <ac:picMk id="3" creationId="{D5D807D4-CBE3-462B-A217-7935B18F3B79}"/>
          </ac:picMkLst>
        </pc:picChg>
        <pc:cxnChg chg="add mod">
          <ac:chgData name="Tamas Ungi" userId="7230d4dec6058018" providerId="LiveId" clId="{AEA5F99F-2777-4216-A4E0-383B51DC0B05}" dt="2021-11-11T18:20:01.424" v="3487" actId="1076"/>
          <ac:cxnSpMkLst>
            <pc:docMk/>
            <pc:sldMk cId="3163387091" sldId="269"/>
            <ac:cxnSpMk id="4" creationId="{5D739C55-E891-404F-B27A-0FF331DE3FA3}"/>
          </ac:cxnSpMkLst>
        </pc:cxnChg>
        <pc:cxnChg chg="add mod">
          <ac:chgData name="Tamas Ungi" userId="7230d4dec6058018" providerId="LiveId" clId="{AEA5F99F-2777-4216-A4E0-383B51DC0B05}" dt="2021-11-11T18:20:31.374" v="3527" actId="1076"/>
          <ac:cxnSpMkLst>
            <pc:docMk/>
            <pc:sldMk cId="3163387091" sldId="269"/>
            <ac:cxnSpMk id="6" creationId="{4423A0F9-CBAD-42C1-A63E-350E93566101}"/>
          </ac:cxnSpMkLst>
        </pc:cxnChg>
        <pc:cxnChg chg="add mod">
          <ac:chgData name="Tamas Ungi" userId="7230d4dec6058018" providerId="LiveId" clId="{AEA5F99F-2777-4216-A4E0-383B51DC0B05}" dt="2021-11-16T05:45:18.860" v="4612" actId="14100"/>
          <ac:cxnSpMkLst>
            <pc:docMk/>
            <pc:sldMk cId="3163387091" sldId="269"/>
            <ac:cxnSpMk id="9" creationId="{3804DE7F-C4B3-4651-A6E2-2D906335BC6B}"/>
          </ac:cxnSpMkLst>
        </pc:cxnChg>
      </pc:sldChg>
      <pc:sldChg chg="addSp modSp new mod">
        <pc:chgData name="Tamas Ungi" userId="7230d4dec6058018" providerId="LiveId" clId="{AEA5F99F-2777-4216-A4E0-383B51DC0B05}" dt="2021-11-11T20:38:12.923" v="3623" actId="14100"/>
        <pc:sldMkLst>
          <pc:docMk/>
          <pc:sldMk cId="1073458196" sldId="270"/>
        </pc:sldMkLst>
        <pc:spChg chg="add mod">
          <ac:chgData name="Tamas Ungi" userId="7230d4dec6058018" providerId="LiveId" clId="{AEA5F99F-2777-4216-A4E0-383B51DC0B05}" dt="2021-11-11T20:38:04.191" v="3620" actId="14100"/>
          <ac:spMkLst>
            <pc:docMk/>
            <pc:sldMk cId="1073458196" sldId="270"/>
            <ac:spMk id="5" creationId="{D1EEEB2E-61CC-4C92-84F1-C98987016DF9}"/>
          </ac:spMkLst>
        </pc:spChg>
        <pc:picChg chg="add">
          <ac:chgData name="Tamas Ungi" userId="7230d4dec6058018" providerId="LiveId" clId="{AEA5F99F-2777-4216-A4E0-383B51DC0B05}" dt="2021-11-11T20:37:43.298" v="3593" actId="22"/>
          <ac:picMkLst>
            <pc:docMk/>
            <pc:sldMk cId="1073458196" sldId="270"/>
            <ac:picMk id="3" creationId="{7813F41D-AF87-4E6E-8E92-3A2347F3AC80}"/>
          </ac:picMkLst>
        </pc:picChg>
        <pc:cxnChg chg="add mod">
          <ac:chgData name="Tamas Ungi" userId="7230d4dec6058018" providerId="LiveId" clId="{AEA5F99F-2777-4216-A4E0-383B51DC0B05}" dt="2021-11-11T20:37:54.812" v="3595" actId="1076"/>
          <ac:cxnSpMkLst>
            <pc:docMk/>
            <pc:sldMk cId="1073458196" sldId="270"/>
            <ac:cxnSpMk id="4" creationId="{9EA91C27-4679-4AAC-8207-F2D1232DAB17}"/>
          </ac:cxnSpMkLst>
        </pc:cxnChg>
        <pc:cxnChg chg="add mod">
          <ac:chgData name="Tamas Ungi" userId="7230d4dec6058018" providerId="LiveId" clId="{AEA5F99F-2777-4216-A4E0-383B51DC0B05}" dt="2021-11-11T20:38:12.923" v="3623" actId="14100"/>
          <ac:cxnSpMkLst>
            <pc:docMk/>
            <pc:sldMk cId="1073458196" sldId="270"/>
            <ac:cxnSpMk id="6" creationId="{C2D1932F-E575-4428-91F7-06B5CE17A7A5}"/>
          </ac:cxnSpMkLst>
        </pc:cxnChg>
      </pc:sldChg>
      <pc:sldChg chg="addSp modSp new mod">
        <pc:chgData name="Tamas Ungi" userId="7230d4dec6058018" providerId="LiveId" clId="{AEA5F99F-2777-4216-A4E0-383B51DC0B05}" dt="2021-11-11T20:40:46.827" v="3745" actId="14100"/>
        <pc:sldMkLst>
          <pc:docMk/>
          <pc:sldMk cId="1241513895" sldId="271"/>
        </pc:sldMkLst>
        <pc:spChg chg="add mod">
          <ac:chgData name="Tamas Ungi" userId="7230d4dec6058018" providerId="LiveId" clId="{AEA5F99F-2777-4216-A4E0-383B51DC0B05}" dt="2021-11-11T20:40:42.477" v="3744" actId="14100"/>
          <ac:spMkLst>
            <pc:docMk/>
            <pc:sldMk cId="1241513895" sldId="271"/>
            <ac:spMk id="5" creationId="{90276E0A-48AB-4517-B043-F08352B97405}"/>
          </ac:spMkLst>
        </pc:spChg>
        <pc:spChg chg="add mod">
          <ac:chgData name="Tamas Ungi" userId="7230d4dec6058018" providerId="LiveId" clId="{AEA5F99F-2777-4216-A4E0-383B51DC0B05}" dt="2021-11-11T20:40:17.415" v="3678" actId="14100"/>
          <ac:spMkLst>
            <pc:docMk/>
            <pc:sldMk cId="1241513895" sldId="271"/>
            <ac:spMk id="6" creationId="{D0A889A0-F092-4588-8A24-FAC9D830F305}"/>
          </ac:spMkLst>
        </pc:spChg>
        <pc:spChg chg="add mod ord">
          <ac:chgData name="Tamas Ungi" userId="7230d4dec6058018" providerId="LiveId" clId="{AEA5F99F-2777-4216-A4E0-383B51DC0B05}" dt="2021-11-11T20:39:54.399" v="3641" actId="166"/>
          <ac:spMkLst>
            <pc:docMk/>
            <pc:sldMk cId="1241513895" sldId="271"/>
            <ac:spMk id="7" creationId="{CDAA4793-332D-4850-B01B-EC2382565079}"/>
          </ac:spMkLst>
        </pc:spChg>
        <pc:picChg chg="add mod">
          <ac:chgData name="Tamas Ungi" userId="7230d4dec6058018" providerId="LiveId" clId="{AEA5F99F-2777-4216-A4E0-383B51DC0B05}" dt="2021-11-11T20:40:05.064" v="3646" actId="1076"/>
          <ac:picMkLst>
            <pc:docMk/>
            <pc:sldMk cId="1241513895" sldId="271"/>
            <ac:picMk id="3" creationId="{D3575A18-C9AE-468D-893F-55B7993751A6}"/>
          </ac:picMkLst>
        </pc:picChg>
        <pc:cxnChg chg="add mod">
          <ac:chgData name="Tamas Ungi" userId="7230d4dec6058018" providerId="LiveId" clId="{AEA5F99F-2777-4216-A4E0-383B51DC0B05}" dt="2021-11-11T20:40:46.827" v="3745" actId="14100"/>
          <ac:cxnSpMkLst>
            <pc:docMk/>
            <pc:sldMk cId="1241513895" sldId="271"/>
            <ac:cxnSpMk id="4" creationId="{16E9C6DA-6389-49A6-B3F3-7ECF39CEDFDD}"/>
          </ac:cxnSpMkLst>
        </pc:cxnChg>
        <pc:cxnChg chg="add mod">
          <ac:chgData name="Tamas Ungi" userId="7230d4dec6058018" providerId="LiveId" clId="{AEA5F99F-2777-4216-A4E0-383B51DC0B05}" dt="2021-11-11T20:39:48.713" v="3638" actId="14100"/>
          <ac:cxnSpMkLst>
            <pc:docMk/>
            <pc:sldMk cId="1241513895" sldId="271"/>
            <ac:cxnSpMk id="8" creationId="{449EADD6-7AB0-406B-981C-946B70FA1379}"/>
          </ac:cxnSpMkLst>
        </pc:cxnChg>
        <pc:cxnChg chg="add mod">
          <ac:chgData name="Tamas Ungi" userId="7230d4dec6058018" providerId="LiveId" clId="{AEA5F99F-2777-4216-A4E0-383B51DC0B05}" dt="2021-11-11T20:40:02.577" v="3644" actId="14100"/>
          <ac:cxnSpMkLst>
            <pc:docMk/>
            <pc:sldMk cId="1241513895" sldId="271"/>
            <ac:cxnSpMk id="10" creationId="{84E18F11-993D-43B6-A0C1-15C23C1AF39C}"/>
          </ac:cxnSpMkLst>
        </pc:cxnChg>
      </pc:sldChg>
      <pc:sldChg chg="addSp modSp new mod">
        <pc:chgData name="Tamas Ungi" userId="7230d4dec6058018" providerId="LiveId" clId="{AEA5F99F-2777-4216-A4E0-383B51DC0B05}" dt="2021-11-11T20:43:07.046" v="3890" actId="20577"/>
        <pc:sldMkLst>
          <pc:docMk/>
          <pc:sldMk cId="2161433199" sldId="272"/>
        </pc:sldMkLst>
        <pc:spChg chg="add mod">
          <ac:chgData name="Tamas Ungi" userId="7230d4dec6058018" providerId="LiveId" clId="{AEA5F99F-2777-4216-A4E0-383B51DC0B05}" dt="2021-11-11T20:43:07.046" v="3890" actId="20577"/>
          <ac:spMkLst>
            <pc:docMk/>
            <pc:sldMk cId="2161433199" sldId="272"/>
            <ac:spMk id="5" creationId="{4BF21C03-EE1A-45AF-A142-32271F734AEF}"/>
          </ac:spMkLst>
        </pc:spChg>
        <pc:spChg chg="add mod ord">
          <ac:chgData name="Tamas Ungi" userId="7230d4dec6058018" providerId="LiveId" clId="{AEA5F99F-2777-4216-A4E0-383B51DC0B05}" dt="2021-11-11T20:42:38.040" v="3819" actId="166"/>
          <ac:spMkLst>
            <pc:docMk/>
            <pc:sldMk cId="2161433199" sldId="272"/>
            <ac:spMk id="6" creationId="{97F8E337-ADB0-431A-90B9-F325DD442E49}"/>
          </ac:spMkLst>
        </pc:spChg>
        <pc:spChg chg="add mod">
          <ac:chgData name="Tamas Ungi" userId="7230d4dec6058018" providerId="LiveId" clId="{AEA5F99F-2777-4216-A4E0-383B51DC0B05}" dt="2021-11-11T20:42:11.908" v="3778" actId="14100"/>
          <ac:spMkLst>
            <pc:docMk/>
            <pc:sldMk cId="2161433199" sldId="272"/>
            <ac:spMk id="8" creationId="{AC351332-9055-4178-9E86-7140A1E8B16F}"/>
          </ac:spMkLst>
        </pc:spChg>
        <pc:picChg chg="add mod">
          <ac:chgData name="Tamas Ungi" userId="7230d4dec6058018" providerId="LiveId" clId="{AEA5F99F-2777-4216-A4E0-383B51DC0B05}" dt="2021-11-11T20:41:39.318" v="3749" actId="14100"/>
          <ac:picMkLst>
            <pc:docMk/>
            <pc:sldMk cId="2161433199" sldId="272"/>
            <ac:picMk id="3" creationId="{A8568436-74A4-4D4A-A06D-3CF42085F8DB}"/>
          </ac:picMkLst>
        </pc:picChg>
        <pc:cxnChg chg="add mod">
          <ac:chgData name="Tamas Ungi" userId="7230d4dec6058018" providerId="LiveId" clId="{AEA5F99F-2777-4216-A4E0-383B51DC0B05}" dt="2021-11-11T20:42:44.308" v="3821" actId="14100"/>
          <ac:cxnSpMkLst>
            <pc:docMk/>
            <pc:sldMk cId="2161433199" sldId="272"/>
            <ac:cxnSpMk id="4" creationId="{0FC824B4-725B-4450-AB9B-B5C27108CDAD}"/>
          </ac:cxnSpMkLst>
        </pc:cxnChg>
        <pc:cxnChg chg="add mod">
          <ac:chgData name="Tamas Ungi" userId="7230d4dec6058018" providerId="LiveId" clId="{AEA5F99F-2777-4216-A4E0-383B51DC0B05}" dt="2021-11-11T20:42:01.578" v="3752" actId="14100"/>
          <ac:cxnSpMkLst>
            <pc:docMk/>
            <pc:sldMk cId="2161433199" sldId="272"/>
            <ac:cxnSpMk id="7" creationId="{B9996FE3-F723-41CF-8393-78532AFF79DE}"/>
          </ac:cxnSpMkLst>
        </pc:cxnChg>
        <pc:cxnChg chg="add mod">
          <ac:chgData name="Tamas Ungi" userId="7230d4dec6058018" providerId="LiveId" clId="{AEA5F99F-2777-4216-A4E0-383B51DC0B05}" dt="2021-11-11T20:42:35.185" v="3818" actId="14100"/>
          <ac:cxnSpMkLst>
            <pc:docMk/>
            <pc:sldMk cId="2161433199" sldId="272"/>
            <ac:cxnSpMk id="9" creationId="{41B4916C-4794-49BE-A56A-2F81245A0114}"/>
          </ac:cxnSpMkLst>
        </pc:cxnChg>
      </pc:sldChg>
      <pc:sldChg chg="addSp modSp new mod">
        <pc:chgData name="Tamas Ungi" userId="7230d4dec6058018" providerId="LiveId" clId="{AEA5F99F-2777-4216-A4E0-383B51DC0B05}" dt="2021-11-11T20:45:43.212" v="4132" actId="14100"/>
        <pc:sldMkLst>
          <pc:docMk/>
          <pc:sldMk cId="2853430949" sldId="273"/>
        </pc:sldMkLst>
        <pc:spChg chg="add mod">
          <ac:chgData name="Tamas Ungi" userId="7230d4dec6058018" providerId="LiveId" clId="{AEA5F99F-2777-4216-A4E0-383B51DC0B05}" dt="2021-11-11T20:45:43.212" v="4132" actId="14100"/>
          <ac:spMkLst>
            <pc:docMk/>
            <pc:sldMk cId="2853430949" sldId="273"/>
            <ac:spMk id="5" creationId="{B5A51932-DC5F-4495-A0C0-5E57CC47B39F}"/>
          </ac:spMkLst>
        </pc:spChg>
        <pc:spChg chg="add mod">
          <ac:chgData name="Tamas Ungi" userId="7230d4dec6058018" providerId="LiveId" clId="{AEA5F99F-2777-4216-A4E0-383B51DC0B05}" dt="2021-11-11T20:44:34.334" v="3937" actId="14100"/>
          <ac:spMkLst>
            <pc:docMk/>
            <pc:sldMk cId="2853430949" sldId="273"/>
            <ac:spMk id="7" creationId="{7915AC92-2086-4AEF-AAE1-F23AE452682A}"/>
          </ac:spMkLst>
        </pc:spChg>
        <pc:spChg chg="add mod">
          <ac:chgData name="Tamas Ungi" userId="7230d4dec6058018" providerId="LiveId" clId="{AEA5F99F-2777-4216-A4E0-383B51DC0B05}" dt="2021-11-11T20:44:57.110" v="3994" actId="14100"/>
          <ac:spMkLst>
            <pc:docMk/>
            <pc:sldMk cId="2853430949" sldId="273"/>
            <ac:spMk id="9" creationId="{572D43BF-F9C4-4839-B4EE-8EB73DEFE2D3}"/>
          </ac:spMkLst>
        </pc:spChg>
        <pc:picChg chg="add mod">
          <ac:chgData name="Tamas Ungi" userId="7230d4dec6058018" providerId="LiveId" clId="{AEA5F99F-2777-4216-A4E0-383B51DC0B05}" dt="2021-11-11T20:44:11.099" v="3893" actId="1076"/>
          <ac:picMkLst>
            <pc:docMk/>
            <pc:sldMk cId="2853430949" sldId="273"/>
            <ac:picMk id="3" creationId="{3A789FFF-6E4F-4C1E-9024-D3C5B947DFA3}"/>
          </ac:picMkLst>
        </pc:picChg>
        <pc:cxnChg chg="add mod">
          <ac:chgData name="Tamas Ungi" userId="7230d4dec6058018" providerId="LiveId" clId="{AEA5F99F-2777-4216-A4E0-383B51DC0B05}" dt="2021-11-11T20:45:07.567" v="3996" actId="14100"/>
          <ac:cxnSpMkLst>
            <pc:docMk/>
            <pc:sldMk cId="2853430949" sldId="273"/>
            <ac:cxnSpMk id="4" creationId="{BEAA7724-F72E-498E-859E-F30B52EBDEE3}"/>
          </ac:cxnSpMkLst>
        </pc:cxnChg>
        <pc:cxnChg chg="add mod">
          <ac:chgData name="Tamas Ungi" userId="7230d4dec6058018" providerId="LiveId" clId="{AEA5F99F-2777-4216-A4E0-383B51DC0B05}" dt="2021-11-11T20:44:36.568" v="3938" actId="14100"/>
          <ac:cxnSpMkLst>
            <pc:docMk/>
            <pc:sldMk cId="2853430949" sldId="273"/>
            <ac:cxnSpMk id="6" creationId="{B5AA6161-F37E-4982-ABB2-865F55846B65}"/>
          </ac:cxnSpMkLst>
        </pc:cxnChg>
        <pc:cxnChg chg="add mod">
          <ac:chgData name="Tamas Ungi" userId="7230d4dec6058018" providerId="LiveId" clId="{AEA5F99F-2777-4216-A4E0-383B51DC0B05}" dt="2021-11-11T20:45:00.171" v="3995" actId="14100"/>
          <ac:cxnSpMkLst>
            <pc:docMk/>
            <pc:sldMk cId="2853430949" sldId="273"/>
            <ac:cxnSpMk id="8" creationId="{A26CABC0-2346-410A-BDCC-81C90F194751}"/>
          </ac:cxnSpMkLst>
        </pc:cxnChg>
        <pc:cxnChg chg="add mod">
          <ac:chgData name="Tamas Ungi" userId="7230d4dec6058018" providerId="LiveId" clId="{AEA5F99F-2777-4216-A4E0-383B51DC0B05}" dt="2021-11-11T20:45:14.247" v="3999" actId="14100"/>
          <ac:cxnSpMkLst>
            <pc:docMk/>
            <pc:sldMk cId="2853430949" sldId="273"/>
            <ac:cxnSpMk id="13" creationId="{D3A8B1C7-1298-4F2A-AAF4-415812B35779}"/>
          </ac:cxnSpMkLst>
        </pc:cxnChg>
      </pc:sldChg>
      <pc:sldChg chg="addSp delSp modSp new mod">
        <pc:chgData name="Tamas Ungi" userId="7230d4dec6058018" providerId="LiveId" clId="{AEA5F99F-2777-4216-A4E0-383B51DC0B05}" dt="2021-11-16T14:04:46.363" v="4756" actId="478"/>
        <pc:sldMkLst>
          <pc:docMk/>
          <pc:sldMk cId="978842820" sldId="274"/>
        </pc:sldMkLst>
        <pc:spChg chg="add del mod">
          <ac:chgData name="Tamas Ungi" userId="7230d4dec6058018" providerId="LiveId" clId="{AEA5F99F-2777-4216-A4E0-383B51DC0B05}" dt="2021-11-11T20:50:55.407" v="4382" actId="478"/>
          <ac:spMkLst>
            <pc:docMk/>
            <pc:sldMk cId="978842820" sldId="274"/>
            <ac:spMk id="5" creationId="{BEB7CC4D-980D-4101-A269-240821A5AF4A}"/>
          </ac:spMkLst>
        </pc:spChg>
        <pc:spChg chg="add del mod">
          <ac:chgData name="Tamas Ungi" userId="7230d4dec6058018" providerId="LiveId" clId="{AEA5F99F-2777-4216-A4E0-383B51DC0B05}" dt="2021-11-11T20:50:55.407" v="4382" actId="478"/>
          <ac:spMkLst>
            <pc:docMk/>
            <pc:sldMk cId="978842820" sldId="274"/>
            <ac:spMk id="7" creationId="{1CD4EEA3-979D-417C-B1BF-0AB359B00AA4}"/>
          </ac:spMkLst>
        </pc:spChg>
        <pc:spChg chg="add del mod">
          <ac:chgData name="Tamas Ungi" userId="7230d4dec6058018" providerId="LiveId" clId="{AEA5F99F-2777-4216-A4E0-383B51DC0B05}" dt="2021-11-11T20:50:55.407" v="4382" actId="478"/>
          <ac:spMkLst>
            <pc:docMk/>
            <pc:sldMk cId="978842820" sldId="274"/>
            <ac:spMk id="9" creationId="{90E98403-8D0F-465E-84BA-D2E0E15E43C8}"/>
          </ac:spMkLst>
        </pc:spChg>
        <pc:spChg chg="add del mod">
          <ac:chgData name="Tamas Ungi" userId="7230d4dec6058018" providerId="LiveId" clId="{AEA5F99F-2777-4216-A4E0-383B51DC0B05}" dt="2021-11-11T20:50:55.407" v="4382" actId="478"/>
          <ac:spMkLst>
            <pc:docMk/>
            <pc:sldMk cId="978842820" sldId="274"/>
            <ac:spMk id="22" creationId="{0458BEAF-CA85-4EBE-8BEA-5F0AC0AB837A}"/>
          </ac:spMkLst>
        </pc:spChg>
        <pc:spChg chg="add mod">
          <ac:chgData name="Tamas Ungi" userId="7230d4dec6058018" providerId="LiveId" clId="{AEA5F99F-2777-4216-A4E0-383B51DC0B05}" dt="2021-11-11T20:50:24.859" v="4374" actId="1076"/>
          <ac:spMkLst>
            <pc:docMk/>
            <pc:sldMk cId="978842820" sldId="274"/>
            <ac:spMk id="26" creationId="{DA830C9B-BB65-4369-9F23-7DCD6065AD97}"/>
          </ac:spMkLst>
        </pc:spChg>
        <pc:picChg chg="add del mod">
          <ac:chgData name="Tamas Ungi" userId="7230d4dec6058018" providerId="LiveId" clId="{AEA5F99F-2777-4216-A4E0-383B51DC0B05}" dt="2021-11-16T14:04:46.363" v="4756" actId="478"/>
          <ac:picMkLst>
            <pc:docMk/>
            <pc:sldMk cId="978842820" sldId="274"/>
            <ac:picMk id="3" creationId="{511AC680-A7E8-4C8E-8250-402E846FEEF5}"/>
          </ac:picMkLst>
        </pc:picChg>
        <pc:picChg chg="add del ord">
          <ac:chgData name="Tamas Ungi" userId="7230d4dec6058018" providerId="LiveId" clId="{AEA5F99F-2777-4216-A4E0-383B51DC0B05}" dt="2021-11-16T14:04:45.878" v="4755" actId="22"/>
          <ac:picMkLst>
            <pc:docMk/>
            <pc:sldMk cId="978842820" sldId="274"/>
            <ac:picMk id="4" creationId="{E92BE8B2-12C3-48B3-9641-204F82D49B32}"/>
          </ac:picMkLst>
        </pc:picChg>
        <pc:picChg chg="add del ord">
          <ac:chgData name="Tamas Ungi" userId="7230d4dec6058018" providerId="LiveId" clId="{AEA5F99F-2777-4216-A4E0-383B51DC0B05}" dt="2021-11-16T14:04:43.665" v="4751" actId="22"/>
          <ac:picMkLst>
            <pc:docMk/>
            <pc:sldMk cId="978842820" sldId="274"/>
            <ac:picMk id="7" creationId="{F61E096C-9942-4008-9293-7B1A869EBB48}"/>
          </ac:picMkLst>
        </pc:pic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4" creationId="{B54C3061-9B36-4997-ACAD-9717F8C9F6B9}"/>
          </ac:cxnSpMkLst>
        </pc:cxn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6" creationId="{7C4E5E04-7710-48A9-86E5-F8E32FAB22ED}"/>
          </ac:cxnSpMkLst>
        </pc:cxn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8" creationId="{94EC449A-F5F9-4D6B-8360-E4E02E88346B}"/>
          </ac:cxnSpMkLst>
        </pc:cxn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12" creationId="{53BBAF23-290A-4A60-8916-7819005902F2}"/>
          </ac:cxnSpMkLst>
        </pc:cxn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15" creationId="{ADAD4693-F928-4DDF-B0BD-9BFA9025D46F}"/>
          </ac:cxnSpMkLst>
        </pc:cxnChg>
        <pc:cxnChg chg="add del mod">
          <ac:chgData name="Tamas Ungi" userId="7230d4dec6058018" providerId="LiveId" clId="{AEA5F99F-2777-4216-A4E0-383B51DC0B05}" dt="2021-11-11T20:50:55.407" v="4382" actId="478"/>
          <ac:cxnSpMkLst>
            <pc:docMk/>
            <pc:sldMk cId="978842820" sldId="274"/>
            <ac:cxnSpMk id="23" creationId="{E69736ED-034C-4789-9803-1D396B83664A}"/>
          </ac:cxnSpMkLst>
        </pc:cxnChg>
        <pc:cxnChg chg="add mod">
          <ac:chgData name="Tamas Ungi" userId="7230d4dec6058018" providerId="LiveId" clId="{AEA5F99F-2777-4216-A4E0-383B51DC0B05}" dt="2021-11-16T14:04:44.799" v="4753" actId="14100"/>
          <ac:cxnSpMkLst>
            <pc:docMk/>
            <pc:sldMk cId="978842820" sldId="274"/>
            <ac:cxnSpMk id="27" creationId="{152518A6-4C70-44BC-86EC-E85CD9C9EE3A}"/>
          </ac:cxnSpMkLst>
        </pc:cxnChg>
      </pc:sldChg>
      <pc:sldChg chg="delSp add mod ord">
        <pc:chgData name="Tamas Ungi" userId="7230d4dec6058018" providerId="LiveId" clId="{AEA5F99F-2777-4216-A4E0-383B51DC0B05}" dt="2021-11-11T20:50:46.693" v="4381"/>
        <pc:sldMkLst>
          <pc:docMk/>
          <pc:sldMk cId="2725572241" sldId="275"/>
        </pc:sldMkLst>
        <pc:spChg chg="del">
          <ac:chgData name="Tamas Ungi" userId="7230d4dec6058018" providerId="LiveId" clId="{AEA5F99F-2777-4216-A4E0-383B51DC0B05}" dt="2021-11-11T20:50:42.301" v="4379" actId="478"/>
          <ac:spMkLst>
            <pc:docMk/>
            <pc:sldMk cId="2725572241" sldId="275"/>
            <ac:spMk id="26" creationId="{DA830C9B-BB65-4369-9F23-7DCD6065AD97}"/>
          </ac:spMkLst>
        </pc:spChg>
        <pc:cxnChg chg="del">
          <ac:chgData name="Tamas Ungi" userId="7230d4dec6058018" providerId="LiveId" clId="{AEA5F99F-2777-4216-A4E0-383B51DC0B05}" dt="2021-11-11T20:50:42.301" v="4379" actId="478"/>
          <ac:cxnSpMkLst>
            <pc:docMk/>
            <pc:sldMk cId="2725572241" sldId="275"/>
            <ac:cxnSpMk id="27" creationId="{152518A6-4C70-44BC-86EC-E85CD9C9EE3A}"/>
          </ac:cxnSpMkLst>
        </pc:cxnChg>
      </pc:sldChg>
      <pc:sldChg chg="addSp delSp modSp new mod">
        <pc:chgData name="Tamas Ungi" userId="7230d4dec6058018" providerId="LiveId" clId="{AEA5F99F-2777-4216-A4E0-383B51DC0B05}" dt="2021-11-16T05:48:34.223" v="4617" actId="22"/>
        <pc:sldMkLst>
          <pc:docMk/>
          <pc:sldMk cId="2091492831" sldId="276"/>
        </pc:sldMkLst>
        <pc:spChg chg="add mod">
          <ac:chgData name="Tamas Ungi" userId="7230d4dec6058018" providerId="LiveId" clId="{AEA5F99F-2777-4216-A4E0-383B51DC0B05}" dt="2021-11-11T20:52:18.217" v="4398" actId="20577"/>
          <ac:spMkLst>
            <pc:docMk/>
            <pc:sldMk cId="2091492831" sldId="276"/>
            <ac:spMk id="5" creationId="{756B4B25-2C16-415B-B451-27C75C51C2B4}"/>
          </ac:spMkLst>
        </pc:spChg>
        <pc:spChg chg="add mod">
          <ac:chgData name="Tamas Ungi" userId="7230d4dec6058018" providerId="LiveId" clId="{AEA5F99F-2777-4216-A4E0-383B51DC0B05}" dt="2021-11-11T20:53:26.943" v="4483" actId="1076"/>
          <ac:spMkLst>
            <pc:docMk/>
            <pc:sldMk cId="2091492831" sldId="276"/>
            <ac:spMk id="7" creationId="{CB81A9C9-FF41-4089-8267-B482858DE538}"/>
          </ac:spMkLst>
        </pc:spChg>
        <pc:spChg chg="add mod">
          <ac:chgData name="Tamas Ungi" userId="7230d4dec6058018" providerId="LiveId" clId="{AEA5F99F-2777-4216-A4E0-383B51DC0B05}" dt="2021-11-11T20:53:23.389" v="4482" actId="1076"/>
          <ac:spMkLst>
            <pc:docMk/>
            <pc:sldMk cId="2091492831" sldId="276"/>
            <ac:spMk id="10" creationId="{E01DDB22-CE01-4FD1-9411-21BEFC8F7753}"/>
          </ac:spMkLst>
        </pc:spChg>
        <pc:spChg chg="add mod ord">
          <ac:chgData name="Tamas Ungi" userId="7230d4dec6058018" providerId="LiveId" clId="{AEA5F99F-2777-4216-A4E0-383B51DC0B05}" dt="2021-11-11T20:57:58.894" v="4514" actId="1076"/>
          <ac:spMkLst>
            <pc:docMk/>
            <pc:sldMk cId="2091492831" sldId="276"/>
            <ac:spMk id="14" creationId="{510AADC2-F4AC-4E8D-879F-84E31920A005}"/>
          </ac:spMkLst>
        </pc:spChg>
        <pc:spChg chg="add mod">
          <ac:chgData name="Tamas Ungi" userId="7230d4dec6058018" providerId="LiveId" clId="{AEA5F99F-2777-4216-A4E0-383B51DC0B05}" dt="2021-11-11T20:58:21.076" v="4563" actId="1076"/>
          <ac:spMkLst>
            <pc:docMk/>
            <pc:sldMk cId="2091492831" sldId="276"/>
            <ac:spMk id="23" creationId="{936CAD9D-0301-4F06-A49F-14B74E54FE42}"/>
          </ac:spMkLst>
        </pc:spChg>
        <pc:picChg chg="add">
          <ac:chgData name="Tamas Ungi" userId="7230d4dec6058018" providerId="LiveId" clId="{AEA5F99F-2777-4216-A4E0-383B51DC0B05}" dt="2021-11-11T20:51:58.815" v="4384" actId="22"/>
          <ac:picMkLst>
            <pc:docMk/>
            <pc:sldMk cId="2091492831" sldId="276"/>
            <ac:picMk id="3" creationId="{0964847B-218E-4274-90F3-CECF38717E3A}"/>
          </ac:picMkLst>
        </pc:picChg>
        <pc:picChg chg="add del">
          <ac:chgData name="Tamas Ungi" userId="7230d4dec6058018" providerId="LiveId" clId="{AEA5F99F-2777-4216-A4E0-383B51DC0B05}" dt="2021-11-16T05:48:34.223" v="4617" actId="22"/>
          <ac:picMkLst>
            <pc:docMk/>
            <pc:sldMk cId="2091492831" sldId="276"/>
            <ac:picMk id="8" creationId="{88763A8B-BF9C-47E6-A74B-09A2D3F2097A}"/>
          </ac:picMkLst>
        </pc:picChg>
        <pc:cxnChg chg="add mod">
          <ac:chgData name="Tamas Ungi" userId="7230d4dec6058018" providerId="LiveId" clId="{AEA5F99F-2777-4216-A4E0-383B51DC0B05}" dt="2021-11-11T20:52:21.764" v="4399" actId="14100"/>
          <ac:cxnSpMkLst>
            <pc:docMk/>
            <pc:sldMk cId="2091492831" sldId="276"/>
            <ac:cxnSpMk id="4" creationId="{C54D1A2D-1308-45C6-B8A4-E4D4F14703A9}"/>
          </ac:cxnSpMkLst>
        </pc:cxnChg>
        <pc:cxnChg chg="add mod">
          <ac:chgData name="Tamas Ungi" userId="7230d4dec6058018" providerId="LiveId" clId="{AEA5F99F-2777-4216-A4E0-383B51DC0B05}" dt="2021-11-11T20:52:33.648" v="4431" actId="14100"/>
          <ac:cxnSpMkLst>
            <pc:docMk/>
            <pc:sldMk cId="2091492831" sldId="276"/>
            <ac:cxnSpMk id="6" creationId="{A9B4237D-0336-4D7D-9451-46FD65F23349}"/>
          </ac:cxnSpMkLst>
        </pc:cxnChg>
        <pc:cxnChg chg="add mod">
          <ac:chgData name="Tamas Ungi" userId="7230d4dec6058018" providerId="LiveId" clId="{AEA5F99F-2777-4216-A4E0-383B51DC0B05}" dt="2021-11-11T20:53:23.389" v="4482" actId="1076"/>
          <ac:cxnSpMkLst>
            <pc:docMk/>
            <pc:sldMk cId="2091492831" sldId="276"/>
            <ac:cxnSpMk id="11" creationId="{910438E8-147B-46C2-A741-4E46AFAF60B1}"/>
          </ac:cxnSpMkLst>
        </pc:cxnChg>
        <pc:cxnChg chg="add mod">
          <ac:chgData name="Tamas Ungi" userId="7230d4dec6058018" providerId="LiveId" clId="{AEA5F99F-2777-4216-A4E0-383B51DC0B05}" dt="2021-11-11T20:58:00.647" v="4515" actId="14100"/>
          <ac:cxnSpMkLst>
            <pc:docMk/>
            <pc:sldMk cId="2091492831" sldId="276"/>
            <ac:cxnSpMk id="15" creationId="{A9158F89-42D0-402B-ACE2-C24BE685389E}"/>
          </ac:cxnSpMkLst>
        </pc:cxnChg>
        <pc:cxnChg chg="add del mod">
          <ac:chgData name="Tamas Ungi" userId="7230d4dec6058018" providerId="LiveId" clId="{AEA5F99F-2777-4216-A4E0-383B51DC0B05}" dt="2021-11-11T20:58:33.644" v="4568" actId="478"/>
          <ac:cxnSpMkLst>
            <pc:docMk/>
            <pc:sldMk cId="2091492831" sldId="276"/>
            <ac:cxnSpMk id="18" creationId="{00639BEA-86BF-4E1C-BD7C-20819974C9D8}"/>
          </ac:cxnSpMkLst>
        </pc:cxnChg>
        <pc:cxnChg chg="add mod">
          <ac:chgData name="Tamas Ungi" userId="7230d4dec6058018" providerId="LiveId" clId="{AEA5F99F-2777-4216-A4E0-383B51DC0B05}" dt="2021-11-11T20:58:30.141" v="4567" actId="14100"/>
          <ac:cxnSpMkLst>
            <pc:docMk/>
            <pc:sldMk cId="2091492831" sldId="276"/>
            <ac:cxnSpMk id="24" creationId="{DE983B91-2DFE-4192-863C-A2C5755AE44D}"/>
          </ac:cxnSpMkLst>
        </pc:cxnChg>
      </pc:sldChg>
      <pc:sldChg chg="addSp delSp modSp new mod">
        <pc:chgData name="Tamas Ungi" userId="7230d4dec6058018" providerId="LiveId" clId="{AEA5F99F-2777-4216-A4E0-383B51DC0B05}" dt="2021-11-16T14:15:30.550" v="5064" actId="20577"/>
        <pc:sldMkLst>
          <pc:docMk/>
          <pc:sldMk cId="4090695432" sldId="277"/>
        </pc:sldMkLst>
        <pc:spChg chg="add mod">
          <ac:chgData name="Tamas Ungi" userId="7230d4dec6058018" providerId="LiveId" clId="{AEA5F99F-2777-4216-A4E0-383B51DC0B05}" dt="2021-11-16T05:49:04.246" v="4635" actId="1076"/>
          <ac:spMkLst>
            <pc:docMk/>
            <pc:sldMk cId="4090695432" sldId="277"/>
            <ac:spMk id="5" creationId="{E33C35CE-BA27-498D-86D5-3DFAE0402A6E}"/>
          </ac:spMkLst>
        </pc:spChg>
        <pc:spChg chg="add mod">
          <ac:chgData name="Tamas Ungi" userId="7230d4dec6058018" providerId="LiveId" clId="{AEA5F99F-2777-4216-A4E0-383B51DC0B05}" dt="2021-11-16T05:49:13.296" v="4647" actId="1076"/>
          <ac:spMkLst>
            <pc:docMk/>
            <pc:sldMk cId="4090695432" sldId="277"/>
            <ac:spMk id="7" creationId="{9C05D01C-1F4C-4A17-BA88-6030A12A130A}"/>
          </ac:spMkLst>
        </pc:spChg>
        <pc:spChg chg="add mod">
          <ac:chgData name="Tamas Ungi" userId="7230d4dec6058018" providerId="LiveId" clId="{AEA5F99F-2777-4216-A4E0-383B51DC0B05}" dt="2021-11-16T14:05:55.377" v="4764" actId="1076"/>
          <ac:spMkLst>
            <pc:docMk/>
            <pc:sldMk cId="4090695432" sldId="277"/>
            <ac:spMk id="13" creationId="{C6B3CD1E-718F-4A14-B7AE-244EFCFBEA9C}"/>
          </ac:spMkLst>
        </pc:spChg>
        <pc:spChg chg="add mod">
          <ac:chgData name="Tamas Ungi" userId="7230d4dec6058018" providerId="LiveId" clId="{AEA5F99F-2777-4216-A4E0-383B51DC0B05}" dt="2021-11-16T14:15:30.550" v="5064" actId="20577"/>
          <ac:spMkLst>
            <pc:docMk/>
            <pc:sldMk cId="4090695432" sldId="277"/>
            <ac:spMk id="20" creationId="{F87DA736-870A-4EFD-8CA0-971E184EFE87}"/>
          </ac:spMkLst>
        </pc:spChg>
        <pc:picChg chg="add del">
          <ac:chgData name="Tamas Ungi" userId="7230d4dec6058018" providerId="LiveId" clId="{AEA5F99F-2777-4216-A4E0-383B51DC0B05}" dt="2021-11-16T14:05:37.049" v="4757" actId="478"/>
          <ac:picMkLst>
            <pc:docMk/>
            <pc:sldMk cId="4090695432" sldId="277"/>
            <ac:picMk id="3" creationId="{9D5D9FDB-ED83-4A5A-91A6-A89FBEE35253}"/>
          </ac:picMkLst>
        </pc:picChg>
        <pc:picChg chg="add mod ord">
          <ac:chgData name="Tamas Ungi" userId="7230d4dec6058018" providerId="LiveId" clId="{AEA5F99F-2777-4216-A4E0-383B51DC0B05}" dt="2021-11-16T14:05:44.495" v="4760" actId="14100"/>
          <ac:picMkLst>
            <pc:docMk/>
            <pc:sldMk cId="4090695432" sldId="277"/>
            <ac:picMk id="16" creationId="{77D9A9A6-F6EA-4D13-B46A-344BFAB1B533}"/>
          </ac:picMkLst>
        </pc:picChg>
        <pc:cxnChg chg="add mod">
          <ac:chgData name="Tamas Ungi" userId="7230d4dec6058018" providerId="LiveId" clId="{AEA5F99F-2777-4216-A4E0-383B51DC0B05}" dt="2021-11-16T14:05:51.189" v="4763" actId="14100"/>
          <ac:cxnSpMkLst>
            <pc:docMk/>
            <pc:sldMk cId="4090695432" sldId="277"/>
            <ac:cxnSpMk id="4" creationId="{50A675F1-9CFD-4934-A29B-463B2A4641CA}"/>
          </ac:cxnSpMkLst>
        </pc:cxnChg>
        <pc:cxnChg chg="add mod">
          <ac:chgData name="Tamas Ungi" userId="7230d4dec6058018" providerId="LiveId" clId="{AEA5F99F-2777-4216-A4E0-383B51DC0B05}" dt="2021-11-16T14:05:46.953" v="4761" actId="14100"/>
          <ac:cxnSpMkLst>
            <pc:docMk/>
            <pc:sldMk cId="4090695432" sldId="277"/>
            <ac:cxnSpMk id="6" creationId="{07714BC0-3786-49A8-9344-2CAED177A02C}"/>
          </ac:cxnSpMkLst>
        </pc:cxnChg>
        <pc:cxnChg chg="add mod">
          <ac:chgData name="Tamas Ungi" userId="7230d4dec6058018" providerId="LiveId" clId="{AEA5F99F-2777-4216-A4E0-383B51DC0B05}" dt="2021-11-16T14:05:55.377" v="4764" actId="1076"/>
          <ac:cxnSpMkLst>
            <pc:docMk/>
            <pc:sldMk cId="4090695432" sldId="277"/>
            <ac:cxnSpMk id="12" creationId="{7ECA0532-A682-489E-ADA3-1A99BE80168A}"/>
          </ac:cxnSpMkLst>
        </pc:cxnChg>
        <pc:cxnChg chg="add mod">
          <ac:chgData name="Tamas Ungi" userId="7230d4dec6058018" providerId="LiveId" clId="{AEA5F99F-2777-4216-A4E0-383B51DC0B05}" dt="2021-11-16T14:11:30.790" v="4873" actId="14100"/>
          <ac:cxnSpMkLst>
            <pc:docMk/>
            <pc:sldMk cId="4090695432" sldId="277"/>
            <ac:cxnSpMk id="19" creationId="{B4FDBED6-E01C-40CB-B046-C0E541A983BA}"/>
          </ac:cxnSpMkLst>
        </pc:cxnChg>
      </pc:sldChg>
      <pc:sldChg chg="addSp delSp modSp new mod">
        <pc:chgData name="Tamas Ungi" userId="7230d4dec6058018" providerId="LiveId" clId="{AEA5F99F-2777-4216-A4E0-383B51DC0B05}" dt="2021-11-16T14:07:46.426" v="4776" actId="1076"/>
        <pc:sldMkLst>
          <pc:docMk/>
          <pc:sldMk cId="2705742490" sldId="278"/>
        </pc:sldMkLst>
        <pc:spChg chg="add mod">
          <ac:chgData name="Tamas Ungi" userId="7230d4dec6058018" providerId="LiveId" clId="{AEA5F99F-2777-4216-A4E0-383B51DC0B05}" dt="2021-11-16T05:52:46.919" v="4690" actId="14100"/>
          <ac:spMkLst>
            <pc:docMk/>
            <pc:sldMk cId="2705742490" sldId="278"/>
            <ac:spMk id="5" creationId="{7FB8D24F-67E3-4158-8487-A55AE5672B46}"/>
          </ac:spMkLst>
        </pc:spChg>
        <pc:spChg chg="add mod">
          <ac:chgData name="Tamas Ungi" userId="7230d4dec6058018" providerId="LiveId" clId="{AEA5F99F-2777-4216-A4E0-383B51DC0B05}" dt="2021-11-16T14:07:35.575" v="4773" actId="1076"/>
          <ac:spMkLst>
            <pc:docMk/>
            <pc:sldMk cId="2705742490" sldId="278"/>
            <ac:spMk id="9" creationId="{9EDC091D-5146-4B63-996F-DEA584E1D2B6}"/>
          </ac:spMkLst>
        </pc:spChg>
        <pc:spChg chg="add mod">
          <ac:chgData name="Tamas Ungi" userId="7230d4dec6058018" providerId="LiveId" clId="{AEA5F99F-2777-4216-A4E0-383B51DC0B05}" dt="2021-11-16T05:53:29.638" v="4726" actId="20577"/>
          <ac:spMkLst>
            <pc:docMk/>
            <pc:sldMk cId="2705742490" sldId="278"/>
            <ac:spMk id="13" creationId="{C770E304-3250-4853-9A71-D0D5F2C1D14B}"/>
          </ac:spMkLst>
        </pc:spChg>
        <pc:spChg chg="add mod">
          <ac:chgData name="Tamas Ungi" userId="7230d4dec6058018" providerId="LiveId" clId="{AEA5F99F-2777-4216-A4E0-383B51DC0B05}" dt="2021-11-16T14:07:39.988" v="4774" actId="1076"/>
          <ac:spMkLst>
            <pc:docMk/>
            <pc:sldMk cId="2705742490" sldId="278"/>
            <ac:spMk id="15" creationId="{1D5F3A2A-0721-4423-9A08-59B69D51D328}"/>
          </ac:spMkLst>
        </pc:spChg>
        <pc:spChg chg="add mod">
          <ac:chgData name="Tamas Ungi" userId="7230d4dec6058018" providerId="LiveId" clId="{AEA5F99F-2777-4216-A4E0-383B51DC0B05}" dt="2021-11-16T14:07:44.768" v="4775" actId="1076"/>
          <ac:spMkLst>
            <pc:docMk/>
            <pc:sldMk cId="2705742490" sldId="278"/>
            <ac:spMk id="18" creationId="{80F2639C-BA1B-4A2F-BF2D-0EF7AE4F31FA}"/>
          </ac:spMkLst>
        </pc:spChg>
        <pc:picChg chg="add del">
          <ac:chgData name="Tamas Ungi" userId="7230d4dec6058018" providerId="LiveId" clId="{AEA5F99F-2777-4216-A4E0-383B51DC0B05}" dt="2021-11-16T14:06:57.382" v="4765" actId="478"/>
          <ac:picMkLst>
            <pc:docMk/>
            <pc:sldMk cId="2705742490" sldId="278"/>
            <ac:picMk id="3" creationId="{67AD1D4F-6111-43F1-A633-7A818EAB865C}"/>
          </ac:picMkLst>
        </pc:picChg>
        <pc:picChg chg="add del ord">
          <ac:chgData name="Tamas Ungi" userId="7230d4dec6058018" providerId="LiveId" clId="{AEA5F99F-2777-4216-A4E0-383B51DC0B05}" dt="2021-11-16T14:07:16.770" v="4769" actId="478"/>
          <ac:picMkLst>
            <pc:docMk/>
            <pc:sldMk cId="2705742490" sldId="278"/>
            <ac:picMk id="21" creationId="{1611992A-835D-4D15-9A9A-03E3BE219462}"/>
          </ac:picMkLst>
        </pc:picChg>
        <pc:picChg chg="add ord">
          <ac:chgData name="Tamas Ungi" userId="7230d4dec6058018" providerId="LiveId" clId="{AEA5F99F-2777-4216-A4E0-383B51DC0B05}" dt="2021-11-16T14:07:29.362" v="4771" actId="167"/>
          <ac:picMkLst>
            <pc:docMk/>
            <pc:sldMk cId="2705742490" sldId="278"/>
            <ac:picMk id="24" creationId="{8B36A1D7-4084-470C-BE6A-4F0B9C7FB45D}"/>
          </ac:picMkLst>
        </pc:picChg>
        <pc:cxnChg chg="add mod">
          <ac:chgData name="Tamas Ungi" userId="7230d4dec6058018" providerId="LiveId" clId="{AEA5F99F-2777-4216-A4E0-383B51DC0B05}" dt="2021-11-16T14:07:32.134" v="4772" actId="14100"/>
          <ac:cxnSpMkLst>
            <pc:docMk/>
            <pc:sldMk cId="2705742490" sldId="278"/>
            <ac:cxnSpMk id="4" creationId="{0A2F7183-591E-4DFA-B666-E3F239C40B97}"/>
          </ac:cxnSpMkLst>
        </pc:cxnChg>
        <pc:cxnChg chg="add mod">
          <ac:chgData name="Tamas Ungi" userId="7230d4dec6058018" providerId="LiveId" clId="{AEA5F99F-2777-4216-A4E0-383B51DC0B05}" dt="2021-11-16T14:07:35.575" v="4773" actId="1076"/>
          <ac:cxnSpMkLst>
            <pc:docMk/>
            <pc:sldMk cId="2705742490" sldId="278"/>
            <ac:cxnSpMk id="8" creationId="{C00B83B0-521C-4C01-8E76-36C189A8A2C4}"/>
          </ac:cxnSpMkLst>
        </pc:cxnChg>
        <pc:cxnChg chg="add mod">
          <ac:chgData name="Tamas Ungi" userId="7230d4dec6058018" providerId="LiveId" clId="{AEA5F99F-2777-4216-A4E0-383B51DC0B05}" dt="2021-11-16T05:53:19.703" v="4703" actId="14100"/>
          <ac:cxnSpMkLst>
            <pc:docMk/>
            <pc:sldMk cId="2705742490" sldId="278"/>
            <ac:cxnSpMk id="12" creationId="{4BC0C593-9802-4882-8B12-AF2D905DFA7F}"/>
          </ac:cxnSpMkLst>
        </pc:cxnChg>
        <pc:cxnChg chg="add mod">
          <ac:chgData name="Tamas Ungi" userId="7230d4dec6058018" providerId="LiveId" clId="{AEA5F99F-2777-4216-A4E0-383B51DC0B05}" dt="2021-11-16T14:07:39.988" v="4774" actId="1076"/>
          <ac:cxnSpMkLst>
            <pc:docMk/>
            <pc:sldMk cId="2705742490" sldId="278"/>
            <ac:cxnSpMk id="16" creationId="{907FA73F-70B5-427A-B696-17450708A65D}"/>
          </ac:cxnSpMkLst>
        </pc:cxnChg>
        <pc:cxnChg chg="add mod">
          <ac:chgData name="Tamas Ungi" userId="7230d4dec6058018" providerId="LiveId" clId="{AEA5F99F-2777-4216-A4E0-383B51DC0B05}" dt="2021-11-16T14:07:46.426" v="4776" actId="1076"/>
          <ac:cxnSpMkLst>
            <pc:docMk/>
            <pc:sldMk cId="2705742490" sldId="278"/>
            <ac:cxnSpMk id="19" creationId="{5BEF54FC-8056-4F0D-BDF8-13454C0BF32C}"/>
          </ac:cxnSpMkLst>
        </pc:cxnChg>
      </pc:sldChg>
      <pc:sldChg chg="addSp modSp new mod">
        <pc:chgData name="Tamas Ungi" userId="7230d4dec6058018" providerId="LiveId" clId="{AEA5F99F-2777-4216-A4E0-383B51DC0B05}" dt="2021-11-16T14:13:40.809" v="4991" actId="1076"/>
        <pc:sldMkLst>
          <pc:docMk/>
          <pc:sldMk cId="4024812900" sldId="279"/>
        </pc:sldMkLst>
        <pc:spChg chg="add mod">
          <ac:chgData name="Tamas Ungi" userId="7230d4dec6058018" providerId="LiveId" clId="{AEA5F99F-2777-4216-A4E0-383B51DC0B05}" dt="2021-11-16T14:10:42.494" v="4829" actId="1076"/>
          <ac:spMkLst>
            <pc:docMk/>
            <pc:sldMk cId="4024812900" sldId="279"/>
            <ac:spMk id="5" creationId="{02629A38-722B-4EE7-B98A-17010883092D}"/>
          </ac:spMkLst>
        </pc:spChg>
        <pc:spChg chg="add mod">
          <ac:chgData name="Tamas Ungi" userId="7230d4dec6058018" providerId="LiveId" clId="{AEA5F99F-2777-4216-A4E0-383B51DC0B05}" dt="2021-11-16T14:12:20.592" v="4927" actId="14100"/>
          <ac:spMkLst>
            <pc:docMk/>
            <pc:sldMk cId="4024812900" sldId="279"/>
            <ac:spMk id="7" creationId="{67D1FE00-C59F-4695-AC66-6450D8FF9897}"/>
          </ac:spMkLst>
        </pc:spChg>
        <pc:spChg chg="add mod">
          <ac:chgData name="Tamas Ungi" userId="7230d4dec6058018" providerId="LiveId" clId="{AEA5F99F-2777-4216-A4E0-383B51DC0B05}" dt="2021-11-16T14:12:34.222" v="4937" actId="20577"/>
          <ac:spMkLst>
            <pc:docMk/>
            <pc:sldMk cId="4024812900" sldId="279"/>
            <ac:spMk id="12" creationId="{E7DD775F-DA0C-4E0C-B9E1-805F1247E666}"/>
          </ac:spMkLst>
        </pc:spChg>
        <pc:spChg chg="add mod">
          <ac:chgData name="Tamas Ungi" userId="7230d4dec6058018" providerId="LiveId" clId="{AEA5F99F-2777-4216-A4E0-383B51DC0B05}" dt="2021-11-16T14:13:28.326" v="4970" actId="20577"/>
          <ac:spMkLst>
            <pc:docMk/>
            <pc:sldMk cId="4024812900" sldId="279"/>
            <ac:spMk id="14" creationId="{1C9C5990-2C7B-44CD-B20E-30A522FFFE04}"/>
          </ac:spMkLst>
        </pc:spChg>
        <pc:spChg chg="add mod">
          <ac:chgData name="Tamas Ungi" userId="7230d4dec6058018" providerId="LiveId" clId="{AEA5F99F-2777-4216-A4E0-383B51DC0B05}" dt="2021-11-16T14:13:40.809" v="4991" actId="1076"/>
          <ac:spMkLst>
            <pc:docMk/>
            <pc:sldMk cId="4024812900" sldId="279"/>
            <ac:spMk id="18" creationId="{E7EF48CC-4789-4A77-A9C8-D931BED48B51}"/>
          </ac:spMkLst>
        </pc:spChg>
        <pc:picChg chg="add">
          <ac:chgData name="Tamas Ungi" userId="7230d4dec6058018" providerId="LiveId" clId="{AEA5F99F-2777-4216-A4E0-383B51DC0B05}" dt="2021-11-16T14:10:11.157" v="4777" actId="22"/>
          <ac:picMkLst>
            <pc:docMk/>
            <pc:sldMk cId="4024812900" sldId="279"/>
            <ac:picMk id="3" creationId="{4E239A19-DC95-43F8-8D7B-B3FAB54A4FC2}"/>
          </ac:picMkLst>
        </pc:picChg>
        <pc:cxnChg chg="add mod">
          <ac:chgData name="Tamas Ungi" userId="7230d4dec6058018" providerId="LiveId" clId="{AEA5F99F-2777-4216-A4E0-383B51DC0B05}" dt="2021-11-16T14:10:45.966" v="4831" actId="14100"/>
          <ac:cxnSpMkLst>
            <pc:docMk/>
            <pc:sldMk cId="4024812900" sldId="279"/>
            <ac:cxnSpMk id="4" creationId="{3C184CC6-20F6-407C-B473-4853F97A0991}"/>
          </ac:cxnSpMkLst>
        </pc:cxnChg>
        <pc:cxnChg chg="add mod">
          <ac:chgData name="Tamas Ungi" userId="7230d4dec6058018" providerId="LiveId" clId="{AEA5F99F-2777-4216-A4E0-383B51DC0B05}" dt="2021-11-16T14:12:24.562" v="4928" actId="14100"/>
          <ac:cxnSpMkLst>
            <pc:docMk/>
            <pc:sldMk cId="4024812900" sldId="279"/>
            <ac:cxnSpMk id="6" creationId="{765DE4D9-2AD7-4D19-9A9D-3FD5FD6624EF}"/>
          </ac:cxnSpMkLst>
        </pc:cxnChg>
        <pc:cxnChg chg="add mod">
          <ac:chgData name="Tamas Ungi" userId="7230d4dec6058018" providerId="LiveId" clId="{AEA5F99F-2777-4216-A4E0-383B51DC0B05}" dt="2021-11-16T14:12:29.974" v="4930" actId="1076"/>
          <ac:cxnSpMkLst>
            <pc:docMk/>
            <pc:sldMk cId="4024812900" sldId="279"/>
            <ac:cxnSpMk id="11" creationId="{F97E09AB-9E90-4F8D-8C84-9B78ED7732A4}"/>
          </ac:cxnSpMkLst>
        </pc:cxnChg>
        <pc:cxnChg chg="add mod">
          <ac:chgData name="Tamas Ungi" userId="7230d4dec6058018" providerId="LiveId" clId="{AEA5F99F-2777-4216-A4E0-383B51DC0B05}" dt="2021-11-16T14:12:55.370" v="4939" actId="1076"/>
          <ac:cxnSpMkLst>
            <pc:docMk/>
            <pc:sldMk cId="4024812900" sldId="279"/>
            <ac:cxnSpMk id="13" creationId="{8534C3DA-B827-40AA-A6EE-614F995EA549}"/>
          </ac:cxnSpMkLst>
        </pc:cxnChg>
        <pc:cxnChg chg="add mod">
          <ac:chgData name="Tamas Ungi" userId="7230d4dec6058018" providerId="LiveId" clId="{AEA5F99F-2777-4216-A4E0-383B51DC0B05}" dt="2021-11-16T14:13:20.024" v="4966" actId="14100"/>
          <ac:cxnSpMkLst>
            <pc:docMk/>
            <pc:sldMk cId="4024812900" sldId="279"/>
            <ac:cxnSpMk id="15" creationId="{7730E18B-A17F-45B5-B1E6-9F64FE754850}"/>
          </ac:cxnSpMkLst>
        </pc:cxnChg>
      </pc:sldChg>
      <pc:sldChg chg="addSp modSp new mod">
        <pc:chgData name="Tamas Ungi" userId="7230d4dec6058018" providerId="LiveId" clId="{AEA5F99F-2777-4216-A4E0-383B51DC0B05}" dt="2021-11-16T14:18:45.463" v="5189" actId="14100"/>
        <pc:sldMkLst>
          <pc:docMk/>
          <pc:sldMk cId="3816203608" sldId="280"/>
        </pc:sldMkLst>
        <pc:spChg chg="add mod">
          <ac:chgData name="Tamas Ungi" userId="7230d4dec6058018" providerId="LiveId" clId="{AEA5F99F-2777-4216-A4E0-383B51DC0B05}" dt="2021-11-16T14:17:37.656" v="5118" actId="20577"/>
          <ac:spMkLst>
            <pc:docMk/>
            <pc:sldMk cId="3816203608" sldId="280"/>
            <ac:spMk id="5" creationId="{097C55C6-8BC3-4465-9910-9A94B2E9A98E}"/>
          </ac:spMkLst>
        </pc:spChg>
        <pc:spChg chg="add mod">
          <ac:chgData name="Tamas Ungi" userId="7230d4dec6058018" providerId="LiveId" clId="{AEA5F99F-2777-4216-A4E0-383B51DC0B05}" dt="2021-11-16T14:18:21.501" v="5147" actId="20577"/>
          <ac:spMkLst>
            <pc:docMk/>
            <pc:sldMk cId="3816203608" sldId="280"/>
            <ac:spMk id="10" creationId="{3A2C8F4B-5A1D-40B9-A3D8-D1D0E0DBD69A}"/>
          </ac:spMkLst>
        </pc:spChg>
        <pc:spChg chg="add mod">
          <ac:chgData name="Tamas Ungi" userId="7230d4dec6058018" providerId="LiveId" clId="{AEA5F99F-2777-4216-A4E0-383B51DC0B05}" dt="2021-11-16T14:18:39.702" v="5186" actId="14100"/>
          <ac:spMkLst>
            <pc:docMk/>
            <pc:sldMk cId="3816203608" sldId="280"/>
            <ac:spMk id="16" creationId="{9C68AC82-7D95-4955-B341-A0D3190CC6A3}"/>
          </ac:spMkLst>
        </pc:spChg>
        <pc:picChg chg="add">
          <ac:chgData name="Tamas Ungi" userId="7230d4dec6058018" providerId="LiveId" clId="{AEA5F99F-2777-4216-A4E0-383B51DC0B05}" dt="2021-11-16T14:17:07.993" v="5065" actId="22"/>
          <ac:picMkLst>
            <pc:docMk/>
            <pc:sldMk cId="3816203608" sldId="280"/>
            <ac:picMk id="3" creationId="{5C02B20B-EDFC-4825-8724-143FF008A5F9}"/>
          </ac:picMkLst>
        </pc:picChg>
        <pc:cxnChg chg="add mod">
          <ac:chgData name="Tamas Ungi" userId="7230d4dec6058018" providerId="LiveId" clId="{AEA5F99F-2777-4216-A4E0-383B51DC0B05}" dt="2021-11-16T14:17:41.288" v="5119" actId="14100"/>
          <ac:cxnSpMkLst>
            <pc:docMk/>
            <pc:sldMk cId="3816203608" sldId="280"/>
            <ac:cxnSpMk id="4" creationId="{D781A93D-E788-48F0-97B0-D812E11164C9}"/>
          </ac:cxnSpMkLst>
        </pc:cxnChg>
        <pc:cxnChg chg="add mod">
          <ac:chgData name="Tamas Ungi" userId="7230d4dec6058018" providerId="LiveId" clId="{AEA5F99F-2777-4216-A4E0-383B51DC0B05}" dt="2021-11-16T14:17:47.873" v="5122" actId="14100"/>
          <ac:cxnSpMkLst>
            <pc:docMk/>
            <pc:sldMk cId="3816203608" sldId="280"/>
            <ac:cxnSpMk id="7" creationId="{C048BEB5-FE08-4578-B52D-1CC9B053F0C9}"/>
          </ac:cxnSpMkLst>
        </pc:cxnChg>
        <pc:cxnChg chg="add mod">
          <ac:chgData name="Tamas Ungi" userId="7230d4dec6058018" providerId="LiveId" clId="{AEA5F99F-2777-4216-A4E0-383B51DC0B05}" dt="2021-11-16T14:18:12.508" v="5144" actId="14100"/>
          <ac:cxnSpMkLst>
            <pc:docMk/>
            <pc:sldMk cId="3816203608" sldId="280"/>
            <ac:cxnSpMk id="9" creationId="{38563247-8CA5-4065-9B3F-D6624288E5C0}"/>
          </ac:cxnSpMkLst>
        </pc:cxnChg>
        <pc:cxnChg chg="add mod">
          <ac:chgData name="Tamas Ungi" userId="7230d4dec6058018" providerId="LiveId" clId="{AEA5F99F-2777-4216-A4E0-383B51DC0B05}" dt="2021-11-16T14:18:17.341" v="5146" actId="14100"/>
          <ac:cxnSpMkLst>
            <pc:docMk/>
            <pc:sldMk cId="3816203608" sldId="280"/>
            <ac:cxnSpMk id="11" creationId="{0D4EF59B-B6FC-43E6-BC54-418857CA7BFB}"/>
          </ac:cxnSpMkLst>
        </pc:cxnChg>
        <pc:cxnChg chg="add mod">
          <ac:chgData name="Tamas Ungi" userId="7230d4dec6058018" providerId="LiveId" clId="{AEA5F99F-2777-4216-A4E0-383B51DC0B05}" dt="2021-11-16T14:18:45.463" v="5189" actId="14100"/>
          <ac:cxnSpMkLst>
            <pc:docMk/>
            <pc:sldMk cId="3816203608" sldId="280"/>
            <ac:cxnSpMk id="17" creationId="{EF010271-1AFC-479F-A8BA-C67B56793FDA}"/>
          </ac:cxnSpMkLst>
        </pc:cxnChg>
      </pc:sldChg>
      <pc:sldChg chg="addSp modSp new mod">
        <pc:chgData name="Tamas Ungi" userId="7230d4dec6058018" providerId="LiveId" clId="{AEA5F99F-2777-4216-A4E0-383B51DC0B05}" dt="2021-11-16T14:21:39.974" v="5331" actId="14100"/>
        <pc:sldMkLst>
          <pc:docMk/>
          <pc:sldMk cId="903445121" sldId="281"/>
        </pc:sldMkLst>
        <pc:spChg chg="add mod">
          <ac:chgData name="Tamas Ungi" userId="7230d4dec6058018" providerId="LiveId" clId="{AEA5F99F-2777-4216-A4E0-383B51DC0B05}" dt="2021-11-16T14:21:10.861" v="5239" actId="20577"/>
          <ac:spMkLst>
            <pc:docMk/>
            <pc:sldMk cId="903445121" sldId="281"/>
            <ac:spMk id="5" creationId="{F45EA222-D626-4DE4-AE25-9714DFE0F1BF}"/>
          </ac:spMkLst>
        </pc:spChg>
        <pc:spChg chg="add mod">
          <ac:chgData name="Tamas Ungi" userId="7230d4dec6058018" providerId="LiveId" clId="{AEA5F99F-2777-4216-A4E0-383B51DC0B05}" dt="2021-11-16T14:21:39.974" v="5331" actId="14100"/>
          <ac:spMkLst>
            <pc:docMk/>
            <pc:sldMk cId="903445121" sldId="281"/>
            <ac:spMk id="7" creationId="{4F2DE939-91FF-4096-B29F-4A7B40ADE3CF}"/>
          </ac:spMkLst>
        </pc:spChg>
        <pc:picChg chg="add">
          <ac:chgData name="Tamas Ungi" userId="7230d4dec6058018" providerId="LiveId" clId="{AEA5F99F-2777-4216-A4E0-383B51DC0B05}" dt="2021-11-16T14:20:50.987" v="5191" actId="22"/>
          <ac:picMkLst>
            <pc:docMk/>
            <pc:sldMk cId="903445121" sldId="281"/>
            <ac:picMk id="3" creationId="{402096FF-8135-4684-9D7C-46B509D94D80}"/>
          </ac:picMkLst>
        </pc:picChg>
        <pc:cxnChg chg="add mod">
          <ac:chgData name="Tamas Ungi" userId="7230d4dec6058018" providerId="LiveId" clId="{AEA5F99F-2777-4216-A4E0-383B51DC0B05}" dt="2021-11-16T14:21:01.361" v="5193" actId="14100"/>
          <ac:cxnSpMkLst>
            <pc:docMk/>
            <pc:sldMk cId="903445121" sldId="281"/>
            <ac:cxnSpMk id="4" creationId="{32ACBC00-C11A-424A-B3E1-A5056C266222}"/>
          </ac:cxnSpMkLst>
        </pc:cxnChg>
        <pc:cxnChg chg="add mod">
          <ac:chgData name="Tamas Ungi" userId="7230d4dec6058018" providerId="LiveId" clId="{AEA5F99F-2777-4216-A4E0-383B51DC0B05}" dt="2021-11-16T14:21:18.390" v="5242" actId="14100"/>
          <ac:cxnSpMkLst>
            <pc:docMk/>
            <pc:sldMk cId="903445121" sldId="281"/>
            <ac:cxnSpMk id="6" creationId="{105A5F12-5956-4017-A82D-411EF54E8D5F}"/>
          </ac:cxnSpMkLst>
        </pc:cxnChg>
        <pc:cxnChg chg="add mod">
          <ac:chgData name="Tamas Ungi" userId="7230d4dec6058018" providerId="LiveId" clId="{AEA5F99F-2777-4216-A4E0-383B51DC0B05}" dt="2021-11-16T14:21:15.188" v="5241" actId="14100"/>
          <ac:cxnSpMkLst>
            <pc:docMk/>
            <pc:sldMk cId="903445121" sldId="281"/>
            <ac:cxnSpMk id="10" creationId="{6EF82001-BCAA-48A6-BDFD-C31CD407DA2B}"/>
          </ac:cxnSpMkLst>
        </pc:cxnChg>
      </pc:sldChg>
      <pc:sldChg chg="addSp modSp new mod">
        <pc:chgData name="Tamas Ungi" userId="7230d4dec6058018" providerId="LiveId" clId="{AEA5F99F-2777-4216-A4E0-383B51DC0B05}" dt="2021-11-16T14:23:25.781" v="5394" actId="20577"/>
        <pc:sldMkLst>
          <pc:docMk/>
          <pc:sldMk cId="1787602176" sldId="282"/>
        </pc:sldMkLst>
        <pc:spChg chg="add mod">
          <ac:chgData name="Tamas Ungi" userId="7230d4dec6058018" providerId="LiveId" clId="{AEA5F99F-2777-4216-A4E0-383B51DC0B05}" dt="2021-11-16T14:23:25.781" v="5394" actId="20577"/>
          <ac:spMkLst>
            <pc:docMk/>
            <pc:sldMk cId="1787602176" sldId="282"/>
            <ac:spMk id="2" creationId="{E2DFA145-5F1F-4A8A-A742-754A7E7C4E37}"/>
          </ac:spMkLst>
        </pc:spChg>
      </pc:sldChg>
    </pc:docChg>
  </pc:docChgLst>
  <pc:docChgLst>
    <pc:chgData name="Tamas Ungi" userId="7230d4dec6058018" providerId="LiveId" clId="{1EFE7006-4BB7-4644-87D1-1DA3E7CB15D8}"/>
    <pc:docChg chg="custSel addSld delSld modSld">
      <pc:chgData name="Tamas Ungi" userId="7230d4dec6058018" providerId="LiveId" clId="{1EFE7006-4BB7-4644-87D1-1DA3E7CB15D8}" dt="2022-05-24T16:27:07.703" v="491" actId="47"/>
      <pc:docMkLst>
        <pc:docMk/>
      </pc:docMkLst>
      <pc:sldChg chg="modSp mod">
        <pc:chgData name="Tamas Ungi" userId="7230d4dec6058018" providerId="LiveId" clId="{1EFE7006-4BB7-4644-87D1-1DA3E7CB15D8}" dt="2022-05-24T16:02:38.539" v="479" actId="20577"/>
        <pc:sldMkLst>
          <pc:docMk/>
          <pc:sldMk cId="802983070" sldId="256"/>
        </pc:sldMkLst>
        <pc:spChg chg="mod">
          <ac:chgData name="Tamas Ungi" userId="7230d4dec6058018" providerId="LiveId" clId="{1EFE7006-4BB7-4644-87D1-1DA3E7CB15D8}" dt="2022-05-24T16:02:38.539" v="479" actId="20577"/>
          <ac:spMkLst>
            <pc:docMk/>
            <pc:sldMk cId="802983070" sldId="256"/>
            <ac:spMk id="2" creationId="{0668AE39-632F-475A-834C-9A3227B0DEF6}"/>
          </ac:spMkLst>
        </pc:spChg>
      </pc:sldChg>
      <pc:sldChg chg="modSp mod">
        <pc:chgData name="Tamas Ungi" userId="7230d4dec6058018" providerId="LiveId" clId="{1EFE7006-4BB7-4644-87D1-1DA3E7CB15D8}" dt="2022-05-24T15:51:33.030" v="445" actId="20577"/>
        <pc:sldMkLst>
          <pc:docMk/>
          <pc:sldMk cId="1751822417" sldId="257"/>
        </pc:sldMkLst>
        <pc:spChg chg="mod">
          <ac:chgData name="Tamas Ungi" userId="7230d4dec6058018" providerId="LiveId" clId="{1EFE7006-4BB7-4644-87D1-1DA3E7CB15D8}" dt="2022-05-24T15:49:41.597" v="438" actId="20577"/>
          <ac:spMkLst>
            <pc:docMk/>
            <pc:sldMk cId="1751822417" sldId="257"/>
            <ac:spMk id="2" creationId="{933E2296-D8D7-472C-A535-5A5305881735}"/>
          </ac:spMkLst>
        </pc:spChg>
        <pc:spChg chg="mod">
          <ac:chgData name="Tamas Ungi" userId="7230d4dec6058018" providerId="LiveId" clId="{1EFE7006-4BB7-4644-87D1-1DA3E7CB15D8}" dt="2022-05-24T15:51:33.030" v="445" actId="20577"/>
          <ac:spMkLst>
            <pc:docMk/>
            <pc:sldMk cId="1751822417" sldId="257"/>
            <ac:spMk id="3" creationId="{03AEE19C-2AC3-42A5-9519-74CBA4C48D18}"/>
          </ac:spMkLst>
        </pc:spChg>
      </pc:sldChg>
      <pc:sldChg chg="addSp delSp modSp mod">
        <pc:chgData name="Tamas Ungi" userId="7230d4dec6058018" providerId="LiveId" clId="{1EFE7006-4BB7-4644-87D1-1DA3E7CB15D8}" dt="2022-05-24T15:16:57.891" v="246" actId="1076"/>
        <pc:sldMkLst>
          <pc:docMk/>
          <pc:sldMk cId="2262035026" sldId="258"/>
        </pc:sldMkLst>
        <pc:spChg chg="ord">
          <ac:chgData name="Tamas Ungi" userId="7230d4dec6058018" providerId="LiveId" clId="{1EFE7006-4BB7-4644-87D1-1DA3E7CB15D8}" dt="2022-05-24T15:14:04.486" v="221" actId="166"/>
          <ac:spMkLst>
            <pc:docMk/>
            <pc:sldMk cId="2262035026" sldId="258"/>
            <ac:spMk id="6" creationId="{A640E5C8-7DAF-4D04-880B-65D3F85B3F12}"/>
          </ac:spMkLst>
        </pc:spChg>
        <pc:spChg chg="mod ord">
          <ac:chgData name="Tamas Ungi" userId="7230d4dec6058018" providerId="LiveId" clId="{1EFE7006-4BB7-4644-87D1-1DA3E7CB15D8}" dt="2022-05-24T15:16:55.199" v="245" actId="1076"/>
          <ac:spMkLst>
            <pc:docMk/>
            <pc:sldMk cId="2262035026" sldId="258"/>
            <ac:spMk id="17" creationId="{55F43F51-98CF-4F08-8FA0-680FFDB2DCB7}"/>
          </ac:spMkLst>
        </pc:spChg>
        <pc:picChg chg="add mod">
          <ac:chgData name="Tamas Ungi" userId="7230d4dec6058018" providerId="LiveId" clId="{1EFE7006-4BB7-4644-87D1-1DA3E7CB15D8}" dt="2022-05-24T15:13:56.111" v="220" actId="1076"/>
          <ac:picMkLst>
            <pc:docMk/>
            <pc:sldMk cId="2262035026" sldId="258"/>
            <ac:picMk id="3" creationId="{16EF6E4B-C6FC-895D-600F-1FDF81E55FDA}"/>
          </ac:picMkLst>
        </pc:picChg>
        <pc:picChg chg="add mod modCrop">
          <ac:chgData name="Tamas Ungi" userId="7230d4dec6058018" providerId="LiveId" clId="{1EFE7006-4BB7-4644-87D1-1DA3E7CB15D8}" dt="2022-05-24T15:16:16.977" v="236" actId="732"/>
          <ac:picMkLst>
            <pc:docMk/>
            <pc:sldMk cId="2262035026" sldId="258"/>
            <ac:picMk id="7" creationId="{6192B7C3-EF6C-ED5D-6F00-E6DE8D7EF57D}"/>
          </ac:picMkLst>
        </pc:picChg>
        <pc:picChg chg="del">
          <ac:chgData name="Tamas Ungi" userId="7230d4dec6058018" providerId="LiveId" clId="{1EFE7006-4BB7-4644-87D1-1DA3E7CB15D8}" dt="2022-05-24T15:13:52.880" v="218" actId="478"/>
          <ac:picMkLst>
            <pc:docMk/>
            <pc:sldMk cId="2262035026" sldId="258"/>
            <ac:picMk id="8" creationId="{1ADE78BF-1DC6-46A4-95A6-B9149ED9D7C7}"/>
          </ac:picMkLst>
        </pc:picChg>
        <pc:picChg chg="del">
          <ac:chgData name="Tamas Ungi" userId="7230d4dec6058018" providerId="LiveId" clId="{1EFE7006-4BB7-4644-87D1-1DA3E7CB15D8}" dt="2022-05-24T15:15:31.214" v="224" actId="478"/>
          <ac:picMkLst>
            <pc:docMk/>
            <pc:sldMk cId="2262035026" sldId="258"/>
            <ac:picMk id="13" creationId="{68E16253-9FD6-4A80-A341-CB46E8D8A944}"/>
          </ac:picMkLst>
        </pc:picChg>
        <pc:picChg chg="add mod">
          <ac:chgData name="Tamas Ungi" userId="7230d4dec6058018" providerId="LiveId" clId="{1EFE7006-4BB7-4644-87D1-1DA3E7CB15D8}" dt="2022-05-24T15:16:57.891" v="246" actId="1076"/>
          <ac:picMkLst>
            <pc:docMk/>
            <pc:sldMk cId="2262035026" sldId="258"/>
            <ac:picMk id="21" creationId="{60417E65-951B-EEA0-70C4-410DF14E0D7B}"/>
          </ac:picMkLst>
        </pc:picChg>
        <pc:cxnChg chg="mod ord">
          <ac:chgData name="Tamas Ungi" userId="7230d4dec6058018" providerId="LiveId" clId="{1EFE7006-4BB7-4644-87D1-1DA3E7CB15D8}" dt="2022-05-24T15:14:10.662" v="223" actId="14100"/>
          <ac:cxnSpMkLst>
            <pc:docMk/>
            <pc:sldMk cId="2262035026" sldId="258"/>
            <ac:cxnSpMk id="10" creationId="{F588A0C5-9ABC-4E5A-ACAE-F3091D9E3D6A}"/>
          </ac:cxnSpMkLst>
        </pc:cxnChg>
        <pc:cxnChg chg="mod ord">
          <ac:chgData name="Tamas Ungi" userId="7230d4dec6058018" providerId="LiveId" clId="{1EFE7006-4BB7-4644-87D1-1DA3E7CB15D8}" dt="2022-05-24T15:16:55.199" v="245" actId="1076"/>
          <ac:cxnSpMkLst>
            <pc:docMk/>
            <pc:sldMk cId="2262035026" sldId="258"/>
            <ac:cxnSpMk id="15" creationId="{74478AED-DF4E-434D-B0D6-9472F5864E4B}"/>
          </ac:cxnSpMkLst>
        </pc:cxnChg>
        <pc:cxnChg chg="add mod">
          <ac:chgData name="Tamas Ungi" userId="7230d4dec6058018" providerId="LiveId" clId="{1EFE7006-4BB7-4644-87D1-1DA3E7CB15D8}" dt="2022-05-24T15:15:44.606" v="229" actId="1076"/>
          <ac:cxnSpMkLst>
            <pc:docMk/>
            <pc:sldMk cId="2262035026" sldId="258"/>
            <ac:cxnSpMk id="16" creationId="{A75CA979-8128-6066-91C1-F9DCFD86A8A2}"/>
          </ac:cxnSpMkLst>
        </pc:cxnChg>
        <pc:cxnChg chg="mod ord">
          <ac:chgData name="Tamas Ungi" userId="7230d4dec6058018" providerId="LiveId" clId="{1EFE7006-4BB7-4644-87D1-1DA3E7CB15D8}" dt="2022-05-24T15:16:55.199" v="245" actId="1076"/>
          <ac:cxnSpMkLst>
            <pc:docMk/>
            <pc:sldMk cId="2262035026" sldId="258"/>
            <ac:cxnSpMk id="18" creationId="{7353CDA0-BA73-4430-A07C-0049AF050E91}"/>
          </ac:cxnSpMkLst>
        </pc:cxnChg>
        <pc:cxnChg chg="mod ord">
          <ac:chgData name="Tamas Ungi" userId="7230d4dec6058018" providerId="LiveId" clId="{1EFE7006-4BB7-4644-87D1-1DA3E7CB15D8}" dt="2022-05-24T15:16:55.199" v="245" actId="1076"/>
          <ac:cxnSpMkLst>
            <pc:docMk/>
            <pc:sldMk cId="2262035026" sldId="258"/>
            <ac:cxnSpMk id="19" creationId="{70E25E5D-B4D2-42D1-A3BF-4A8B7A6F486D}"/>
          </ac:cxnSpMkLst>
        </pc:cxnChg>
        <pc:cxnChg chg="add mod">
          <ac:chgData name="Tamas Ungi" userId="7230d4dec6058018" providerId="LiveId" clId="{1EFE7006-4BB7-4644-87D1-1DA3E7CB15D8}" dt="2022-05-24T15:15:49.551" v="232" actId="14100"/>
          <ac:cxnSpMkLst>
            <pc:docMk/>
            <pc:sldMk cId="2262035026" sldId="258"/>
            <ac:cxnSpMk id="20" creationId="{781144DF-13BF-24D6-DC8E-AF87E0CE73AF}"/>
          </ac:cxnSpMkLst>
        </pc:cxnChg>
      </pc:sldChg>
      <pc:sldChg chg="addSp delSp modSp mod">
        <pc:chgData name="Tamas Ungi" userId="7230d4dec6058018" providerId="LiveId" clId="{1EFE7006-4BB7-4644-87D1-1DA3E7CB15D8}" dt="2022-05-24T15:38:29.356" v="381" actId="1076"/>
        <pc:sldMkLst>
          <pc:docMk/>
          <pc:sldMk cId="1601238868" sldId="260"/>
        </pc:sldMkLst>
        <pc:spChg chg="mod">
          <ac:chgData name="Tamas Ungi" userId="7230d4dec6058018" providerId="LiveId" clId="{1EFE7006-4BB7-4644-87D1-1DA3E7CB15D8}" dt="2022-05-24T15:35:44.215" v="360" actId="1076"/>
          <ac:spMkLst>
            <pc:docMk/>
            <pc:sldMk cId="1601238868" sldId="260"/>
            <ac:spMk id="4" creationId="{8B9D1223-A075-4FE7-BE4F-8EAFE659832F}"/>
          </ac:spMkLst>
        </pc:spChg>
        <pc:spChg chg="add mod">
          <ac:chgData name="Tamas Ungi" userId="7230d4dec6058018" providerId="LiveId" clId="{1EFE7006-4BB7-4644-87D1-1DA3E7CB15D8}" dt="2022-05-24T15:37:08.447" v="378" actId="1076"/>
          <ac:spMkLst>
            <pc:docMk/>
            <pc:sldMk cId="1601238868" sldId="260"/>
            <ac:spMk id="5" creationId="{96C3B001-DD23-2F86-D3AF-D258BE49541D}"/>
          </ac:spMkLst>
        </pc:spChg>
        <pc:spChg chg="mod">
          <ac:chgData name="Tamas Ungi" userId="7230d4dec6058018" providerId="LiveId" clId="{1EFE7006-4BB7-4644-87D1-1DA3E7CB15D8}" dt="2022-05-24T15:35:54.557" v="361" actId="1076"/>
          <ac:spMkLst>
            <pc:docMk/>
            <pc:sldMk cId="1601238868" sldId="260"/>
            <ac:spMk id="7" creationId="{B2CEE47C-C46B-408C-816C-292FA5918EBF}"/>
          </ac:spMkLst>
        </pc:spChg>
        <pc:spChg chg="mod">
          <ac:chgData name="Tamas Ungi" userId="7230d4dec6058018" providerId="LiveId" clId="{1EFE7006-4BB7-4644-87D1-1DA3E7CB15D8}" dt="2022-05-24T15:35:54.557" v="361" actId="1076"/>
          <ac:spMkLst>
            <pc:docMk/>
            <pc:sldMk cId="1601238868" sldId="260"/>
            <ac:spMk id="10" creationId="{4A77BE8A-0837-48B6-9C42-68BC84C5987C}"/>
          </ac:spMkLst>
        </pc:spChg>
        <pc:spChg chg="mod">
          <ac:chgData name="Tamas Ungi" userId="7230d4dec6058018" providerId="LiveId" clId="{1EFE7006-4BB7-4644-87D1-1DA3E7CB15D8}" dt="2022-05-24T15:35:54.557" v="361" actId="1076"/>
          <ac:spMkLst>
            <pc:docMk/>
            <pc:sldMk cId="1601238868" sldId="260"/>
            <ac:spMk id="14" creationId="{9D6D56C3-1BD3-4521-BF50-A6457D3089B0}"/>
          </ac:spMkLst>
        </pc:spChg>
        <pc:picChg chg="del mod modCrop">
          <ac:chgData name="Tamas Ungi" userId="7230d4dec6058018" providerId="LiveId" clId="{1EFE7006-4BB7-4644-87D1-1DA3E7CB15D8}" dt="2022-05-24T15:37:47.683" v="379" actId="478"/>
          <ac:picMkLst>
            <pc:docMk/>
            <pc:sldMk cId="1601238868" sldId="260"/>
            <ac:picMk id="3" creationId="{1AD8989F-07B1-4895-8B4A-446F15074598}"/>
          </ac:picMkLst>
        </pc:picChg>
        <pc:picChg chg="add mod">
          <ac:chgData name="Tamas Ungi" userId="7230d4dec6058018" providerId="LiveId" clId="{1EFE7006-4BB7-4644-87D1-1DA3E7CB15D8}" dt="2022-05-24T15:38:29.356" v="381" actId="1076"/>
          <ac:picMkLst>
            <pc:docMk/>
            <pc:sldMk cId="1601238868" sldId="260"/>
            <ac:picMk id="8" creationId="{6461D9FB-312F-4828-534E-3746080920BE}"/>
          </ac:picMkLst>
        </pc:picChg>
        <pc:picChg chg="mod ord">
          <ac:chgData name="Tamas Ungi" userId="7230d4dec6058018" providerId="LiveId" clId="{1EFE7006-4BB7-4644-87D1-1DA3E7CB15D8}" dt="2022-05-24T15:35:54.557" v="361" actId="1076"/>
          <ac:picMkLst>
            <pc:docMk/>
            <pc:sldMk cId="1601238868" sldId="260"/>
            <ac:picMk id="16" creationId="{A3F635DD-B331-42E8-B659-AAF32F7317AB}"/>
          </ac:picMkLst>
        </pc:picChg>
        <pc:cxnChg chg="add del mod">
          <ac:chgData name="Tamas Ungi" userId="7230d4dec6058018" providerId="LiveId" clId="{1EFE7006-4BB7-4644-87D1-1DA3E7CB15D8}" dt="2022-05-24T15:36:13.800" v="364" actId="478"/>
          <ac:cxnSpMkLst>
            <pc:docMk/>
            <pc:sldMk cId="1601238868" sldId="260"/>
            <ac:cxnSpMk id="9" creationId="{DD4E0300-5262-3044-3EBE-223EB1573A30}"/>
          </ac:cxnSpMkLst>
        </pc:cxnChg>
        <pc:cxnChg chg="del mod">
          <ac:chgData name="Tamas Ungi" userId="7230d4dec6058018" providerId="LiveId" clId="{1EFE7006-4BB7-4644-87D1-1DA3E7CB15D8}" dt="2022-05-24T15:36:15.520" v="365" actId="478"/>
          <ac:cxnSpMkLst>
            <pc:docMk/>
            <pc:sldMk cId="1601238868" sldId="260"/>
            <ac:cxnSpMk id="11" creationId="{2A2B4DA4-5185-409D-B712-0F55EA992BFE}"/>
          </ac:cxnSpMkLst>
        </pc:cxnChg>
      </pc:sldChg>
      <pc:sldChg chg="modSp mod">
        <pc:chgData name="Tamas Ungi" userId="7230d4dec6058018" providerId="LiveId" clId="{1EFE7006-4BB7-4644-87D1-1DA3E7CB15D8}" dt="2022-05-24T15:27:01.181" v="356" actId="6549"/>
        <pc:sldMkLst>
          <pc:docMk/>
          <pc:sldMk cId="133328440" sldId="261"/>
        </pc:sldMkLst>
        <pc:spChg chg="mod">
          <ac:chgData name="Tamas Ungi" userId="7230d4dec6058018" providerId="LiveId" clId="{1EFE7006-4BB7-4644-87D1-1DA3E7CB15D8}" dt="2022-05-24T15:27:01.181" v="356" actId="6549"/>
          <ac:spMkLst>
            <pc:docMk/>
            <pc:sldMk cId="133328440" sldId="261"/>
            <ac:spMk id="4" creationId="{AD2AD057-543C-474E-8BE3-2AF935AC3AD0}"/>
          </ac:spMkLst>
        </pc:spChg>
      </pc:sldChg>
      <pc:sldChg chg="modSp mod">
        <pc:chgData name="Tamas Ungi" userId="7230d4dec6058018" providerId="LiveId" clId="{1EFE7006-4BB7-4644-87D1-1DA3E7CB15D8}" dt="2022-05-24T15:18:39.370" v="281" actId="207"/>
        <pc:sldMkLst>
          <pc:docMk/>
          <pc:sldMk cId="3708874669" sldId="262"/>
        </pc:sldMkLst>
        <pc:spChg chg="mod">
          <ac:chgData name="Tamas Ungi" userId="7230d4dec6058018" providerId="LiveId" clId="{1EFE7006-4BB7-4644-87D1-1DA3E7CB15D8}" dt="2022-05-24T15:18:39.370" v="281" actId="207"/>
          <ac:spMkLst>
            <pc:docMk/>
            <pc:sldMk cId="3708874669" sldId="262"/>
            <ac:spMk id="4" creationId="{C51F7A15-2E80-48F3-85A3-AFAAE4CCDD9E}"/>
          </ac:spMkLst>
        </pc:spChg>
      </pc:sldChg>
      <pc:sldChg chg="addSp delSp modSp mod">
        <pc:chgData name="Tamas Ungi" userId="7230d4dec6058018" providerId="LiveId" clId="{1EFE7006-4BB7-4644-87D1-1DA3E7CB15D8}" dt="2022-05-24T15:54:04.880" v="455" actId="1076"/>
        <pc:sldMkLst>
          <pc:docMk/>
          <pc:sldMk cId="226843343" sldId="263"/>
        </pc:sldMkLst>
        <pc:spChg chg="mod">
          <ac:chgData name="Tamas Ungi" userId="7230d4dec6058018" providerId="LiveId" clId="{1EFE7006-4BB7-4644-87D1-1DA3E7CB15D8}" dt="2022-05-24T15:53:45.900" v="450" actId="14100"/>
          <ac:spMkLst>
            <pc:docMk/>
            <pc:sldMk cId="226843343" sldId="263"/>
            <ac:spMk id="5" creationId="{55DB0B4E-A4C6-4116-960D-2785E44D775E}"/>
          </ac:spMkLst>
        </pc:spChg>
        <pc:spChg chg="mod">
          <ac:chgData name="Tamas Ungi" userId="7230d4dec6058018" providerId="LiveId" clId="{1EFE7006-4BB7-4644-87D1-1DA3E7CB15D8}" dt="2022-05-24T15:53:51.047" v="451" actId="1076"/>
          <ac:spMkLst>
            <pc:docMk/>
            <pc:sldMk cId="226843343" sldId="263"/>
            <ac:spMk id="10" creationId="{3115F602-DF9B-4518-8EDD-7778658F7DDA}"/>
          </ac:spMkLst>
        </pc:spChg>
        <pc:spChg chg="mod">
          <ac:chgData name="Tamas Ungi" userId="7230d4dec6058018" providerId="LiveId" clId="{1EFE7006-4BB7-4644-87D1-1DA3E7CB15D8}" dt="2022-05-24T15:53:54.106" v="452" actId="1076"/>
          <ac:spMkLst>
            <pc:docMk/>
            <pc:sldMk cId="226843343" sldId="263"/>
            <ac:spMk id="13" creationId="{B7A68C91-ECFF-41F6-8AE5-F37242C66894}"/>
          </ac:spMkLst>
        </pc:spChg>
        <pc:spChg chg="mod">
          <ac:chgData name="Tamas Ungi" userId="7230d4dec6058018" providerId="LiveId" clId="{1EFE7006-4BB7-4644-87D1-1DA3E7CB15D8}" dt="2022-05-24T15:53:58.552" v="453" actId="1076"/>
          <ac:spMkLst>
            <pc:docMk/>
            <pc:sldMk cId="226843343" sldId="263"/>
            <ac:spMk id="17" creationId="{8B34A0F1-BFAF-49D4-A8CC-6A8816DB3BBF}"/>
          </ac:spMkLst>
        </pc:spChg>
        <pc:spChg chg="mod">
          <ac:chgData name="Tamas Ungi" userId="7230d4dec6058018" providerId="LiveId" clId="{1EFE7006-4BB7-4644-87D1-1DA3E7CB15D8}" dt="2022-05-24T15:54:01.582" v="454" actId="1076"/>
          <ac:spMkLst>
            <pc:docMk/>
            <pc:sldMk cId="226843343" sldId="263"/>
            <ac:spMk id="22" creationId="{DD08AFE6-CB25-46DA-96F3-CEBF4CB69EEC}"/>
          </ac:spMkLst>
        </pc:spChg>
        <pc:spChg chg="mod">
          <ac:chgData name="Tamas Ungi" userId="7230d4dec6058018" providerId="LiveId" clId="{1EFE7006-4BB7-4644-87D1-1DA3E7CB15D8}" dt="2022-05-24T15:54:04.880" v="455" actId="1076"/>
          <ac:spMkLst>
            <pc:docMk/>
            <pc:sldMk cId="226843343" sldId="263"/>
            <ac:spMk id="27" creationId="{DA2004A4-4121-4299-A7F9-F51B727C647A}"/>
          </ac:spMkLst>
        </pc:spChg>
        <pc:picChg chg="add ord">
          <ac:chgData name="Tamas Ungi" userId="7230d4dec6058018" providerId="LiveId" clId="{1EFE7006-4BB7-4644-87D1-1DA3E7CB15D8}" dt="2022-05-24T15:53:32.058" v="448" actId="167"/>
          <ac:picMkLst>
            <pc:docMk/>
            <pc:sldMk cId="226843343" sldId="263"/>
            <ac:picMk id="3" creationId="{7122E442-7860-194E-3AE6-9394B6DE989F}"/>
          </ac:picMkLst>
        </pc:picChg>
        <pc:picChg chg="del mod modCrop">
          <ac:chgData name="Tamas Ungi" userId="7230d4dec6058018" providerId="LiveId" clId="{1EFE7006-4BB7-4644-87D1-1DA3E7CB15D8}" dt="2022-05-24T15:53:28.340" v="446" actId="478"/>
          <ac:picMkLst>
            <pc:docMk/>
            <pc:sldMk cId="226843343" sldId="263"/>
            <ac:picMk id="4" creationId="{FF98FBAE-61E4-4B13-9417-9071434FDF32}"/>
          </ac:picMkLst>
        </pc:picChg>
        <pc:cxnChg chg="mod">
          <ac:chgData name="Tamas Ungi" userId="7230d4dec6058018" providerId="LiveId" clId="{1EFE7006-4BB7-4644-87D1-1DA3E7CB15D8}" dt="2022-05-24T15:53:45.900" v="450" actId="14100"/>
          <ac:cxnSpMkLst>
            <pc:docMk/>
            <pc:sldMk cId="226843343" sldId="263"/>
            <ac:cxnSpMk id="6" creationId="{72A79F54-C695-4E4A-9906-6EE43437CB3F}"/>
          </ac:cxnSpMkLst>
        </pc:cxnChg>
        <pc:cxnChg chg="mod">
          <ac:chgData name="Tamas Ungi" userId="7230d4dec6058018" providerId="LiveId" clId="{1EFE7006-4BB7-4644-87D1-1DA3E7CB15D8}" dt="2022-05-24T15:53:51.047" v="451" actId="1076"/>
          <ac:cxnSpMkLst>
            <pc:docMk/>
            <pc:sldMk cId="226843343" sldId="263"/>
            <ac:cxnSpMk id="11" creationId="{97F16AE7-5527-4B6E-B711-67964BC177CA}"/>
          </ac:cxnSpMkLst>
        </pc:cxnChg>
        <pc:cxnChg chg="mod">
          <ac:chgData name="Tamas Ungi" userId="7230d4dec6058018" providerId="LiveId" clId="{1EFE7006-4BB7-4644-87D1-1DA3E7CB15D8}" dt="2022-05-24T15:53:54.106" v="452" actId="1076"/>
          <ac:cxnSpMkLst>
            <pc:docMk/>
            <pc:sldMk cId="226843343" sldId="263"/>
            <ac:cxnSpMk id="14" creationId="{F1298D3A-1A25-454B-BE73-CD00F41DC2F2}"/>
          </ac:cxnSpMkLst>
        </pc:cxnChg>
        <pc:cxnChg chg="mod">
          <ac:chgData name="Tamas Ungi" userId="7230d4dec6058018" providerId="LiveId" clId="{1EFE7006-4BB7-4644-87D1-1DA3E7CB15D8}" dt="2022-05-24T15:53:58.552" v="453" actId="1076"/>
          <ac:cxnSpMkLst>
            <pc:docMk/>
            <pc:sldMk cId="226843343" sldId="263"/>
            <ac:cxnSpMk id="18" creationId="{361A14F2-3C96-4E3F-B2AF-9FE4E344D539}"/>
          </ac:cxnSpMkLst>
        </pc:cxnChg>
        <pc:cxnChg chg="mod">
          <ac:chgData name="Tamas Ungi" userId="7230d4dec6058018" providerId="LiveId" clId="{1EFE7006-4BB7-4644-87D1-1DA3E7CB15D8}" dt="2022-05-24T15:54:01.582" v="454" actId="1076"/>
          <ac:cxnSpMkLst>
            <pc:docMk/>
            <pc:sldMk cId="226843343" sldId="263"/>
            <ac:cxnSpMk id="23" creationId="{5417DBFE-4DA7-4225-9053-45051B94B919}"/>
          </ac:cxnSpMkLst>
        </pc:cxnChg>
        <pc:cxnChg chg="mod">
          <ac:chgData name="Tamas Ungi" userId="7230d4dec6058018" providerId="LiveId" clId="{1EFE7006-4BB7-4644-87D1-1DA3E7CB15D8}" dt="2022-05-24T15:54:04.880" v="455" actId="1076"/>
          <ac:cxnSpMkLst>
            <pc:docMk/>
            <pc:sldMk cId="226843343" sldId="263"/>
            <ac:cxnSpMk id="28" creationId="{20CE12E5-1189-4264-9221-8D6397CFA527}"/>
          </ac:cxnSpMkLst>
        </pc:cxnChg>
      </pc:sldChg>
      <pc:sldChg chg="modSp mod">
        <pc:chgData name="Tamas Ungi" userId="7230d4dec6058018" providerId="LiveId" clId="{1EFE7006-4BB7-4644-87D1-1DA3E7CB15D8}" dt="2022-05-24T15:55:32.705" v="456" actId="732"/>
        <pc:sldMkLst>
          <pc:docMk/>
          <pc:sldMk cId="1395236145" sldId="266"/>
        </pc:sldMkLst>
        <pc:picChg chg="mod modCrop">
          <ac:chgData name="Tamas Ungi" userId="7230d4dec6058018" providerId="LiveId" clId="{1EFE7006-4BB7-4644-87D1-1DA3E7CB15D8}" dt="2022-05-24T15:55:32.705" v="456" actId="732"/>
          <ac:picMkLst>
            <pc:docMk/>
            <pc:sldMk cId="1395236145" sldId="266"/>
            <ac:picMk id="3" creationId="{B3D8B5A2-D332-4448-8653-944E852FA748}"/>
          </ac:picMkLst>
        </pc:picChg>
      </pc:sldChg>
      <pc:sldChg chg="modSp mod">
        <pc:chgData name="Tamas Ungi" userId="7230d4dec6058018" providerId="LiveId" clId="{1EFE7006-4BB7-4644-87D1-1DA3E7CB15D8}" dt="2022-05-24T15:57:35.267" v="461" actId="14100"/>
        <pc:sldMkLst>
          <pc:docMk/>
          <pc:sldMk cId="3163387091" sldId="269"/>
        </pc:sldMkLst>
        <pc:spChg chg="mod">
          <ac:chgData name="Tamas Ungi" userId="7230d4dec6058018" providerId="LiveId" clId="{1EFE7006-4BB7-4644-87D1-1DA3E7CB15D8}" dt="2022-05-24T15:57:21.782" v="457" actId="1076"/>
          <ac:spMkLst>
            <pc:docMk/>
            <pc:sldMk cId="3163387091" sldId="269"/>
            <ac:spMk id="5" creationId="{C6EE328E-738A-4674-A17E-C06ED864E8D8}"/>
          </ac:spMkLst>
        </pc:spChg>
        <pc:spChg chg="mod">
          <ac:chgData name="Tamas Ungi" userId="7230d4dec6058018" providerId="LiveId" clId="{1EFE7006-4BB7-4644-87D1-1DA3E7CB15D8}" dt="2022-05-24T15:57:31.148" v="460" actId="1076"/>
          <ac:spMkLst>
            <pc:docMk/>
            <pc:sldMk cId="3163387091" sldId="269"/>
            <ac:spMk id="7" creationId="{E8F3BCB9-23C4-4F52-9636-960E4D3AE327}"/>
          </ac:spMkLst>
        </pc:spChg>
        <pc:cxnChg chg="mod">
          <ac:chgData name="Tamas Ungi" userId="7230d4dec6058018" providerId="LiveId" clId="{1EFE7006-4BB7-4644-87D1-1DA3E7CB15D8}" dt="2022-05-24T15:57:24.879" v="459" actId="14100"/>
          <ac:cxnSpMkLst>
            <pc:docMk/>
            <pc:sldMk cId="3163387091" sldId="269"/>
            <ac:cxnSpMk id="4" creationId="{5D739C55-E891-404F-B27A-0FF331DE3FA3}"/>
          </ac:cxnSpMkLst>
        </pc:cxnChg>
        <pc:cxnChg chg="mod">
          <ac:chgData name="Tamas Ungi" userId="7230d4dec6058018" providerId="LiveId" clId="{1EFE7006-4BB7-4644-87D1-1DA3E7CB15D8}" dt="2022-05-24T15:57:35.267" v="461" actId="14100"/>
          <ac:cxnSpMkLst>
            <pc:docMk/>
            <pc:sldMk cId="3163387091" sldId="269"/>
            <ac:cxnSpMk id="6" creationId="{4423A0F9-CBAD-42C1-A63E-350E93566101}"/>
          </ac:cxnSpMkLst>
        </pc:cxnChg>
      </pc:sldChg>
      <pc:sldChg chg="addSp delSp modSp mod">
        <pc:chgData name="Tamas Ungi" userId="7230d4dec6058018" providerId="LiveId" clId="{1EFE7006-4BB7-4644-87D1-1DA3E7CB15D8}" dt="2022-05-24T16:20:20.172" v="485" actId="478"/>
        <pc:sldMkLst>
          <pc:docMk/>
          <pc:sldMk cId="1073458196" sldId="270"/>
        </pc:sldMkLst>
        <pc:picChg chg="del">
          <ac:chgData name="Tamas Ungi" userId="7230d4dec6058018" providerId="LiveId" clId="{1EFE7006-4BB7-4644-87D1-1DA3E7CB15D8}" dt="2022-05-24T16:20:06.064" v="480" actId="478"/>
          <ac:picMkLst>
            <pc:docMk/>
            <pc:sldMk cId="1073458196" sldId="270"/>
            <ac:picMk id="3" creationId="{7813F41D-AF87-4E6E-8E92-3A2347F3AC80}"/>
          </ac:picMkLst>
        </pc:picChg>
        <pc:picChg chg="add mod ord">
          <ac:chgData name="Tamas Ungi" userId="7230d4dec6058018" providerId="LiveId" clId="{1EFE7006-4BB7-4644-87D1-1DA3E7CB15D8}" dt="2022-05-24T16:20:11.570" v="483" actId="14100"/>
          <ac:picMkLst>
            <pc:docMk/>
            <pc:sldMk cId="1073458196" sldId="270"/>
            <ac:picMk id="7" creationId="{F86B41ED-BDE4-44C6-DF75-648EC75C10F7}"/>
          </ac:picMkLst>
        </pc:picChg>
        <pc:cxnChg chg="del">
          <ac:chgData name="Tamas Ungi" userId="7230d4dec6058018" providerId="LiveId" clId="{1EFE7006-4BB7-4644-87D1-1DA3E7CB15D8}" dt="2022-05-24T16:20:20.172" v="485" actId="478"/>
          <ac:cxnSpMkLst>
            <pc:docMk/>
            <pc:sldMk cId="1073458196" sldId="270"/>
            <ac:cxnSpMk id="4" creationId="{9EA91C27-4679-4AAC-8207-F2D1232DAB17}"/>
          </ac:cxnSpMkLst>
        </pc:cxnChg>
        <pc:cxnChg chg="mod">
          <ac:chgData name="Tamas Ungi" userId="7230d4dec6058018" providerId="LiveId" clId="{1EFE7006-4BB7-4644-87D1-1DA3E7CB15D8}" dt="2022-05-24T16:20:17.037" v="484" actId="14100"/>
          <ac:cxnSpMkLst>
            <pc:docMk/>
            <pc:sldMk cId="1073458196" sldId="270"/>
            <ac:cxnSpMk id="6" creationId="{C2D1932F-E575-4428-91F7-06B5CE17A7A5}"/>
          </ac:cxnSpMkLst>
        </pc:cxnChg>
      </pc:sldChg>
      <pc:sldChg chg="addSp delSp modSp mod">
        <pc:chgData name="Tamas Ungi" userId="7230d4dec6058018" providerId="LiveId" clId="{1EFE7006-4BB7-4644-87D1-1DA3E7CB15D8}" dt="2022-05-24T16:23:18.495" v="490" actId="1076"/>
        <pc:sldMkLst>
          <pc:docMk/>
          <pc:sldMk cId="1241513895" sldId="271"/>
        </pc:sldMkLst>
        <pc:spChg chg="mod">
          <ac:chgData name="Tamas Ungi" userId="7230d4dec6058018" providerId="LiveId" clId="{1EFE7006-4BB7-4644-87D1-1DA3E7CB15D8}" dt="2022-05-24T16:23:18.495" v="490" actId="1076"/>
          <ac:spMkLst>
            <pc:docMk/>
            <pc:sldMk cId="1241513895" sldId="271"/>
            <ac:spMk id="5" creationId="{90276E0A-48AB-4517-B043-F08352B97405}"/>
          </ac:spMkLst>
        </pc:spChg>
        <pc:spChg chg="mod">
          <ac:chgData name="Tamas Ungi" userId="7230d4dec6058018" providerId="LiveId" clId="{1EFE7006-4BB7-4644-87D1-1DA3E7CB15D8}" dt="2022-05-24T16:23:18.495" v="490" actId="1076"/>
          <ac:spMkLst>
            <pc:docMk/>
            <pc:sldMk cId="1241513895" sldId="271"/>
            <ac:spMk id="6" creationId="{D0A889A0-F092-4588-8A24-FAC9D830F305}"/>
          </ac:spMkLst>
        </pc:spChg>
        <pc:spChg chg="mod">
          <ac:chgData name="Tamas Ungi" userId="7230d4dec6058018" providerId="LiveId" clId="{1EFE7006-4BB7-4644-87D1-1DA3E7CB15D8}" dt="2022-05-24T16:23:18.495" v="490" actId="1076"/>
          <ac:spMkLst>
            <pc:docMk/>
            <pc:sldMk cId="1241513895" sldId="271"/>
            <ac:spMk id="7" creationId="{CDAA4793-332D-4850-B01B-EC2382565079}"/>
          </ac:spMkLst>
        </pc:spChg>
        <pc:picChg chg="del">
          <ac:chgData name="Tamas Ungi" userId="7230d4dec6058018" providerId="LiveId" clId="{1EFE7006-4BB7-4644-87D1-1DA3E7CB15D8}" dt="2022-05-24T16:23:03.716" v="486" actId="478"/>
          <ac:picMkLst>
            <pc:docMk/>
            <pc:sldMk cId="1241513895" sldId="271"/>
            <ac:picMk id="3" creationId="{D3575A18-C9AE-468D-893F-55B7993751A6}"/>
          </ac:picMkLst>
        </pc:picChg>
        <pc:picChg chg="add mod ord">
          <ac:chgData name="Tamas Ungi" userId="7230d4dec6058018" providerId="LiveId" clId="{1EFE7006-4BB7-4644-87D1-1DA3E7CB15D8}" dt="2022-05-24T16:23:18.495" v="490" actId="1076"/>
          <ac:picMkLst>
            <pc:docMk/>
            <pc:sldMk cId="1241513895" sldId="271"/>
            <ac:picMk id="9" creationId="{7BF2EA05-756A-C36F-F921-9646E0214712}"/>
          </ac:picMkLst>
        </pc:picChg>
        <pc:cxnChg chg="mod">
          <ac:chgData name="Tamas Ungi" userId="7230d4dec6058018" providerId="LiveId" clId="{1EFE7006-4BB7-4644-87D1-1DA3E7CB15D8}" dt="2022-05-24T16:23:18.495" v="490" actId="1076"/>
          <ac:cxnSpMkLst>
            <pc:docMk/>
            <pc:sldMk cId="1241513895" sldId="271"/>
            <ac:cxnSpMk id="4" creationId="{16E9C6DA-6389-49A6-B3F3-7ECF39CEDFDD}"/>
          </ac:cxnSpMkLst>
        </pc:cxnChg>
        <pc:cxnChg chg="mod">
          <ac:chgData name="Tamas Ungi" userId="7230d4dec6058018" providerId="LiveId" clId="{1EFE7006-4BB7-4644-87D1-1DA3E7CB15D8}" dt="2022-05-24T16:23:18.495" v="490" actId="1076"/>
          <ac:cxnSpMkLst>
            <pc:docMk/>
            <pc:sldMk cId="1241513895" sldId="271"/>
            <ac:cxnSpMk id="8" creationId="{449EADD6-7AB0-406B-981C-946B70FA1379}"/>
          </ac:cxnSpMkLst>
        </pc:cxnChg>
        <pc:cxnChg chg="mod">
          <ac:chgData name="Tamas Ungi" userId="7230d4dec6058018" providerId="LiveId" clId="{1EFE7006-4BB7-4644-87D1-1DA3E7CB15D8}" dt="2022-05-24T16:23:18.495" v="490" actId="1076"/>
          <ac:cxnSpMkLst>
            <pc:docMk/>
            <pc:sldMk cId="1241513895" sldId="271"/>
            <ac:cxnSpMk id="10" creationId="{84E18F11-993D-43B6-A0C1-15C23C1AF39C}"/>
          </ac:cxnSpMkLst>
        </pc:cxnChg>
      </pc:sldChg>
      <pc:sldChg chg="del">
        <pc:chgData name="Tamas Ungi" userId="7230d4dec6058018" providerId="LiveId" clId="{1EFE7006-4BB7-4644-87D1-1DA3E7CB15D8}" dt="2022-05-24T16:27:07.703" v="491" actId="47"/>
        <pc:sldMkLst>
          <pc:docMk/>
          <pc:sldMk cId="2705742490" sldId="278"/>
        </pc:sldMkLst>
      </pc:sldChg>
      <pc:sldChg chg="del">
        <pc:chgData name="Tamas Ungi" userId="7230d4dec6058018" providerId="LiveId" clId="{1EFE7006-4BB7-4644-87D1-1DA3E7CB15D8}" dt="2022-05-24T16:27:07.703" v="491" actId="47"/>
        <pc:sldMkLst>
          <pc:docMk/>
          <pc:sldMk cId="4024812900" sldId="279"/>
        </pc:sldMkLst>
      </pc:sldChg>
      <pc:sldChg chg="del">
        <pc:chgData name="Tamas Ungi" userId="7230d4dec6058018" providerId="LiveId" clId="{1EFE7006-4BB7-4644-87D1-1DA3E7CB15D8}" dt="2022-05-24T16:27:07.703" v="491" actId="47"/>
        <pc:sldMkLst>
          <pc:docMk/>
          <pc:sldMk cId="3816203608" sldId="280"/>
        </pc:sldMkLst>
      </pc:sldChg>
      <pc:sldChg chg="del">
        <pc:chgData name="Tamas Ungi" userId="7230d4dec6058018" providerId="LiveId" clId="{1EFE7006-4BB7-4644-87D1-1DA3E7CB15D8}" dt="2022-05-24T16:27:07.703" v="491" actId="47"/>
        <pc:sldMkLst>
          <pc:docMk/>
          <pc:sldMk cId="903445121" sldId="281"/>
        </pc:sldMkLst>
      </pc:sldChg>
      <pc:sldChg chg="del">
        <pc:chgData name="Tamas Ungi" userId="7230d4dec6058018" providerId="LiveId" clId="{1EFE7006-4BB7-4644-87D1-1DA3E7CB15D8}" dt="2022-05-24T16:27:07.703" v="491" actId="47"/>
        <pc:sldMkLst>
          <pc:docMk/>
          <pc:sldMk cId="1787602176" sldId="282"/>
        </pc:sldMkLst>
      </pc:sldChg>
      <pc:sldChg chg="modSp add mod">
        <pc:chgData name="Tamas Ungi" userId="7230d4dec6058018" providerId="LiveId" clId="{1EFE7006-4BB7-4644-87D1-1DA3E7CB15D8}" dt="2022-05-24T15:49:33.377" v="417" actId="20577"/>
        <pc:sldMkLst>
          <pc:docMk/>
          <pc:sldMk cId="2234182178" sldId="283"/>
        </pc:sldMkLst>
        <pc:spChg chg="mod">
          <ac:chgData name="Tamas Ungi" userId="7230d4dec6058018" providerId="LiveId" clId="{1EFE7006-4BB7-4644-87D1-1DA3E7CB15D8}" dt="2022-05-24T15:49:33.377" v="417" actId="20577"/>
          <ac:spMkLst>
            <pc:docMk/>
            <pc:sldMk cId="2234182178" sldId="283"/>
            <ac:spMk id="2" creationId="{933E2296-D8D7-472C-A535-5A5305881735}"/>
          </ac:spMkLst>
        </pc:spChg>
        <pc:spChg chg="mod">
          <ac:chgData name="Tamas Ungi" userId="7230d4dec6058018" providerId="LiveId" clId="{1EFE7006-4BB7-4644-87D1-1DA3E7CB15D8}" dt="2022-05-24T15:49:27.008" v="395" actId="6549"/>
          <ac:spMkLst>
            <pc:docMk/>
            <pc:sldMk cId="2234182178" sldId="283"/>
            <ac:spMk id="3" creationId="{03AEE19C-2AC3-42A5-9519-74CBA4C48D18}"/>
          </ac:spMkLst>
        </pc:spChg>
      </pc:sldChg>
      <pc:sldChg chg="addSp delSp modSp new mod modClrScheme chgLayout">
        <pc:chgData name="Tamas Ungi" userId="7230d4dec6058018" providerId="LiveId" clId="{1EFE7006-4BB7-4644-87D1-1DA3E7CB15D8}" dt="2022-05-24T15:21:28.072" v="355" actId="14100"/>
        <pc:sldMkLst>
          <pc:docMk/>
          <pc:sldMk cId="302572083" sldId="284"/>
        </pc:sldMkLst>
        <pc:spChg chg="del">
          <ac:chgData name="Tamas Ungi" userId="7230d4dec6058018" providerId="LiveId" clId="{1EFE7006-4BB7-4644-87D1-1DA3E7CB15D8}" dt="2022-05-24T15:20:28.154" v="283" actId="700"/>
          <ac:spMkLst>
            <pc:docMk/>
            <pc:sldMk cId="302572083" sldId="284"/>
            <ac:spMk id="2" creationId="{415B035F-1C94-777C-FE78-888A082CCB7E}"/>
          </ac:spMkLst>
        </pc:spChg>
        <pc:spChg chg="del">
          <ac:chgData name="Tamas Ungi" userId="7230d4dec6058018" providerId="LiveId" clId="{1EFE7006-4BB7-4644-87D1-1DA3E7CB15D8}" dt="2022-05-24T15:20:28.154" v="283" actId="700"/>
          <ac:spMkLst>
            <pc:docMk/>
            <pc:sldMk cId="302572083" sldId="284"/>
            <ac:spMk id="3" creationId="{A057D356-FECA-9A98-9089-534201644792}"/>
          </ac:spMkLst>
        </pc:spChg>
        <pc:spChg chg="add mod">
          <ac:chgData name="Tamas Ungi" userId="7230d4dec6058018" providerId="LiveId" clId="{1EFE7006-4BB7-4644-87D1-1DA3E7CB15D8}" dt="2022-05-24T15:20:54.127" v="331" actId="20577"/>
          <ac:spMkLst>
            <pc:docMk/>
            <pc:sldMk cId="302572083" sldId="284"/>
            <ac:spMk id="7" creationId="{5B81E886-8FAD-EDE9-0695-0329DAA6D522}"/>
          </ac:spMkLst>
        </pc:spChg>
        <pc:spChg chg="add mod">
          <ac:chgData name="Tamas Ungi" userId="7230d4dec6058018" providerId="LiveId" clId="{1EFE7006-4BB7-4644-87D1-1DA3E7CB15D8}" dt="2022-05-24T15:21:20.941" v="353" actId="20577"/>
          <ac:spMkLst>
            <pc:docMk/>
            <pc:sldMk cId="302572083" sldId="284"/>
            <ac:spMk id="10" creationId="{37B8CA2C-200A-F42A-3F2F-14F2895D29A4}"/>
          </ac:spMkLst>
        </pc:spChg>
        <pc:picChg chg="add mod">
          <ac:chgData name="Tamas Ungi" userId="7230d4dec6058018" providerId="LiveId" clId="{1EFE7006-4BB7-4644-87D1-1DA3E7CB15D8}" dt="2022-05-24T15:21:25.014" v="354" actId="14100"/>
          <ac:picMkLst>
            <pc:docMk/>
            <pc:sldMk cId="302572083" sldId="284"/>
            <ac:picMk id="5" creationId="{BA2C9B17-6F58-7A74-74A9-E1EC06220856}"/>
          </ac:picMkLst>
        </pc:picChg>
        <pc:cxnChg chg="add mod">
          <ac:chgData name="Tamas Ungi" userId="7230d4dec6058018" providerId="LiveId" clId="{1EFE7006-4BB7-4644-87D1-1DA3E7CB15D8}" dt="2022-05-24T15:21:28.072" v="355" actId="14100"/>
          <ac:cxnSpMkLst>
            <pc:docMk/>
            <pc:sldMk cId="302572083" sldId="284"/>
            <ac:cxnSpMk id="6" creationId="{768A1D07-8434-3EE3-E8BC-DA4914BCD70C}"/>
          </ac:cxnSpMkLst>
        </pc:cxnChg>
        <pc:cxnChg chg="add mod">
          <ac:chgData name="Tamas Ungi" userId="7230d4dec6058018" providerId="LiveId" clId="{1EFE7006-4BB7-4644-87D1-1DA3E7CB15D8}" dt="2022-05-24T15:21:07.048" v="335" actId="14100"/>
          <ac:cxnSpMkLst>
            <pc:docMk/>
            <pc:sldMk cId="302572083" sldId="284"/>
            <ac:cxnSpMk id="9" creationId="{CEDC6F69-D04A-C2D3-6440-46AD1C208A9D}"/>
          </ac:cxnSpMkLst>
        </pc:cxnChg>
      </pc:sldChg>
    </pc:docChg>
  </pc:docChgLst>
  <pc:docChgLst>
    <pc:chgData name="Tamas Ungi" userId="7230d4dec6058018" providerId="LiveId" clId="{301999C3-1024-42DB-A907-7812DDD2C6A9}"/>
    <pc:docChg chg="undo custSel modSld">
      <pc:chgData name="Tamas Ungi" userId="7230d4dec6058018" providerId="LiveId" clId="{301999C3-1024-42DB-A907-7812DDD2C6A9}" dt="2022-05-25T00:52:03.464" v="228" actId="20577"/>
      <pc:docMkLst>
        <pc:docMk/>
      </pc:docMkLst>
      <pc:sldChg chg="modSp mod">
        <pc:chgData name="Tamas Ungi" userId="7230d4dec6058018" providerId="LiveId" clId="{301999C3-1024-42DB-A907-7812DDD2C6A9}" dt="2022-05-25T00:52:03.464" v="228" actId="20577"/>
        <pc:sldMkLst>
          <pc:docMk/>
          <pc:sldMk cId="802983070" sldId="256"/>
        </pc:sldMkLst>
        <pc:spChg chg="mod">
          <ac:chgData name="Tamas Ungi" userId="7230d4dec6058018" providerId="LiveId" clId="{301999C3-1024-42DB-A907-7812DDD2C6A9}" dt="2022-05-25T00:52:03.464" v="228" actId="20577"/>
          <ac:spMkLst>
            <pc:docMk/>
            <pc:sldMk cId="802983070" sldId="256"/>
            <ac:spMk id="3" creationId="{6A5C9CAC-0961-491F-AE5E-0BD16D9A364E}"/>
          </ac:spMkLst>
        </pc:spChg>
      </pc:sldChg>
      <pc:sldChg chg="modSp mod">
        <pc:chgData name="Tamas Ungi" userId="7230d4dec6058018" providerId="LiveId" clId="{301999C3-1024-42DB-A907-7812DDD2C6A9}" dt="2022-05-24T16:44:09.824" v="102" actId="6549"/>
        <pc:sldMkLst>
          <pc:docMk/>
          <pc:sldMk cId="1751822417" sldId="257"/>
        </pc:sldMkLst>
        <pc:spChg chg="mod">
          <ac:chgData name="Tamas Ungi" userId="7230d4dec6058018" providerId="LiveId" clId="{301999C3-1024-42DB-A907-7812DDD2C6A9}" dt="2022-05-24T16:44:09.824" v="102" actId="6549"/>
          <ac:spMkLst>
            <pc:docMk/>
            <pc:sldMk cId="1751822417" sldId="257"/>
            <ac:spMk id="3" creationId="{03AEE19C-2AC3-42A5-9519-74CBA4C48D18}"/>
          </ac:spMkLst>
        </pc:spChg>
      </pc:sldChg>
      <pc:sldChg chg="addSp delSp modSp mod">
        <pc:chgData name="Tamas Ungi" userId="7230d4dec6058018" providerId="LiveId" clId="{301999C3-1024-42DB-A907-7812DDD2C6A9}" dt="2022-05-25T00:50:32.131" v="201" actId="1076"/>
        <pc:sldMkLst>
          <pc:docMk/>
          <pc:sldMk cId="302572083" sldId="284"/>
        </pc:sldMkLst>
        <pc:spChg chg="mod">
          <ac:chgData name="Tamas Ungi" userId="7230d4dec6058018" providerId="LiveId" clId="{301999C3-1024-42DB-A907-7812DDD2C6A9}" dt="2022-05-25T00:50:26.283" v="200" actId="1076"/>
          <ac:spMkLst>
            <pc:docMk/>
            <pc:sldMk cId="302572083" sldId="284"/>
            <ac:spMk id="7" creationId="{5B81E886-8FAD-EDE9-0695-0329DAA6D522}"/>
          </ac:spMkLst>
        </pc:spChg>
        <pc:spChg chg="mod">
          <ac:chgData name="Tamas Ungi" userId="7230d4dec6058018" providerId="LiveId" clId="{301999C3-1024-42DB-A907-7812DDD2C6A9}" dt="2022-05-25T00:50:32.131" v="201" actId="1076"/>
          <ac:spMkLst>
            <pc:docMk/>
            <pc:sldMk cId="302572083" sldId="284"/>
            <ac:spMk id="10" creationId="{37B8CA2C-200A-F42A-3F2F-14F2895D29A4}"/>
          </ac:spMkLst>
        </pc:spChg>
        <pc:picChg chg="add mod ord">
          <ac:chgData name="Tamas Ungi" userId="7230d4dec6058018" providerId="LiveId" clId="{301999C3-1024-42DB-A907-7812DDD2C6A9}" dt="2022-05-25T00:50:21.649" v="199" actId="14100"/>
          <ac:picMkLst>
            <pc:docMk/>
            <pc:sldMk cId="302572083" sldId="284"/>
            <ac:picMk id="3" creationId="{15778CD7-CBEA-99F6-2C68-8B8ECEDA5D72}"/>
          </ac:picMkLst>
        </pc:picChg>
        <pc:picChg chg="del">
          <ac:chgData name="Tamas Ungi" userId="7230d4dec6058018" providerId="LiveId" clId="{301999C3-1024-42DB-A907-7812DDD2C6A9}" dt="2022-05-25T00:50:15.035" v="196" actId="478"/>
          <ac:picMkLst>
            <pc:docMk/>
            <pc:sldMk cId="302572083" sldId="284"/>
            <ac:picMk id="5" creationId="{BA2C9B17-6F58-7A74-74A9-E1EC06220856}"/>
          </ac:picMkLst>
        </pc:picChg>
        <pc:cxnChg chg="mod">
          <ac:chgData name="Tamas Ungi" userId="7230d4dec6058018" providerId="LiveId" clId="{301999C3-1024-42DB-A907-7812DDD2C6A9}" dt="2022-05-25T00:50:26.283" v="200" actId="1076"/>
          <ac:cxnSpMkLst>
            <pc:docMk/>
            <pc:sldMk cId="302572083" sldId="284"/>
            <ac:cxnSpMk id="6" creationId="{768A1D07-8434-3EE3-E8BC-DA4914BCD70C}"/>
          </ac:cxnSpMkLst>
        </pc:cxnChg>
        <pc:cxnChg chg="mod">
          <ac:chgData name="Tamas Ungi" userId="7230d4dec6058018" providerId="LiveId" clId="{301999C3-1024-42DB-A907-7812DDD2C6A9}" dt="2022-05-25T00:50:32.131" v="201" actId="1076"/>
          <ac:cxnSpMkLst>
            <pc:docMk/>
            <pc:sldMk cId="302572083" sldId="284"/>
            <ac:cxnSpMk id="9" creationId="{CEDC6F69-D04A-C2D3-6440-46AD1C208A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A0D7-CCC1-4A64-AC2A-0F176970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E33C6-166E-4EF9-B5DE-FD29F823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CB6F-D394-4D68-8A9A-B89002B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FA3A-EA9A-40A5-A0E6-49AAEB15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B98D-892F-450A-991D-DF919C52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5769-1133-42AE-A85F-4DA4EF19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AABB-EC12-42BC-96A5-35A03DC4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C2D9-F738-4135-8D1F-39AB345B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089-DB6D-4498-88DD-1EFED4A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F6F5-6851-45EC-BD24-1FF4C1E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80DE2-93E4-4601-8C5C-FEAC6DFF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83A47-7E53-46E9-B94E-68787554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CACF-E8D3-4187-BC6D-B715A9D8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15CD-9699-4B2F-B45D-EAFC03F9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475-9DE6-4ABE-A1AB-FACCD71A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FA2-6B0B-4458-8C15-999747C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0874-718B-4F39-A7A8-532DB8AF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C95-3F9A-427E-8789-B9639C7F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E034-58D8-4128-89B9-05FD3625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C30F-729A-4A68-BB2F-A4E2B87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6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A77D-C2DA-4159-BCF2-E8DB855C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F721-A7C6-40F1-A8E4-3C9C7B5B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520A-F4E3-4328-A989-272D63DC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BDE4-FE2F-458C-B0FB-6EBCFB27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0229-0D9C-46BA-9160-D11031C8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633-E6DE-45DC-BEDE-921838CD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CBDD-03D0-44CD-8543-027D00BF8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EEE1-45F2-49F7-99FA-250065A6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5788-01FE-444F-AF25-0BA9C7A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0C99-E6B2-4637-8B33-0606A24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4EDC-0DF5-4EAC-8B11-831D01DD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6CD4-A193-474D-8408-3B46EBBA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7604-DC03-4A1F-9FA5-95B00994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A011-617E-4D84-B0EC-1133C862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7DD8A-5861-4AF7-A6BA-1DC13B50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00F-0AB2-4722-936C-1E6EDB07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16B9B-D912-4FEB-B30F-23002CA6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87B0C-73A5-4D3B-9CE2-6079F95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8C4C6-4193-4974-A0F8-936CF14C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AA-8DBE-4E07-8BD2-E86ECAA8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DD2D6-A23B-47CA-8D27-087F7071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B8E6F-84B8-4614-B25A-ACCEDBEC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F9253-5F7F-4717-A886-7F01988D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0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5B5A-353A-4F31-AA8A-2C8D926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724B6-3D6E-426A-A719-35D9EC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5F7-5C73-41F3-90A5-AD49DF12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5583-7DF7-42F6-A007-5D80B6C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EB28-9B65-4CE2-B35F-1E0109B0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5B34-8AA1-422F-9F29-B4798F39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D169-EF5A-4DB4-A9A7-A57C8B88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15CA-F45D-4627-A45B-7BE981E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8101-B2CA-4B50-9BC8-C60B7DF1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9C8-A9BD-4B0F-BA47-EC0C909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3B6C3-8508-4D01-A1FD-9F5A91005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FFFE-FE2D-48EB-A2F6-408D4555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6EDA1-B766-45D1-9CDA-CF8D10B6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047A3-62DD-4228-8D10-1C2A7A92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7196-7F31-4461-A19F-472AE119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0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F26F-CCAB-4124-B369-67DFDE8F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4061-D716-4AC3-8785-C772C856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89B3-2122-4219-8FAE-12CEA374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D3D8-CB7B-4847-BB12-FF90A8F6C47B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12F0-0613-4AE3-AF02-D3D34E1F1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039-04BC-4B8D-828B-543380DF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5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BME.2020.2980540" TargetMode="External"/><Relationship Id="rId2" Type="http://schemas.openxmlformats.org/officeDocument/2006/relationships/hyperlink" Target="https://doi.org/10.1007/s11548-022-02658-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hiABcbe1DByhMtwLY-z7kvKg1D5Ww?e=1loPhn" TargetMode="External"/><Relationship Id="rId2" Type="http://schemas.openxmlformats.org/officeDocument/2006/relationships/hyperlink" Target="https://1drv.ms/u/s!AhiABcbe1DByhMt5E3NjCmJ-RIlTZA?e=9Lqus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cerIGT/aig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AE39-632F-475A-834C-9A3227B0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Volume reconstruction from AI-segmented ultrasound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C9CAC-0961-491F-AE5E-0BD16D9A3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624"/>
            <a:ext cx="9144000" cy="2465294"/>
          </a:xfrm>
        </p:spPr>
        <p:txBody>
          <a:bodyPr>
            <a:normAutofit/>
          </a:bodyPr>
          <a:lstStyle/>
          <a:p>
            <a:pPr algn="just"/>
            <a:r>
              <a:rPr lang="en-CA" sz="1800" b="1" dirty="0"/>
              <a:t>Please cite these articles for methods presented</a:t>
            </a:r>
            <a:r>
              <a:rPr lang="en-CA" sz="1800" dirty="0"/>
              <a:t>:</a:t>
            </a:r>
          </a:p>
          <a:p>
            <a:pPr algn="just"/>
            <a:r>
              <a:rPr lang="en-CA" sz="1800" dirty="0"/>
              <a:t>Hu, Z., Nasute Fauerbach, P.V., Yeung, C. et al. Real-time automatic tumor segmentation for ultrasound-guided breast-conserving surgery navigation. Int J CARS (2022). </a:t>
            </a:r>
            <a:r>
              <a:rPr lang="en-CA" sz="1800" dirty="0" err="1"/>
              <a:t>doi</a:t>
            </a:r>
            <a:r>
              <a:rPr lang="en-CA" sz="1800" dirty="0"/>
              <a:t>: </a:t>
            </a:r>
            <a:r>
              <a:rPr lang="en-CA" sz="1800" dirty="0">
                <a:hlinkClick r:id="rId2"/>
              </a:rPr>
              <a:t>10.1007/s11548-022-02658-4</a:t>
            </a:r>
            <a:endParaRPr lang="en-CA" sz="1800" dirty="0"/>
          </a:p>
          <a:p>
            <a:pPr algn="just"/>
            <a:r>
              <a:rPr lang="en-CA" sz="1800" dirty="0"/>
              <a:t>T. Ungi et al., "Automatic Spine Ultrasound Segmentation for Scoliosis Visualization and Measurement," in IEEE Transactions on Biomedical Engineering, vol. 67, no. 11, pp. 3234-3241, Nov. 2020, </a:t>
            </a:r>
            <a:r>
              <a:rPr lang="en-CA" sz="1800" dirty="0" err="1"/>
              <a:t>doi</a:t>
            </a:r>
            <a:r>
              <a:rPr lang="en-CA" sz="1800" dirty="0"/>
              <a:t>: </a:t>
            </a:r>
            <a:r>
              <a:rPr lang="en-CA" sz="1800" dirty="0">
                <a:hlinkClick r:id="rId3"/>
              </a:rPr>
              <a:t>10.1109/TBME.2020.2980540</a:t>
            </a:r>
            <a:r>
              <a:rPr lang="en-CA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8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AE2D-D6CF-41D8-8380-6BF2CD0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8164-337F-4C54-A952-7BE39642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Slicer scene with data</a:t>
            </a:r>
          </a:p>
          <a:p>
            <a:r>
              <a:rPr lang="en-CA" dirty="0"/>
              <a:t>Set up input and output for segmentation module</a:t>
            </a:r>
          </a:p>
          <a:p>
            <a:r>
              <a:rPr lang="en-CA" dirty="0"/>
              <a:t>Initialize prediction by updating input</a:t>
            </a:r>
          </a:p>
          <a:p>
            <a:r>
              <a:rPr lang="en-CA" dirty="0"/>
              <a:t>Visualize prediction</a:t>
            </a:r>
          </a:p>
          <a:p>
            <a:r>
              <a:rPr lang="en-CA" dirty="0"/>
              <a:t>Set up volume reconstruction</a:t>
            </a:r>
          </a:p>
          <a:p>
            <a:r>
              <a:rPr lang="en-CA" dirty="0"/>
              <a:t>Start ultrasound replay</a:t>
            </a:r>
          </a:p>
          <a:p>
            <a:r>
              <a:rPr lang="en-CA" dirty="0"/>
              <a:t>Set up volume rendering to visualize spine volume</a:t>
            </a:r>
          </a:p>
        </p:txBody>
      </p:sp>
    </p:spTree>
    <p:extLst>
      <p:ext uri="{BB962C8B-B14F-4D97-AF65-F5344CB8AC3E}">
        <p14:creationId xmlns:p14="http://schemas.microsoft.com/office/powerpoint/2010/main" val="13228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2E442-7860-194E-3AE6-9394B6DE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67"/>
            <a:ext cx="12192000" cy="6069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B0B4E-A4C6-4116-960D-2785E44D775E}"/>
              </a:ext>
            </a:extLst>
          </p:cNvPr>
          <p:cNvSpPr/>
          <p:nvPr/>
        </p:nvSpPr>
        <p:spPr>
          <a:xfrm>
            <a:off x="1175316" y="223436"/>
            <a:ext cx="2227764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Click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79F54-C695-4E4A-9906-6EE43437CB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85482" y="788886"/>
            <a:ext cx="1903716" cy="116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15F602-DF9B-4518-8EDD-7778658F7DDA}"/>
              </a:ext>
            </a:extLst>
          </p:cNvPr>
          <p:cNvSpPr/>
          <p:nvPr/>
        </p:nvSpPr>
        <p:spPr>
          <a:xfrm>
            <a:off x="4223163" y="1369008"/>
            <a:ext cx="2227764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Click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16AE7-5527-4B6E-B711-67964BC177C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337045" y="1934458"/>
            <a:ext cx="0" cy="629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68C91-ECFF-41F6-8AE5-F37242C66894}"/>
              </a:ext>
            </a:extLst>
          </p:cNvPr>
          <p:cNvSpPr/>
          <p:nvPr/>
        </p:nvSpPr>
        <p:spPr>
          <a:xfrm>
            <a:off x="7844883" y="211408"/>
            <a:ext cx="3581325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Find tutorial data folder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98D3A-1A25-454B-BE73-CD00F41DC2F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958766" y="776858"/>
            <a:ext cx="676780" cy="629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4A0F1-BFAF-49D4-A8CC-6A8816DB3BBF}"/>
              </a:ext>
            </a:extLst>
          </p:cNvPr>
          <p:cNvSpPr/>
          <p:nvPr/>
        </p:nvSpPr>
        <p:spPr>
          <a:xfrm>
            <a:off x="7844883" y="3005171"/>
            <a:ext cx="3581325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Choose the .</a:t>
            </a:r>
            <a:r>
              <a:rPr lang="en-CA" sz="2400" b="1" dirty="0" err="1"/>
              <a:t>mrb</a:t>
            </a:r>
            <a:r>
              <a:rPr lang="en-CA" sz="2400" b="1" dirty="0"/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1A14F2-3C96-4E3F-B2AF-9FE4E344D539}"/>
              </a:ext>
            </a:extLst>
          </p:cNvPr>
          <p:cNvCxnSpPr>
            <a:cxnSpLocks/>
          </p:cNvCxnSpPr>
          <p:nvPr/>
        </p:nvCxnSpPr>
        <p:spPr>
          <a:xfrm flipH="1" flipV="1">
            <a:off x="8319592" y="2516768"/>
            <a:ext cx="1274885" cy="54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8AFE6-CB25-46DA-96F3-CEBF4CB69EEC}"/>
              </a:ext>
            </a:extLst>
          </p:cNvPr>
          <p:cNvSpPr/>
          <p:nvPr/>
        </p:nvSpPr>
        <p:spPr>
          <a:xfrm>
            <a:off x="8316058" y="4799206"/>
            <a:ext cx="1459523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7DBFE-4DA7-4225-9053-45051B94B91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775581" y="4799207"/>
            <a:ext cx="808892" cy="282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004A4-4121-4299-A7F9-F51B727C647A}"/>
              </a:ext>
            </a:extLst>
          </p:cNvPr>
          <p:cNvSpPr/>
          <p:nvPr/>
        </p:nvSpPr>
        <p:spPr>
          <a:xfrm>
            <a:off x="6190302" y="5364656"/>
            <a:ext cx="1459523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6. Click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CE12E5-1189-4264-9221-8D6397CFA52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649825" y="5647381"/>
            <a:ext cx="1072661" cy="282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9F81-A622-49FB-8A77-C70D6FB9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99653"/>
            <a:ext cx="9392961" cy="5858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1B293-79CA-4A29-9299-C730A6C0F5D4}"/>
              </a:ext>
            </a:extLst>
          </p:cNvPr>
          <p:cNvSpPr/>
          <p:nvPr/>
        </p:nvSpPr>
        <p:spPr>
          <a:xfrm>
            <a:off x="6754477" y="3226776"/>
            <a:ext cx="2758800" cy="11961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Switch to Segmentation </a:t>
            </a:r>
            <a:r>
              <a:rPr lang="en-CA" sz="2400" b="1" dirty="0" err="1"/>
              <a:t>UNet</a:t>
            </a:r>
            <a:r>
              <a:rPr lang="en-CA" sz="2400" b="1" dirty="0"/>
              <a:t>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D15FCB-3A3D-4175-A32E-3BD75C1C4CE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737233" y="4422877"/>
            <a:ext cx="396644" cy="615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4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8B5A2-D332-4448-8653-944E852FA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6"/>
          <a:stretch/>
        </p:blipFill>
        <p:spPr>
          <a:xfrm>
            <a:off x="261123" y="1201271"/>
            <a:ext cx="11669754" cy="4647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F23119-29E0-4D18-82C3-FD4DE9517372}"/>
              </a:ext>
            </a:extLst>
          </p:cNvPr>
          <p:cNvSpPr/>
          <p:nvPr/>
        </p:nvSpPr>
        <p:spPr>
          <a:xfrm>
            <a:off x="2491721" y="2015769"/>
            <a:ext cx="2876692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file browser for AI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010D80-74A0-4092-8277-3065F2B258D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8413" y="2437249"/>
            <a:ext cx="235974" cy="709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7BDC4-95A1-4052-BD5B-01B7A670F068}"/>
              </a:ext>
            </a:extLst>
          </p:cNvPr>
          <p:cNvSpPr/>
          <p:nvPr/>
        </p:nvSpPr>
        <p:spPr>
          <a:xfrm>
            <a:off x="6442397" y="3284792"/>
            <a:ext cx="3255517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Find .h5 model file in tutorial data folder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48152-03DD-4E57-B5FC-914D5EEC76F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13983" y="5055578"/>
            <a:ext cx="489440" cy="87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2458-66F9-4850-88B0-7D6CB1809FA8}"/>
              </a:ext>
            </a:extLst>
          </p:cNvPr>
          <p:cNvSpPr/>
          <p:nvPr/>
        </p:nvSpPr>
        <p:spPr>
          <a:xfrm>
            <a:off x="8001000" y="4906108"/>
            <a:ext cx="1312983" cy="47478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Click</a:t>
            </a:r>
          </a:p>
        </p:txBody>
      </p:sp>
    </p:spTree>
    <p:extLst>
      <p:ext uri="{BB962C8B-B14F-4D97-AF65-F5344CB8AC3E}">
        <p14:creationId xmlns:p14="http://schemas.microsoft.com/office/powerpoint/2010/main" val="13952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7CEE3-4E06-4488-9D7F-0D727D806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753566" y="900410"/>
            <a:ext cx="6508880" cy="2590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FF8B2A-6214-44AD-A0BA-97BC3246E125}"/>
              </a:ext>
            </a:extLst>
          </p:cNvPr>
          <p:cNvSpPr/>
          <p:nvPr/>
        </p:nvSpPr>
        <p:spPr>
          <a:xfrm>
            <a:off x="5873452" y="333504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Select </a:t>
            </a:r>
            <a:r>
              <a:rPr lang="en-CA" sz="2400" b="1" dirty="0" err="1"/>
              <a:t>Image_Image</a:t>
            </a:r>
            <a:r>
              <a:rPr lang="en-CA" sz="2400" b="1" dirty="0"/>
              <a:t> as input volume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EC3B-2922-49CA-887A-22B50E38754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4369" y="754984"/>
            <a:ext cx="809083" cy="106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72664E-B0A0-43ED-A422-5A72F194154E}"/>
              </a:ext>
            </a:extLst>
          </p:cNvPr>
          <p:cNvSpPr/>
          <p:nvPr/>
        </p:nvSpPr>
        <p:spPr>
          <a:xfrm>
            <a:off x="6396168" y="1512253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Create new volume for Prediction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665D1-1154-40F3-B197-04286D90659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4562" y="1933733"/>
            <a:ext cx="1551606" cy="1240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2625790-E84E-467B-A638-B4C96643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46" y="2445035"/>
            <a:ext cx="2580685" cy="15550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B29432-76B3-4498-8F2E-491D2123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5" y="3912047"/>
            <a:ext cx="5978603" cy="24535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5E7504-FEC6-4EA7-B0BC-1873DE1C9726}"/>
              </a:ext>
            </a:extLst>
          </p:cNvPr>
          <p:cNvCxnSpPr>
            <a:cxnSpLocks/>
          </p:cNvCxnSpPr>
          <p:nvPr/>
        </p:nvCxnSpPr>
        <p:spPr>
          <a:xfrm flipH="1">
            <a:off x="5205046" y="4868663"/>
            <a:ext cx="890954" cy="1075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76B6-60AA-4F98-BBCA-8F182919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168" y="4987750"/>
            <a:ext cx="2549274" cy="1615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63E535-FD33-488A-9E03-958779375E52}"/>
              </a:ext>
            </a:extLst>
          </p:cNvPr>
          <p:cNvSpPr/>
          <p:nvPr/>
        </p:nvSpPr>
        <p:spPr>
          <a:xfrm>
            <a:off x="4844562" y="4164701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Create new transform node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59857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068CD-3F55-4E4F-B6DE-6F8B6A5E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067322"/>
            <a:ext cx="7904192" cy="48762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A4584-974C-4D38-B873-9584513ED3F6}"/>
              </a:ext>
            </a:extLst>
          </p:cNvPr>
          <p:cNvCxnSpPr>
            <a:cxnSpLocks/>
          </p:cNvCxnSpPr>
          <p:nvPr/>
        </p:nvCxnSpPr>
        <p:spPr>
          <a:xfrm flipH="1">
            <a:off x="8220524" y="4329801"/>
            <a:ext cx="809083" cy="106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7727E0-E79F-4F2F-A595-BD2CE8F3E2D7}"/>
              </a:ext>
            </a:extLst>
          </p:cNvPr>
          <p:cNvSpPr/>
          <p:nvPr/>
        </p:nvSpPr>
        <p:spPr>
          <a:xfrm>
            <a:off x="8220524" y="3429000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Make sure Sequence browser toolbar is visible</a:t>
            </a:r>
          </a:p>
        </p:txBody>
      </p:sp>
    </p:spTree>
    <p:extLst>
      <p:ext uri="{BB962C8B-B14F-4D97-AF65-F5344CB8AC3E}">
        <p14:creationId xmlns:p14="http://schemas.microsoft.com/office/powerpoint/2010/main" val="3016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807D4-CBE3-462B-A217-7935B18F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60" y="663677"/>
            <a:ext cx="6235972" cy="55306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739C55-E891-404F-B27A-0FF331DE3FA3}"/>
              </a:ext>
            </a:extLst>
          </p:cNvPr>
          <p:cNvCxnSpPr>
            <a:cxnSpLocks/>
          </p:cNvCxnSpPr>
          <p:nvPr/>
        </p:nvCxnSpPr>
        <p:spPr>
          <a:xfrm flipH="1">
            <a:off x="5595257" y="4203679"/>
            <a:ext cx="684600" cy="1497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EE328E-738A-4674-A17E-C06ED864E8D8}"/>
              </a:ext>
            </a:extLst>
          </p:cNvPr>
          <p:cNvSpPr/>
          <p:nvPr/>
        </p:nvSpPr>
        <p:spPr>
          <a:xfrm>
            <a:off x="5676995" y="2981474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Start the AI segmentation 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23A0F9-CBAD-42C1-A63E-350E93566101}"/>
              </a:ext>
            </a:extLst>
          </p:cNvPr>
          <p:cNvCxnSpPr>
            <a:cxnSpLocks/>
          </p:cNvCxnSpPr>
          <p:nvPr/>
        </p:nvCxnSpPr>
        <p:spPr>
          <a:xfrm flipH="1">
            <a:off x="2804745" y="1461603"/>
            <a:ext cx="5595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F3BCB9-23C4-4F52-9636-960E4D3AE327}"/>
              </a:ext>
            </a:extLst>
          </p:cNvPr>
          <p:cNvSpPr/>
          <p:nvPr/>
        </p:nvSpPr>
        <p:spPr>
          <a:xfrm>
            <a:off x="7977366" y="1000795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Step the recorded sequence so the AI process fully starts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4DE7F-C4B3-4651-A6E2-2D906335BC6B}"/>
              </a:ext>
            </a:extLst>
          </p:cNvPr>
          <p:cNvCxnSpPr>
            <a:cxnSpLocks/>
          </p:cNvCxnSpPr>
          <p:nvPr/>
        </p:nvCxnSpPr>
        <p:spPr>
          <a:xfrm flipH="1">
            <a:off x="1305846" y="4866290"/>
            <a:ext cx="991926" cy="500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A5D1D9-19FC-45FA-942E-C15A8CD821A0}"/>
              </a:ext>
            </a:extLst>
          </p:cNvPr>
          <p:cNvSpPr/>
          <p:nvPr/>
        </p:nvSpPr>
        <p:spPr>
          <a:xfrm>
            <a:off x="1681656" y="4285977"/>
            <a:ext cx="3099809" cy="9008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On MacOS, uncheck this before Apply</a:t>
            </a:r>
          </a:p>
        </p:txBody>
      </p:sp>
    </p:spTree>
    <p:extLst>
      <p:ext uri="{BB962C8B-B14F-4D97-AF65-F5344CB8AC3E}">
        <p14:creationId xmlns:p14="http://schemas.microsoft.com/office/powerpoint/2010/main" val="316338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6B41ED-BDE4-44C6-DF75-648EC75C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547734"/>
            <a:ext cx="10165976" cy="5762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EEB2E-61CC-4C92-84F1-C98987016DF9}"/>
              </a:ext>
            </a:extLst>
          </p:cNvPr>
          <p:cNvSpPr/>
          <p:nvPr/>
        </p:nvSpPr>
        <p:spPr>
          <a:xfrm>
            <a:off x="6912835" y="929000"/>
            <a:ext cx="4020636" cy="6808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Switch to Four-Up layout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D1932F-E575-4428-91F7-06B5CE17A7A5}"/>
              </a:ext>
            </a:extLst>
          </p:cNvPr>
          <p:cNvCxnSpPr>
            <a:cxnSpLocks/>
          </p:cNvCxnSpPr>
          <p:nvPr/>
        </p:nvCxnSpPr>
        <p:spPr>
          <a:xfrm flipH="1" flipV="1">
            <a:off x="5880847" y="929000"/>
            <a:ext cx="1184389" cy="219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5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F2EA05-756A-C36F-F921-9646E021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2" y="971587"/>
            <a:ext cx="7619048" cy="50761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E9C6DA-6389-49A6-B3F3-7ECF39CEDFDD}"/>
              </a:ext>
            </a:extLst>
          </p:cNvPr>
          <p:cNvCxnSpPr>
            <a:cxnSpLocks/>
          </p:cNvCxnSpPr>
          <p:nvPr/>
        </p:nvCxnSpPr>
        <p:spPr>
          <a:xfrm flipH="1">
            <a:off x="6540787" y="4277748"/>
            <a:ext cx="2010512" cy="260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0276E0A-48AB-4517-B043-F08352B97405}"/>
              </a:ext>
            </a:extLst>
          </p:cNvPr>
          <p:cNvSpPr/>
          <p:nvPr/>
        </p:nvSpPr>
        <p:spPr>
          <a:xfrm>
            <a:off x="7742214" y="3701064"/>
            <a:ext cx="3818981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Select Prediction to be shown in the green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889A0-F092-4588-8A24-FAC9D830F305}"/>
              </a:ext>
            </a:extLst>
          </p:cNvPr>
          <p:cNvSpPr/>
          <p:nvPr/>
        </p:nvSpPr>
        <p:spPr>
          <a:xfrm>
            <a:off x="3880865" y="2366682"/>
            <a:ext cx="3381541" cy="8749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Make sure views are not linked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EADD6-7AB0-406B-981C-946B70FA1379}"/>
              </a:ext>
            </a:extLst>
          </p:cNvPr>
          <p:cNvCxnSpPr>
            <a:cxnSpLocks/>
          </p:cNvCxnSpPr>
          <p:nvPr/>
        </p:nvCxnSpPr>
        <p:spPr>
          <a:xfrm flipH="1">
            <a:off x="2635018" y="3052482"/>
            <a:ext cx="309715" cy="532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DAA4793-332D-4850-B01B-EC2382565079}"/>
              </a:ext>
            </a:extLst>
          </p:cNvPr>
          <p:cNvSpPr/>
          <p:nvPr/>
        </p:nvSpPr>
        <p:spPr>
          <a:xfrm>
            <a:off x="2789875" y="2668923"/>
            <a:ext cx="601655" cy="5681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18F11-993D-43B6-A0C1-15C23C1AF39C}"/>
              </a:ext>
            </a:extLst>
          </p:cNvPr>
          <p:cNvCxnSpPr>
            <a:cxnSpLocks/>
          </p:cNvCxnSpPr>
          <p:nvPr/>
        </p:nvCxnSpPr>
        <p:spPr>
          <a:xfrm flipH="1">
            <a:off x="2825328" y="2867844"/>
            <a:ext cx="1702021" cy="1037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1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68436-74A4-4D4A-A06D-3CF42085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84172"/>
            <a:ext cx="5663380" cy="60896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C824B4-725B-4450-AB9B-B5C27108CDAD}"/>
              </a:ext>
            </a:extLst>
          </p:cNvPr>
          <p:cNvCxnSpPr>
            <a:cxnSpLocks/>
          </p:cNvCxnSpPr>
          <p:nvPr/>
        </p:nvCxnSpPr>
        <p:spPr>
          <a:xfrm flipH="1">
            <a:off x="2131709" y="5597290"/>
            <a:ext cx="2010512" cy="260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F21C03-EE1A-45AF-A142-32271F734AEF}"/>
              </a:ext>
            </a:extLst>
          </p:cNvPr>
          <p:cNvSpPr/>
          <p:nvPr/>
        </p:nvSpPr>
        <p:spPr>
          <a:xfrm>
            <a:off x="3333136" y="5020606"/>
            <a:ext cx="6154993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Drag and drop Prediction volume on </a:t>
            </a:r>
            <a:r>
              <a:rPr lang="en-CA" sz="2400" b="1" dirty="0" err="1"/>
              <a:t>PredictionToRas</a:t>
            </a:r>
            <a:r>
              <a:rPr lang="en-CA" sz="2400" b="1" dirty="0"/>
              <a:t> transform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996FE3-F723-41CF-8393-78532AFF79DE}"/>
              </a:ext>
            </a:extLst>
          </p:cNvPr>
          <p:cNvCxnSpPr>
            <a:cxnSpLocks/>
          </p:cNvCxnSpPr>
          <p:nvPr/>
        </p:nvCxnSpPr>
        <p:spPr>
          <a:xfrm flipH="1">
            <a:off x="4316361" y="787265"/>
            <a:ext cx="2702171" cy="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51332-9055-4178-9E86-7140A1E8B16F}"/>
              </a:ext>
            </a:extLst>
          </p:cNvPr>
          <p:cNvSpPr/>
          <p:nvPr/>
        </p:nvSpPr>
        <p:spPr>
          <a:xfrm>
            <a:off x="6863673" y="403706"/>
            <a:ext cx="3969774" cy="5681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Data module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4916C-4794-49BE-A56A-2F81245A0114}"/>
              </a:ext>
            </a:extLst>
          </p:cNvPr>
          <p:cNvCxnSpPr>
            <a:cxnSpLocks/>
          </p:cNvCxnSpPr>
          <p:nvPr/>
        </p:nvCxnSpPr>
        <p:spPr>
          <a:xfrm flipH="1">
            <a:off x="3559277" y="2441658"/>
            <a:ext cx="449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F8E337-ADB0-431A-90B9-F325DD442E49}"/>
              </a:ext>
            </a:extLst>
          </p:cNvPr>
          <p:cNvSpPr/>
          <p:nvPr/>
        </p:nvSpPr>
        <p:spPr>
          <a:xfrm>
            <a:off x="6667502" y="2157559"/>
            <a:ext cx="4826881" cy="56819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Transform hierarchy</a:t>
            </a:r>
          </a:p>
        </p:txBody>
      </p:sp>
    </p:spTree>
    <p:extLst>
      <p:ext uri="{BB962C8B-B14F-4D97-AF65-F5344CB8AC3E}">
        <p14:creationId xmlns:p14="http://schemas.microsoft.com/office/powerpoint/2010/main" val="21614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2296-D8D7-472C-A535-5A530588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–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E19C-2AC3-42A5-9519-74CBA4C4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 3D </a:t>
            </a:r>
            <a:r>
              <a:rPr lang="en-CA"/>
              <a:t>Slicer version </a:t>
            </a:r>
            <a:r>
              <a:rPr lang="en-CA" dirty="0"/>
              <a:t>5.0.2 or later</a:t>
            </a:r>
          </a:p>
          <a:p>
            <a:r>
              <a:rPr lang="en-CA" dirty="0"/>
              <a:t>Download tutorial data (.</a:t>
            </a:r>
            <a:r>
              <a:rPr lang="en-CA" dirty="0" err="1"/>
              <a:t>mrb</a:t>
            </a:r>
            <a:r>
              <a:rPr lang="en-CA" dirty="0"/>
              <a:t> scene and .h5 AI model )</a:t>
            </a:r>
          </a:p>
          <a:p>
            <a:endParaRPr lang="en-CA" dirty="0"/>
          </a:p>
          <a:p>
            <a:pPr lvl="1"/>
            <a:r>
              <a:rPr lang="en-CA" dirty="0"/>
              <a:t>Data scene: Q006_SagittalSpineScan.mrb (size: 389 MB)</a:t>
            </a:r>
            <a:br>
              <a:rPr lang="en-CA" dirty="0"/>
            </a:br>
            <a:r>
              <a:rPr lang="en-CA" dirty="0">
                <a:hlinkClick r:id="rId2"/>
              </a:rPr>
              <a:t>https://1drv.ms/u/s!AhiABcbe1DByhMt5E3NjCmJ-RIlTZA?e=9Lqusg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Trained AI model: SagittalSpine_05.h5 (size: 4 MB)</a:t>
            </a:r>
            <a:br>
              <a:rPr lang="en-CA" dirty="0"/>
            </a:br>
            <a:r>
              <a:rPr lang="en-CA" dirty="0">
                <a:hlinkClick r:id="rId3"/>
              </a:rPr>
              <a:t>https://1drv.ms/u/s!AhiABcbe1DByhMtwLY-z7kvKg1D5Ww?e=1loPhn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8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89FFF-6E4F-4C1E-9024-D3C5B947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7" y="119476"/>
            <a:ext cx="9352381" cy="661904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AA7724-F72E-498E-859E-F30B52EBDEE3}"/>
              </a:ext>
            </a:extLst>
          </p:cNvPr>
          <p:cNvCxnSpPr>
            <a:cxnSpLocks/>
          </p:cNvCxnSpPr>
          <p:nvPr/>
        </p:nvCxnSpPr>
        <p:spPr>
          <a:xfrm flipH="1" flipV="1">
            <a:off x="2340077" y="5202516"/>
            <a:ext cx="1802144" cy="394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A51932-DC5F-4495-A0C0-5E57CC47B39F}"/>
              </a:ext>
            </a:extLst>
          </p:cNvPr>
          <p:cNvSpPr/>
          <p:nvPr/>
        </p:nvSpPr>
        <p:spPr>
          <a:xfrm>
            <a:off x="3333137" y="5020606"/>
            <a:ext cx="7024202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Show advanced option and flip the prediction image so it matches the ultrasound orientation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A6161-F37E-4982-ABB2-865F55846B65}"/>
              </a:ext>
            </a:extLst>
          </p:cNvPr>
          <p:cNvCxnSpPr>
            <a:cxnSpLocks/>
          </p:cNvCxnSpPr>
          <p:nvPr/>
        </p:nvCxnSpPr>
        <p:spPr>
          <a:xfrm flipH="1" flipV="1">
            <a:off x="4444181" y="403706"/>
            <a:ext cx="2574352" cy="383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15AC92-2086-4AEF-AAE1-F23AE452682A}"/>
              </a:ext>
            </a:extLst>
          </p:cNvPr>
          <p:cNvSpPr/>
          <p:nvPr/>
        </p:nvSpPr>
        <p:spPr>
          <a:xfrm>
            <a:off x="6863673" y="403706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</a:t>
            </a:r>
            <a:r>
              <a:rPr lang="en-CA" sz="2400" b="1" dirty="0" err="1"/>
              <a:t>Reslice</a:t>
            </a:r>
            <a:r>
              <a:rPr lang="en-CA" sz="2400" b="1" dirty="0"/>
              <a:t> Drive module (IGT category)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CABC0-2346-410A-BDCC-81C90F194751}"/>
              </a:ext>
            </a:extLst>
          </p:cNvPr>
          <p:cNvCxnSpPr>
            <a:cxnSpLocks/>
          </p:cNvCxnSpPr>
          <p:nvPr/>
        </p:nvCxnSpPr>
        <p:spPr>
          <a:xfrm flipH="1">
            <a:off x="2880852" y="2441658"/>
            <a:ext cx="5171767" cy="881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2D43BF-F9C4-4839-B4EE-8EB73DEFE2D3}"/>
              </a:ext>
            </a:extLst>
          </p:cNvPr>
          <p:cNvSpPr/>
          <p:nvPr/>
        </p:nvSpPr>
        <p:spPr>
          <a:xfrm>
            <a:off x="6667502" y="2157558"/>
            <a:ext cx="3969775" cy="9838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Prediction to drive green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A8B1C7-1298-4F2A-AAF4-415812B35779}"/>
              </a:ext>
            </a:extLst>
          </p:cNvPr>
          <p:cNvCxnSpPr>
            <a:cxnSpLocks/>
          </p:cNvCxnSpPr>
          <p:nvPr/>
        </p:nvCxnSpPr>
        <p:spPr>
          <a:xfrm flipV="1">
            <a:off x="5178669" y="3701562"/>
            <a:ext cx="0" cy="1653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3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AC680-A7E8-4C8E-8250-402E846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9" y="0"/>
            <a:ext cx="7451802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C3061-9B36-4997-ACAD-9717F8C9F6B9}"/>
              </a:ext>
            </a:extLst>
          </p:cNvPr>
          <p:cNvCxnSpPr>
            <a:cxnSpLocks/>
          </p:cNvCxnSpPr>
          <p:nvPr/>
        </p:nvCxnSpPr>
        <p:spPr>
          <a:xfrm flipH="1" flipV="1">
            <a:off x="4870938" y="3314405"/>
            <a:ext cx="1371601" cy="786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EB7CC4D-980D-4101-A269-240821A5AF4A}"/>
              </a:ext>
            </a:extLst>
          </p:cNvPr>
          <p:cNvSpPr/>
          <p:nvPr/>
        </p:nvSpPr>
        <p:spPr>
          <a:xfrm>
            <a:off x="6050000" y="3788223"/>
            <a:ext cx="5600701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Create a new volume and name it </a:t>
            </a:r>
            <a:r>
              <a:rPr lang="en-CA" sz="2400" b="1" dirty="0" err="1"/>
              <a:t>ReconstructedVolume</a:t>
            </a:r>
            <a:r>
              <a:rPr lang="en-CA" sz="2400" b="1" dirty="0"/>
              <a:t> for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4E5E04-7710-48A9-86E5-F8E32FAB22ED}"/>
              </a:ext>
            </a:extLst>
          </p:cNvPr>
          <p:cNvCxnSpPr>
            <a:cxnSpLocks/>
          </p:cNvCxnSpPr>
          <p:nvPr/>
        </p:nvCxnSpPr>
        <p:spPr>
          <a:xfrm flipH="1" flipV="1">
            <a:off x="4142221" y="255639"/>
            <a:ext cx="2876312" cy="531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D4EEA3-979D-417C-B1BF-0AB359B00AA4}"/>
              </a:ext>
            </a:extLst>
          </p:cNvPr>
          <p:cNvSpPr/>
          <p:nvPr/>
        </p:nvSpPr>
        <p:spPr>
          <a:xfrm>
            <a:off x="6863673" y="403706"/>
            <a:ext cx="4787028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Reconstruction module (IGT category)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EC449A-F5F9-4D6B-8360-E4E02E88346B}"/>
              </a:ext>
            </a:extLst>
          </p:cNvPr>
          <p:cNvCxnSpPr>
            <a:cxnSpLocks/>
          </p:cNvCxnSpPr>
          <p:nvPr/>
        </p:nvCxnSpPr>
        <p:spPr>
          <a:xfrm flipH="1" flipV="1">
            <a:off x="3844413" y="2339468"/>
            <a:ext cx="4208207" cy="102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E98403-8D0F-465E-84BA-D2E0E15E43C8}"/>
              </a:ext>
            </a:extLst>
          </p:cNvPr>
          <p:cNvSpPr/>
          <p:nvPr/>
        </p:nvSpPr>
        <p:spPr>
          <a:xfrm>
            <a:off x="6667502" y="2157558"/>
            <a:ext cx="3969775" cy="53162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these options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BBAF23-290A-4A60-8916-7819005902F2}"/>
              </a:ext>
            </a:extLst>
          </p:cNvPr>
          <p:cNvCxnSpPr>
            <a:cxnSpLocks/>
          </p:cNvCxnSpPr>
          <p:nvPr/>
        </p:nvCxnSpPr>
        <p:spPr>
          <a:xfrm flipH="1">
            <a:off x="3333138" y="2532185"/>
            <a:ext cx="3530535" cy="338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AD4693-F928-4DDF-B0BD-9BFA9025D46F}"/>
              </a:ext>
            </a:extLst>
          </p:cNvPr>
          <p:cNvCxnSpPr>
            <a:cxnSpLocks/>
          </p:cNvCxnSpPr>
          <p:nvPr/>
        </p:nvCxnSpPr>
        <p:spPr>
          <a:xfrm flipH="1">
            <a:off x="2963009" y="2623568"/>
            <a:ext cx="3965329" cy="998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8BEAF-CA85-4EBE-8BEA-5F0AC0AB837A}"/>
              </a:ext>
            </a:extLst>
          </p:cNvPr>
          <p:cNvSpPr/>
          <p:nvPr/>
        </p:nvSpPr>
        <p:spPr>
          <a:xfrm>
            <a:off x="5852038" y="5924753"/>
            <a:ext cx="5600701" cy="5772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Press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736ED-034C-4789-9803-1D396B83664A}"/>
              </a:ext>
            </a:extLst>
          </p:cNvPr>
          <p:cNvCxnSpPr>
            <a:cxnSpLocks/>
          </p:cNvCxnSpPr>
          <p:nvPr/>
        </p:nvCxnSpPr>
        <p:spPr>
          <a:xfrm flipH="1">
            <a:off x="4396154" y="6330462"/>
            <a:ext cx="1653846" cy="271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7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AC680-A7E8-4C8E-8250-402E846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9" y="0"/>
            <a:ext cx="7451802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830C9B-BB65-4369-9F23-7DCD6065AD97}"/>
              </a:ext>
            </a:extLst>
          </p:cNvPr>
          <p:cNvSpPr/>
          <p:nvPr/>
        </p:nvSpPr>
        <p:spPr>
          <a:xfrm>
            <a:off x="45620" y="834775"/>
            <a:ext cx="5534757" cy="9838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Press the play button to replay ultrasound scan (and reconstruct volume)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2518A6-4C70-44BC-86EC-E85CD9C9EE3A}"/>
              </a:ext>
            </a:extLst>
          </p:cNvPr>
          <p:cNvCxnSpPr>
            <a:cxnSpLocks/>
          </p:cNvCxnSpPr>
          <p:nvPr/>
        </p:nvCxnSpPr>
        <p:spPr>
          <a:xfrm flipV="1">
            <a:off x="1498045" y="607872"/>
            <a:ext cx="66987" cy="435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4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4847B-218E-4274-90F3-CECF3871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700428"/>
            <a:ext cx="11438095" cy="54571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D1A2D-1308-45C6-B8A4-E4D4F14703A9}"/>
              </a:ext>
            </a:extLst>
          </p:cNvPr>
          <p:cNvCxnSpPr>
            <a:cxnSpLocks/>
          </p:cNvCxnSpPr>
          <p:nvPr/>
        </p:nvCxnSpPr>
        <p:spPr>
          <a:xfrm flipH="1">
            <a:off x="4355690" y="787266"/>
            <a:ext cx="2662843" cy="87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6B4B25-2C16-415B-B451-27C75C51C2B4}"/>
              </a:ext>
            </a:extLst>
          </p:cNvPr>
          <p:cNvSpPr/>
          <p:nvPr/>
        </p:nvSpPr>
        <p:spPr>
          <a:xfrm>
            <a:off x="6863673" y="403706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Rendering module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B4237D-0336-4D7D-9451-46FD65F23349}"/>
              </a:ext>
            </a:extLst>
          </p:cNvPr>
          <p:cNvCxnSpPr>
            <a:cxnSpLocks/>
          </p:cNvCxnSpPr>
          <p:nvPr/>
        </p:nvCxnSpPr>
        <p:spPr>
          <a:xfrm flipH="1">
            <a:off x="3048000" y="2441658"/>
            <a:ext cx="50046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81A9C9-FF41-4089-8267-B482858DE538}"/>
              </a:ext>
            </a:extLst>
          </p:cNvPr>
          <p:cNvSpPr/>
          <p:nvPr/>
        </p:nvSpPr>
        <p:spPr>
          <a:xfrm>
            <a:off x="4865079" y="2111900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</a:t>
            </a:r>
            <a:r>
              <a:rPr lang="en-CA" sz="2400" b="1" dirty="0" err="1"/>
              <a:t>ReconstructedVolume</a:t>
            </a:r>
            <a:endParaRPr lang="en-CA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DDB22-CE01-4FD1-9411-21BEFC8F7753}"/>
              </a:ext>
            </a:extLst>
          </p:cNvPr>
          <p:cNvSpPr/>
          <p:nvPr/>
        </p:nvSpPr>
        <p:spPr>
          <a:xfrm>
            <a:off x="3590659" y="3055311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Select MR-Default </a:t>
            </a:r>
            <a:r>
              <a:rPr lang="en-CA" sz="2400" b="1" dirty="0" err="1"/>
              <a:t>preset</a:t>
            </a:r>
            <a:endParaRPr lang="en-CA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438E8-147B-46C2-A741-4E46AFAF60B1}"/>
              </a:ext>
            </a:extLst>
          </p:cNvPr>
          <p:cNvCxnSpPr>
            <a:cxnSpLocks/>
          </p:cNvCxnSpPr>
          <p:nvPr/>
        </p:nvCxnSpPr>
        <p:spPr>
          <a:xfrm flipH="1">
            <a:off x="2178027" y="3355536"/>
            <a:ext cx="1820006" cy="79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158F89-42D0-402B-ACE2-C24BE685389E}"/>
              </a:ext>
            </a:extLst>
          </p:cNvPr>
          <p:cNvCxnSpPr>
            <a:cxnSpLocks/>
          </p:cNvCxnSpPr>
          <p:nvPr/>
        </p:nvCxnSpPr>
        <p:spPr>
          <a:xfrm flipH="1" flipV="1">
            <a:off x="492373" y="2589969"/>
            <a:ext cx="245530" cy="192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AADC2-F4AC-4E8D-879F-84E31920A005}"/>
              </a:ext>
            </a:extLst>
          </p:cNvPr>
          <p:cNvSpPr/>
          <p:nvPr/>
        </p:nvSpPr>
        <p:spPr>
          <a:xfrm>
            <a:off x="472322" y="4057063"/>
            <a:ext cx="4600266" cy="9138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Visualize volume and see it in 3D 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CAD9D-0301-4F06-A49F-14B74E54FE42}"/>
              </a:ext>
            </a:extLst>
          </p:cNvPr>
          <p:cNvSpPr/>
          <p:nvPr/>
        </p:nvSpPr>
        <p:spPr>
          <a:xfrm>
            <a:off x="3906691" y="5585558"/>
            <a:ext cx="5913964" cy="53365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Increase threshold to only show bones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83B91-2DFE-4192-863C-A2C5755AE44D}"/>
              </a:ext>
            </a:extLst>
          </p:cNvPr>
          <p:cNvCxnSpPr>
            <a:cxnSpLocks/>
          </p:cNvCxnSpPr>
          <p:nvPr/>
        </p:nvCxnSpPr>
        <p:spPr>
          <a:xfrm flipH="1" flipV="1">
            <a:off x="5126064" y="3698764"/>
            <a:ext cx="668067" cy="201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7D9A9A6-F6EA-4D13-B46A-344BFAB1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8350"/>
            <a:ext cx="11353800" cy="6721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675F1-9CFD-4934-A29B-463B2A4641CA}"/>
              </a:ext>
            </a:extLst>
          </p:cNvPr>
          <p:cNvCxnSpPr>
            <a:cxnSpLocks/>
          </p:cNvCxnSpPr>
          <p:nvPr/>
        </p:nvCxnSpPr>
        <p:spPr>
          <a:xfrm flipH="1" flipV="1">
            <a:off x="7885067" y="333325"/>
            <a:ext cx="335008" cy="923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33C35CE-BA27-498D-86D5-3DFAE0402A6E}"/>
              </a:ext>
            </a:extLst>
          </p:cNvPr>
          <p:cNvSpPr/>
          <p:nvPr/>
        </p:nvSpPr>
        <p:spPr>
          <a:xfrm>
            <a:off x="7655502" y="1128062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3D-only view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714BC0-3786-49A8-9344-2CAED177A02C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304730"/>
            <a:ext cx="732064" cy="1432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05D01C-1F4C-4A17-BA88-6030A12A130A}"/>
              </a:ext>
            </a:extLst>
          </p:cNvPr>
          <p:cNvSpPr/>
          <p:nvPr/>
        </p:nvSpPr>
        <p:spPr>
          <a:xfrm>
            <a:off x="1977623" y="1567086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Annotations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CA0532-A682-489E-ADA3-1A99BE80168A}"/>
              </a:ext>
            </a:extLst>
          </p:cNvPr>
          <p:cNvCxnSpPr>
            <a:cxnSpLocks/>
          </p:cNvCxnSpPr>
          <p:nvPr/>
        </p:nvCxnSpPr>
        <p:spPr>
          <a:xfrm flipH="1">
            <a:off x="1682348" y="4056820"/>
            <a:ext cx="1427729" cy="106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CD1E-718F-4A14-B7AE-244EFCFBEA9C}"/>
              </a:ext>
            </a:extLst>
          </p:cNvPr>
          <p:cNvSpPr/>
          <p:nvPr/>
        </p:nvSpPr>
        <p:spPr>
          <a:xfrm>
            <a:off x="2759961" y="3784413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Hide R (ROI)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DBED6-E01C-40CB-B046-C0E541A983BA}"/>
              </a:ext>
            </a:extLst>
          </p:cNvPr>
          <p:cNvCxnSpPr>
            <a:cxnSpLocks/>
          </p:cNvCxnSpPr>
          <p:nvPr/>
        </p:nvCxnSpPr>
        <p:spPr>
          <a:xfrm flipV="1">
            <a:off x="900010" y="781119"/>
            <a:ext cx="527720" cy="478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7DA736-870A-4EFD-8CA0-971E184EFE87}"/>
              </a:ext>
            </a:extLst>
          </p:cNvPr>
          <p:cNvSpPr/>
          <p:nvPr/>
        </p:nvSpPr>
        <p:spPr>
          <a:xfrm>
            <a:off x="585243" y="5461050"/>
            <a:ext cx="5992645" cy="13286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Stop playback when volume ready</a:t>
            </a:r>
          </a:p>
          <a:p>
            <a:pPr algn="ctr"/>
            <a:r>
              <a:rPr lang="en-CA" sz="2400" b="1" dirty="0"/>
              <a:t>(5. Stop Volume Reconstruction and Segmentation </a:t>
            </a:r>
            <a:r>
              <a:rPr lang="en-CA" sz="2400" b="1" dirty="0" err="1"/>
              <a:t>UNet</a:t>
            </a:r>
            <a:r>
              <a:rPr lang="en-CA" sz="2400" b="1" dirty="0"/>
              <a:t> modules too)</a:t>
            </a:r>
          </a:p>
        </p:txBody>
      </p:sp>
    </p:spTree>
    <p:extLst>
      <p:ext uri="{BB962C8B-B14F-4D97-AF65-F5344CB8AC3E}">
        <p14:creationId xmlns:p14="http://schemas.microsoft.com/office/powerpoint/2010/main" val="409069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2296-D8D7-472C-A535-5A530588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– install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E19C-2AC3-42A5-9519-74CBA4C4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 extensions (plug-ins) for 3D Slicer</a:t>
            </a:r>
          </a:p>
          <a:p>
            <a:pPr lvl="1"/>
            <a:r>
              <a:rPr lang="en-CA" dirty="0" err="1"/>
              <a:t>SlicerOpenIGTLink</a:t>
            </a:r>
            <a:r>
              <a:rPr lang="en-CA" dirty="0"/>
              <a:t>: Communication interface to hardware</a:t>
            </a:r>
          </a:p>
          <a:p>
            <a:pPr lvl="1"/>
            <a:r>
              <a:rPr lang="en-CA" dirty="0" err="1"/>
              <a:t>SlicerIGT</a:t>
            </a:r>
            <a:r>
              <a:rPr lang="en-CA" dirty="0"/>
              <a:t>: Utility modules for IGT (registration and visualization)</a:t>
            </a:r>
          </a:p>
          <a:p>
            <a:pPr lvl="1"/>
            <a:r>
              <a:rPr lang="en-CA" dirty="0" err="1"/>
              <a:t>SlicerIGSIO</a:t>
            </a:r>
            <a:r>
              <a:rPr lang="en-CA" dirty="0"/>
              <a:t>: Infrastructure, algorithms module for IGT</a:t>
            </a:r>
          </a:p>
          <a:p>
            <a:pPr lvl="1"/>
            <a:r>
              <a:rPr lang="en-CA" dirty="0" err="1"/>
              <a:t>ParallelProcessing</a:t>
            </a:r>
            <a:r>
              <a:rPr lang="en-CA" dirty="0"/>
              <a:t>: Template for running Python scripts in parallel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18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C10209-BB69-4BD8-9297-A1E407662491}"/>
              </a:ext>
            </a:extLst>
          </p:cNvPr>
          <p:cNvSpPr/>
          <p:nvPr/>
        </p:nvSpPr>
        <p:spPr>
          <a:xfrm>
            <a:off x="7250678" y="75153"/>
            <a:ext cx="300867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Search “</a:t>
            </a:r>
            <a:r>
              <a:rPr lang="en-CA" sz="2400" b="1" dirty="0" err="1"/>
              <a:t>igt</a:t>
            </a:r>
            <a:r>
              <a:rPr lang="en-CA" sz="2400" b="1" dirty="0"/>
              <a:t>” to find these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F6E4B-C6FC-895D-600F-1FDF81E5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9" y="339117"/>
            <a:ext cx="3857143" cy="29809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8A0C5-9ABC-4E5A-ACAE-F3091D9E3D6A}"/>
              </a:ext>
            </a:extLst>
          </p:cNvPr>
          <p:cNvCxnSpPr>
            <a:cxnSpLocks/>
          </p:cNvCxnSpPr>
          <p:nvPr/>
        </p:nvCxnSpPr>
        <p:spPr>
          <a:xfrm flipH="1">
            <a:off x="2975128" y="859560"/>
            <a:ext cx="816943" cy="870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40E5C8-7DAF-4D04-880B-65D3F85B3F12}"/>
              </a:ext>
            </a:extLst>
          </p:cNvPr>
          <p:cNvSpPr/>
          <p:nvPr/>
        </p:nvSpPr>
        <p:spPr>
          <a:xfrm>
            <a:off x="3691256" y="339117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Extension Manager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2B7C3-EF6C-ED5D-6F00-E6DE8D7EF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2" b="73660"/>
          <a:stretch/>
        </p:blipFill>
        <p:spPr>
          <a:xfrm>
            <a:off x="5466735" y="1224581"/>
            <a:ext cx="6725265" cy="103601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CA979-8128-6066-91C1-F9DCFD86A8A2}"/>
              </a:ext>
            </a:extLst>
          </p:cNvPr>
          <p:cNvCxnSpPr>
            <a:cxnSpLocks/>
          </p:cNvCxnSpPr>
          <p:nvPr/>
        </p:nvCxnSpPr>
        <p:spPr>
          <a:xfrm flipH="1">
            <a:off x="6860418" y="467356"/>
            <a:ext cx="816943" cy="870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1144DF-13BF-24D6-DC8E-AF87E0CE73AF}"/>
              </a:ext>
            </a:extLst>
          </p:cNvPr>
          <p:cNvCxnSpPr>
            <a:cxnSpLocks/>
          </p:cNvCxnSpPr>
          <p:nvPr/>
        </p:nvCxnSpPr>
        <p:spPr>
          <a:xfrm>
            <a:off x="9995647" y="731037"/>
            <a:ext cx="493059" cy="563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0417E65-951B-EEA0-70C4-410DF14E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39" y="2852099"/>
            <a:ext cx="4890626" cy="31218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78AED-DF4E-434D-B0D6-9472F5864E4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175270" y="5807188"/>
            <a:ext cx="450324" cy="333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5F43F51-98CF-4F08-8FA0-680FFDB2DCB7}"/>
              </a:ext>
            </a:extLst>
          </p:cNvPr>
          <p:cNvSpPr/>
          <p:nvPr/>
        </p:nvSpPr>
        <p:spPr>
          <a:xfrm>
            <a:off x="5466735" y="6140626"/>
            <a:ext cx="2317717" cy="5000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Install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53CDA0-BA73-4430-A07C-0049AF050E9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625594" y="5734627"/>
            <a:ext cx="601728" cy="405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25E5D-B4D2-42D1-A3BF-4A8B7A6F486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625594" y="5807188"/>
            <a:ext cx="2837954" cy="333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715FF-7388-4A90-A47D-520BCEA2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414103"/>
            <a:ext cx="7916729" cy="6097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0E5C8-7DAF-4D04-880B-65D3F85B3F12}"/>
              </a:ext>
            </a:extLst>
          </p:cNvPr>
          <p:cNvSpPr/>
          <p:nvPr/>
        </p:nvSpPr>
        <p:spPr>
          <a:xfrm>
            <a:off x="1104389" y="2664118"/>
            <a:ext cx="3843531" cy="99807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Install </a:t>
            </a:r>
            <a:r>
              <a:rPr lang="en-CA" sz="2400" b="1" dirty="0" err="1"/>
              <a:t>ParallelProcesses</a:t>
            </a:r>
            <a:r>
              <a:rPr lang="en-CA" sz="2400" b="1" dirty="0"/>
              <a:t> extension too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7ACD2-5AA8-4E92-92FD-2C6FB03E50D0}"/>
              </a:ext>
            </a:extLst>
          </p:cNvPr>
          <p:cNvSpPr/>
          <p:nvPr/>
        </p:nvSpPr>
        <p:spPr>
          <a:xfrm>
            <a:off x="8486920" y="4521201"/>
            <a:ext cx="3249969" cy="84002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Close, no need to restart Slicer yet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FEDC23-BC59-4610-9458-0F508CE308B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111905" y="5361229"/>
            <a:ext cx="342735" cy="866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1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C48D9-E2E8-4748-8375-BC4CE087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TensorFlow in Slicer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7A15-2E80-48F3-85A3-AFAAE4CC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Optional!</a:t>
            </a:r>
            <a:r>
              <a:rPr lang="en-CA" dirty="0"/>
              <a:t> If you want TensorFlow to use your GPU, install CUDA v. 11.3 and </a:t>
            </a:r>
            <a:r>
              <a:rPr lang="en-CA" dirty="0" err="1"/>
              <a:t>CuDNN</a:t>
            </a:r>
            <a:r>
              <a:rPr lang="en-CA" dirty="0"/>
              <a:t> v. 8.2</a:t>
            </a:r>
          </a:p>
          <a:p>
            <a:pPr lvl="1"/>
            <a:r>
              <a:rPr lang="en-CA" dirty="0"/>
              <a:t>For downloads and further instructions, check out the NVidia website: </a:t>
            </a:r>
            <a:r>
              <a:rPr lang="en-CA" dirty="0">
                <a:hlinkClick r:id="rId2"/>
              </a:rPr>
              <a:t>https://developer.nvidia.com/cuda-toolkit-archive</a:t>
            </a:r>
            <a:endParaRPr lang="en-CA" dirty="0"/>
          </a:p>
          <a:p>
            <a:r>
              <a:rPr lang="en-CA" dirty="0"/>
              <a:t>In </a:t>
            </a:r>
            <a:r>
              <a:rPr lang="en-CA" b="1" dirty="0"/>
              <a:t>Slicer / View/ Python Interactor</a:t>
            </a:r>
            <a:r>
              <a:rPr lang="en-CA" dirty="0"/>
              <a:t> use command: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CA" sz="2400" b="1" dirty="0" err="1">
                <a:solidFill>
                  <a:srgbClr val="0000FF"/>
                </a:solidFill>
                <a:effectLst/>
                <a:latin typeface="Courier"/>
              </a:rPr>
              <a:t>pip_install</a:t>
            </a:r>
            <a:r>
              <a:rPr lang="en-CA" sz="2400" b="1" dirty="0">
                <a:solidFill>
                  <a:srgbClr val="0000FF"/>
                </a:solidFill>
                <a:effectLst/>
                <a:latin typeface="Courier"/>
              </a:rPr>
              <a:t>('tensorflow')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Once install process ends, you may test your environment: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"/>
              </a:rPr>
              <a:t>import tensorflow as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"/>
              </a:rPr>
              <a:t>tf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"/>
              </a:rPr>
              <a:t>tf.config.list_physical_devices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"/>
              </a:rPr>
              <a:t>()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88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78CD7-CBEA-99F6-2C68-8B8ECEDA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5" y="372298"/>
            <a:ext cx="10076330" cy="6113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A1D07-8434-3EE3-E8BC-DA4914BCD70C}"/>
              </a:ext>
            </a:extLst>
          </p:cNvPr>
          <p:cNvCxnSpPr>
            <a:cxnSpLocks/>
          </p:cNvCxnSpPr>
          <p:nvPr/>
        </p:nvCxnSpPr>
        <p:spPr>
          <a:xfrm flipV="1">
            <a:off x="7570839" y="770964"/>
            <a:ext cx="488431" cy="874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81E886-8FAD-EDE9-0695-0329DAA6D522}"/>
              </a:ext>
            </a:extLst>
          </p:cNvPr>
          <p:cNvSpPr/>
          <p:nvPr/>
        </p:nvSpPr>
        <p:spPr>
          <a:xfrm>
            <a:off x="4903804" y="1410543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Python Interactor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DC6F69-D04A-C2D3-6440-46AD1C208A9D}"/>
              </a:ext>
            </a:extLst>
          </p:cNvPr>
          <p:cNvCxnSpPr>
            <a:cxnSpLocks/>
          </p:cNvCxnSpPr>
          <p:nvPr/>
        </p:nvCxnSpPr>
        <p:spPr>
          <a:xfrm flipH="1">
            <a:off x="8991600" y="3779451"/>
            <a:ext cx="139099" cy="1518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B8CA2C-200A-F42A-3F2F-14F2895D29A4}"/>
              </a:ext>
            </a:extLst>
          </p:cNvPr>
          <p:cNvSpPr/>
          <p:nvPr/>
        </p:nvSpPr>
        <p:spPr>
          <a:xfrm>
            <a:off x="6463664" y="3544143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Type commands here</a:t>
            </a:r>
          </a:p>
        </p:txBody>
      </p:sp>
    </p:spTree>
    <p:extLst>
      <p:ext uri="{BB962C8B-B14F-4D97-AF65-F5344CB8AC3E}">
        <p14:creationId xmlns:p14="http://schemas.microsoft.com/office/powerpoint/2010/main" val="3025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67DF6-376B-4942-BC1E-1EF6946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Clone the </a:t>
            </a:r>
            <a:r>
              <a:rPr lang="en-CA" dirty="0" err="1"/>
              <a:t>SlicerIGT</a:t>
            </a:r>
            <a:r>
              <a:rPr lang="en-CA" dirty="0"/>
              <a:t>/</a:t>
            </a:r>
            <a:r>
              <a:rPr lang="en-CA" dirty="0" err="1"/>
              <a:t>aigt</a:t>
            </a:r>
            <a:r>
              <a:rPr lang="en-CA" dirty="0"/>
              <a:t>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AD057-543C-474E-8BE3-2AF935AC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Clone </a:t>
            </a:r>
            <a:r>
              <a:rPr lang="en-CA" dirty="0" err="1"/>
              <a:t>aigt</a:t>
            </a:r>
            <a:r>
              <a:rPr lang="en-CA" dirty="0"/>
              <a:t> repository on your computer using: </a:t>
            </a:r>
            <a:r>
              <a:rPr lang="en-CA" dirty="0">
                <a:hlinkClick r:id="rId2"/>
              </a:rPr>
              <a:t>https://github.com/SlicerIGT/aigt</a:t>
            </a:r>
            <a:endParaRPr lang="en-CA" dirty="0"/>
          </a:p>
          <a:p>
            <a:r>
              <a:rPr lang="en-CA" dirty="0"/>
              <a:t>Locate </a:t>
            </a:r>
            <a:r>
              <a:rPr lang="en-CA" i="1" dirty="0"/>
              <a:t>SegmentationUNet.py</a:t>
            </a:r>
            <a:r>
              <a:rPr lang="en-CA" dirty="0"/>
              <a:t> file in your clone</a:t>
            </a:r>
            <a:br>
              <a:rPr lang="en-CA" dirty="0"/>
            </a:b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…aigt/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SlicerExtension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/LiveUltrasoundAi/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SegmentationUNet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Open </a:t>
            </a:r>
            <a:r>
              <a:rPr lang="en-CA" b="1" dirty="0"/>
              <a:t>Slicer / Edit / Application Settings / Modules</a:t>
            </a:r>
          </a:p>
          <a:p>
            <a:r>
              <a:rPr lang="en-CA" dirty="0"/>
              <a:t>Drop the </a:t>
            </a:r>
            <a:r>
              <a:rPr lang="en-CA" i="1" dirty="0"/>
              <a:t>SegmentationUNet.py </a:t>
            </a:r>
            <a:r>
              <a:rPr lang="en-CA" dirty="0"/>
              <a:t>file in the area in Slicer settings called </a:t>
            </a:r>
            <a:r>
              <a:rPr lang="en-CA" i="1" dirty="0"/>
              <a:t>Additional module paths</a:t>
            </a:r>
          </a:p>
          <a:p>
            <a:r>
              <a:rPr lang="en-CA" dirty="0"/>
              <a:t>Press OK on the Settings window and restart Slicer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32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F635DD-B331-42E8-B659-AAF32F73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19" y="1793256"/>
            <a:ext cx="8707065" cy="4305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9D1223-A075-4FE7-BE4F-8EAFE659832F}"/>
              </a:ext>
            </a:extLst>
          </p:cNvPr>
          <p:cNvSpPr/>
          <p:nvPr/>
        </p:nvSpPr>
        <p:spPr>
          <a:xfrm>
            <a:off x="3942267" y="416083"/>
            <a:ext cx="4046731" cy="4650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Application 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EE47C-C46B-408C-816C-292FA5918EBF}"/>
              </a:ext>
            </a:extLst>
          </p:cNvPr>
          <p:cNvSpPr/>
          <p:nvPr/>
        </p:nvSpPr>
        <p:spPr>
          <a:xfrm>
            <a:off x="522902" y="3170429"/>
            <a:ext cx="4046731" cy="4650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7BE8A-0837-48B6-9C42-68BC84C5987C}"/>
              </a:ext>
            </a:extLst>
          </p:cNvPr>
          <p:cNvSpPr/>
          <p:nvPr/>
        </p:nvSpPr>
        <p:spPr>
          <a:xfrm>
            <a:off x="7814656" y="4782359"/>
            <a:ext cx="4195100" cy="8091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Drag and drop .</a:t>
            </a:r>
            <a:r>
              <a:rPr lang="en-CA" sz="2400" b="1" dirty="0" err="1"/>
              <a:t>py</a:t>
            </a:r>
            <a:r>
              <a:rPr lang="en-CA" sz="2400" b="1" dirty="0"/>
              <a:t> file to this area from cloned source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D56C3-1BD3-4521-BF50-A6457D3089B0}"/>
              </a:ext>
            </a:extLst>
          </p:cNvPr>
          <p:cNvSpPr/>
          <p:nvPr/>
        </p:nvSpPr>
        <p:spPr>
          <a:xfrm>
            <a:off x="8736811" y="6164167"/>
            <a:ext cx="3272945" cy="45105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Restart Slicer!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96C3B001-DD23-2F86-D3AF-D258BE49541D}"/>
              </a:ext>
            </a:extLst>
          </p:cNvPr>
          <p:cNvSpPr/>
          <p:nvPr/>
        </p:nvSpPr>
        <p:spPr>
          <a:xfrm rot="2892089" flipH="1">
            <a:off x="6947149" y="4458679"/>
            <a:ext cx="465382" cy="1287001"/>
          </a:xfrm>
          <a:prstGeom prst="curvedRightArrow">
            <a:avLst>
              <a:gd name="adj1" fmla="val 27374"/>
              <a:gd name="adj2" fmla="val 73720"/>
              <a:gd name="adj3" fmla="val 43066"/>
            </a:avLst>
          </a:prstGeom>
          <a:solidFill>
            <a:srgbClr val="FF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1D9FB-312F-4828-534E-37460809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5238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3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817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Courier New</vt:lpstr>
      <vt:lpstr>Office Theme</vt:lpstr>
      <vt:lpstr>Volume reconstruction from AI-segmented ultrasound</vt:lpstr>
      <vt:lpstr>Prerequisites – download data</vt:lpstr>
      <vt:lpstr>Prerequisites – install extensions</vt:lpstr>
      <vt:lpstr>PowerPoint Presentation</vt:lpstr>
      <vt:lpstr>PowerPoint Presentation</vt:lpstr>
      <vt:lpstr>Install TensorFlow in Slicer</vt:lpstr>
      <vt:lpstr>PowerPoint Presentation</vt:lpstr>
      <vt:lpstr>Clone the SlicerIGT/aigt repository</vt:lpstr>
      <vt:lpstr>PowerPoint Presentation</vt:lpstr>
      <vt:lpstr>Data processing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reconstruction from real-time tracked ultrasound</dc:title>
  <dc:creator>Tamas Ungi</dc:creator>
  <cp:lastModifiedBy>Tamas Ungi</cp:lastModifiedBy>
  <cp:revision>1</cp:revision>
  <dcterms:created xsi:type="dcterms:W3CDTF">2021-09-24T14:43:18Z</dcterms:created>
  <dcterms:modified xsi:type="dcterms:W3CDTF">2022-05-25T00:52:05Z</dcterms:modified>
</cp:coreProperties>
</file>