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6" r:id="rId3"/>
    <p:sldId id="257" r:id="rId4"/>
    <p:sldId id="337" r:id="rId5"/>
    <p:sldId id="318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FDE"/>
    <a:srgbClr val="FBCDA7"/>
    <a:srgbClr val="99D0DF"/>
    <a:srgbClr val="399AB5"/>
    <a:srgbClr val="007033"/>
    <a:srgbClr val="00823B"/>
    <a:srgbClr val="1F497D"/>
    <a:srgbClr val="33889F"/>
    <a:srgbClr val="78953D"/>
    <a:srgbClr val="338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5833" autoAdjust="0"/>
  </p:normalViewPr>
  <p:slideViewPr>
    <p:cSldViewPr showGuides="1">
      <p:cViewPr varScale="1">
        <p:scale>
          <a:sx n="111" d="100"/>
          <a:sy n="111" d="100"/>
        </p:scale>
        <p:origin x="750" y="114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2018-11-22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2018-11-22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2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7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ybinder.org/v2/gh/slicer/SlicerNotebooks/ma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slicer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licer/SlicerJupyter#setup" TargetMode="External"/><Relationship Id="rId4" Type="http://schemas.openxmlformats.org/officeDocument/2006/relationships/hyperlink" Target="https://www.slicer.org/wiki/Documentation/Nightly/SlicerApplication/ExtensionsManager#Installing_an_exten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ntStack/xeu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310" y="2974975"/>
            <a:ext cx="7040880" cy="1752600"/>
          </a:xfrm>
        </p:spPr>
        <p:txBody>
          <a:bodyPr/>
          <a:lstStyle/>
          <a:p>
            <a:r>
              <a:rPr lang="en-CA" sz="4400" b="1" dirty="0">
                <a:solidFill>
                  <a:schemeClr val="tx1"/>
                </a:solidFill>
              </a:rPr>
              <a:t>on </a:t>
            </a:r>
            <a:r>
              <a:rPr lang="en-CA" sz="4400" b="1" dirty="0" smtClean="0">
                <a:solidFill>
                  <a:schemeClr val="tx1"/>
                </a:solidFill>
              </a:rPr>
              <a:t>using 3D </a:t>
            </a:r>
            <a:r>
              <a:rPr lang="en-CA" sz="4400" b="1" dirty="0">
                <a:solidFill>
                  <a:schemeClr val="tx1"/>
                </a:solidFill>
              </a:rPr>
              <a:t>Slicer </a:t>
            </a:r>
            <a:r>
              <a:rPr lang="en-CA" sz="4400" b="1" dirty="0" smtClean="0">
                <a:solidFill>
                  <a:schemeClr val="tx1"/>
                </a:solidFill>
              </a:rPr>
              <a:t>via Jupyter Notebooks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091118">
            <a:off x="838200" y="1406403"/>
            <a:ext cx="74676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Work in progress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3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This tutorial </a:t>
            </a:r>
            <a:r>
              <a:rPr lang="en-CA" dirty="0" smtClean="0"/>
              <a:t>is a short introduction to using 3D Slicer via Jupyter notebooks.</a:t>
            </a:r>
          </a:p>
          <a:p>
            <a:r>
              <a:rPr lang="en-CA" dirty="0" smtClean="0"/>
              <a:t>Jupyter offers access to Slicer’s embedded Python interpreter via a web browser</a:t>
            </a:r>
          </a:p>
          <a:p>
            <a:r>
              <a:rPr lang="en-CA" dirty="0" smtClean="0"/>
              <a:t>Jupyter will start a Slicer application as needed, sends commands that the user entered, and displays execution results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Overview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4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>
                <a:hlinkClick r:id="rId3"/>
              </a:rPr>
              <a:t>Binder</a:t>
            </a:r>
            <a:r>
              <a:rPr lang="en-CA" dirty="0"/>
              <a:t> is a free service that offers running Jupyter on the cloud.</a:t>
            </a:r>
          </a:p>
          <a:p>
            <a:pPr marL="0" indent="0" algn="ctr">
              <a:buNone/>
            </a:pPr>
            <a:endParaRPr lang="en-CA" dirty="0">
              <a:hlinkClick r:id="rId4"/>
            </a:endParaRPr>
          </a:p>
          <a:p>
            <a:pPr marL="0" indent="0" algn="ctr">
              <a:buNone/>
            </a:pPr>
            <a:r>
              <a:rPr lang="en-CA" dirty="0" smtClean="0">
                <a:hlinkClick r:id="rId4"/>
              </a:rPr>
              <a:t>Click here to start a Jupyter server connect </a:t>
            </a:r>
            <a:r>
              <a:rPr lang="en-CA" dirty="0">
                <a:hlinkClick r:id="rId4"/>
              </a:rPr>
              <a:t>to a Slicer instance running on the cloud</a:t>
            </a:r>
            <a:endParaRPr lang="en-CA" dirty="0"/>
          </a:p>
          <a:p>
            <a:pPr marL="0" indent="0">
              <a:buNone/>
            </a:pPr>
            <a:endParaRPr lang="en-CA" dirty="0" smtClean="0">
              <a:hlinkClick r:id="rId3"/>
            </a:endParaRPr>
          </a:p>
          <a:p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Quick start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 smtClean="0"/>
              <a:t>Prerequisites:</a:t>
            </a:r>
            <a:endParaRPr lang="en-CA" dirty="0"/>
          </a:p>
          <a:p>
            <a:r>
              <a:rPr lang="en-CA" dirty="0" smtClean="0">
                <a:hlinkClick r:id="rId3"/>
              </a:rPr>
              <a:t>Install </a:t>
            </a:r>
            <a:r>
              <a:rPr lang="en-CA" dirty="0">
                <a:hlinkClick r:id="rId3"/>
              </a:rPr>
              <a:t>3D Slicer</a:t>
            </a:r>
            <a:r>
              <a:rPr lang="en-CA" dirty="0"/>
              <a:t> (4.10 or </a:t>
            </a:r>
            <a:r>
              <a:rPr lang="en-CA" dirty="0" smtClean="0"/>
              <a:t>later)</a:t>
            </a:r>
          </a:p>
          <a:p>
            <a:r>
              <a:rPr lang="en-CA" dirty="0" smtClean="0">
                <a:hlinkClick r:id="rId4"/>
              </a:rPr>
              <a:t>Install Slicer extension</a:t>
            </a:r>
            <a:r>
              <a:rPr lang="en-CA" dirty="0" smtClean="0"/>
              <a:t>: </a:t>
            </a:r>
            <a:r>
              <a:rPr lang="en-CA" dirty="0" err="1" smtClean="0"/>
              <a:t>SlicerJupyter</a:t>
            </a:r>
            <a:endParaRPr lang="en-CA" dirty="0"/>
          </a:p>
          <a:p>
            <a:r>
              <a:rPr lang="en-CA" dirty="0" smtClean="0">
                <a:hlinkClick r:id="rId5"/>
              </a:rPr>
              <a:t>Install Python and Jupyter</a:t>
            </a:r>
            <a:endParaRPr lang="en-CA" dirty="0" smtClean="0"/>
          </a:p>
          <a:p>
            <a:r>
              <a:rPr lang="en-CA" dirty="0" smtClean="0">
                <a:hlinkClick r:id="rId5"/>
              </a:rPr>
              <a:t>Install Slicer Jupyter kernel</a:t>
            </a:r>
            <a:endParaRPr lang="en-CA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Running Slicer on a local computer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0"/>
          <p:cNvSpPr/>
          <p:nvPr/>
        </p:nvSpPr>
        <p:spPr>
          <a:xfrm>
            <a:off x="6102298" y="990600"/>
            <a:ext cx="2819400" cy="3733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3D Slicer</a:t>
            </a:r>
            <a:endParaRPr lang="en-US" sz="2800" i="1" dirty="0"/>
          </a:p>
        </p:txBody>
      </p:sp>
      <p:cxnSp>
        <p:nvCxnSpPr>
          <p:cNvPr id="26" name="Straight Connector 25"/>
          <p:cNvCxnSpPr>
            <a:stCxn id="11" idx="2"/>
            <a:endCxn id="8" idx="0"/>
          </p:cNvCxnSpPr>
          <p:nvPr/>
        </p:nvCxnSpPr>
        <p:spPr>
          <a:xfrm>
            <a:off x="7589297" y="2961906"/>
            <a:ext cx="0" cy="153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chemeClr val="tx2"/>
                </a:solidFill>
              </a:rPr>
              <a:t>How it works?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45197" y="3115772"/>
            <a:ext cx="2288199" cy="1449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SlicerJupyter module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445197" y="1689326"/>
            <a:ext cx="2288199" cy="1272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Embedded Python interpreter</a:t>
            </a:r>
            <a:endParaRPr lang="en-US" sz="2400" i="1" dirty="0"/>
          </a:p>
        </p:txBody>
      </p:sp>
      <p:sp>
        <p:nvSpPr>
          <p:cNvPr id="18" name="Rounded Rectangle 10"/>
          <p:cNvSpPr/>
          <p:nvPr/>
        </p:nvSpPr>
        <p:spPr>
          <a:xfrm>
            <a:off x="2685775" y="1102146"/>
            <a:ext cx="1981200" cy="13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Jupyter notebook</a:t>
            </a:r>
          </a:p>
          <a:p>
            <a:pPr algn="ctr"/>
            <a:r>
              <a:rPr lang="en-US" sz="2800" i="1" dirty="0" smtClean="0"/>
              <a:t>server</a:t>
            </a:r>
            <a:endParaRPr lang="en-US" sz="2800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263532" y="224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585521" y="3965276"/>
            <a:ext cx="2029281" cy="4862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Jupyte</a:t>
            </a:r>
            <a:r>
              <a:rPr lang="en-US" sz="2400" dirty="0" smtClean="0"/>
              <a:t>r kernel</a:t>
            </a:r>
            <a:endParaRPr lang="en-US" sz="2400" i="1" dirty="0"/>
          </a:p>
        </p:txBody>
      </p:sp>
      <p:sp>
        <p:nvSpPr>
          <p:cNvPr id="32" name="Rounded Rectangle 10"/>
          <p:cNvSpPr/>
          <p:nvPr/>
        </p:nvSpPr>
        <p:spPr>
          <a:xfrm>
            <a:off x="2100785" y="3965277"/>
            <a:ext cx="3237950" cy="1989316"/>
          </a:xfrm>
          <a:prstGeom prst="roundRect">
            <a:avLst/>
          </a:prstGeom>
          <a:solidFill>
            <a:srgbClr val="99D0D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Python interpreter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75660" y="4781718"/>
            <a:ext cx="2288199" cy="1094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err="1" smtClean="0"/>
              <a:t>IPython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2759145" y="5282267"/>
            <a:ext cx="2029281" cy="486237"/>
          </a:xfrm>
          <a:prstGeom prst="roundRect">
            <a:avLst/>
          </a:prstGeom>
          <a:solidFill>
            <a:srgbClr val="FBCDA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Jupyte</a:t>
            </a:r>
            <a:r>
              <a:rPr lang="en-US" sz="2400" dirty="0" smtClean="0"/>
              <a:t>r kernel</a:t>
            </a:r>
            <a:endParaRPr lang="en-US" sz="2400" i="1" dirty="0"/>
          </a:p>
        </p:txBody>
      </p:sp>
      <p:sp>
        <p:nvSpPr>
          <p:cNvPr id="37" name="Rounded Rectangle 10"/>
          <p:cNvSpPr/>
          <p:nvPr/>
        </p:nvSpPr>
        <p:spPr>
          <a:xfrm>
            <a:off x="119585" y="1102146"/>
            <a:ext cx="1981200" cy="13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browser</a:t>
            </a:r>
            <a:endParaRPr lang="en-US" sz="2800" i="1" dirty="0"/>
          </a:p>
        </p:txBody>
      </p:sp>
      <p:cxnSp>
        <p:nvCxnSpPr>
          <p:cNvPr id="38" name="Straight Connector 37"/>
          <p:cNvCxnSpPr>
            <a:stCxn id="37" idx="3"/>
            <a:endCxn id="18" idx="1"/>
          </p:cNvCxnSpPr>
          <p:nvPr/>
        </p:nvCxnSpPr>
        <p:spPr>
          <a:xfrm>
            <a:off x="2100785" y="1767913"/>
            <a:ext cx="5849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6975" y="1828800"/>
            <a:ext cx="143532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722159" y="1478828"/>
            <a:ext cx="1059611" cy="3439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launch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endCxn id="27" idx="1"/>
          </p:cNvCxnSpPr>
          <p:nvPr/>
        </p:nvCxnSpPr>
        <p:spPr>
          <a:xfrm>
            <a:off x="4666975" y="2055436"/>
            <a:ext cx="1918546" cy="215295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477429" y="2421592"/>
            <a:ext cx="1711565" cy="3439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execute commands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002374" y="2433680"/>
            <a:ext cx="407" cy="1525552"/>
          </a:xfrm>
          <a:prstGeom prst="line">
            <a:avLst/>
          </a:prstGeom>
          <a:ln w="28575">
            <a:solidFill>
              <a:srgbClr val="A6BFD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045854" y="3276093"/>
            <a:ext cx="1059611" cy="3439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launch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435979" y="2419137"/>
            <a:ext cx="41450" cy="2863130"/>
          </a:xfrm>
          <a:prstGeom prst="line">
            <a:avLst/>
          </a:prstGeom>
          <a:ln w="28575">
            <a:solidFill>
              <a:srgbClr val="A6BFD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012835" y="3293466"/>
            <a:ext cx="1711565" cy="3439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execute commands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0352" y="3209696"/>
            <a:ext cx="2198459" cy="1034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Most common Jupyter kernel: using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IPython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19585" y="3093402"/>
            <a:ext cx="5384250" cy="3013785"/>
          </a:xfrm>
          <a:prstGeom prst="roundRect">
            <a:avLst/>
          </a:prstGeom>
          <a:noFill/>
          <a:ln>
            <a:solidFill>
              <a:srgbClr val="A6BFD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090431" y="4975934"/>
            <a:ext cx="2789208" cy="10348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Slicer Jupyter kernel: uses embedded Python interpreter and </a:t>
            </a:r>
            <a:r>
              <a:rPr lang="en-US" sz="2000" dirty="0" err="1" smtClean="0">
                <a:solidFill>
                  <a:schemeClr val="tx1"/>
                </a:solidFill>
                <a:hlinkClick r:id="rId3"/>
              </a:rPr>
              <a:t>xeus</a:t>
            </a:r>
            <a:r>
              <a:rPr lang="en-US" sz="2000" dirty="0" smtClean="0">
                <a:solidFill>
                  <a:schemeClr val="tx1"/>
                </a:solidFill>
              </a:rPr>
              <a:t> as Jupyter kernel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250</Words>
  <Application>Microsoft Office PowerPoint</Application>
  <PresentationFormat>On-screen Show (4:3)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731</cp:revision>
  <cp:lastPrinted>2013-02-02T23:26:38Z</cp:lastPrinted>
  <dcterms:created xsi:type="dcterms:W3CDTF">2010-01-28T18:12:58Z</dcterms:created>
  <dcterms:modified xsi:type="dcterms:W3CDTF">2018-11-22T16:35:24Z</dcterms:modified>
</cp:coreProperties>
</file>