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4" r:id="rId4"/>
    <p:sldId id="262" r:id="rId5"/>
    <p:sldId id="271" r:id="rId6"/>
    <p:sldId id="268" r:id="rId7"/>
    <p:sldId id="273" r:id="rId8"/>
    <p:sldId id="272" r:id="rId9"/>
    <p:sldId id="274" r:id="rId10"/>
    <p:sldId id="266" r:id="rId11"/>
    <p:sldId id="267" r:id="rId12"/>
    <p:sldId id="270" r:id="rId13"/>
    <p:sldId id="275" r:id="rId14"/>
    <p:sldId id="265" r:id="rId15"/>
    <p:sldId id="261" r:id="rId16"/>
    <p:sldId id="277" r:id="rId17"/>
    <p:sldId id="278" r:id="rId18"/>
    <p:sldId id="279" r:id="rId19"/>
    <p:sldId id="276" r:id="rId20"/>
    <p:sldId id="283" r:id="rId21"/>
    <p:sldId id="284" r:id="rId22"/>
    <p:sldId id="281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29272-D90F-4279-BB55-58A6E708C638}" v="87" dt="2021-08-04T04:21:0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44" y="68"/>
      </p:cViewPr>
      <p:guideLst>
        <p:guide orient="horz" pos="13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7FD29272-D90F-4279-BB55-58A6E708C638}"/>
    <pc:docChg chg="undo custSel delSld modSld sldOrd modMainMaster">
      <pc:chgData name="Andras Lasso" userId="872af7415c00bfb9" providerId="LiveId" clId="{7FD29272-D90F-4279-BB55-58A6E708C638}" dt="2021-08-04T04:21:12.588" v="1452" actId="14100"/>
      <pc:docMkLst>
        <pc:docMk/>
      </pc:docMkLst>
      <pc:sldChg chg="modSp">
        <pc:chgData name="Andras Lasso" userId="872af7415c00bfb9" providerId="LiveId" clId="{7FD29272-D90F-4279-BB55-58A6E708C638}" dt="2021-08-04T03:37:21.574" v="0"/>
        <pc:sldMkLst>
          <pc:docMk/>
          <pc:sldMk cId="3632241993" sldId="257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632241993" sldId="257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1519455416" sldId="259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1519455416" sldId="259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2991958065" sldId="261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991958065" sldId="261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865907346" sldId="262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865907346" sldId="262"/>
            <ac:spMk id="4" creationId="{00000000-0000-0000-0000-000000000000}"/>
          </ac:spMkLst>
        </pc:spChg>
      </pc:sldChg>
      <pc:sldChg chg="addSp modSp mod modAnim">
        <pc:chgData name="Andras Lasso" userId="872af7415c00bfb9" providerId="LiveId" clId="{7FD29272-D90F-4279-BB55-58A6E708C638}" dt="2021-08-04T03:51:04.340" v="788" actId="1076"/>
        <pc:sldMkLst>
          <pc:docMk/>
          <pc:sldMk cId="440007339" sldId="264"/>
        </pc:sldMkLst>
        <pc:spChg chg="mod">
          <ac:chgData name="Andras Lasso" userId="872af7415c00bfb9" providerId="LiveId" clId="{7FD29272-D90F-4279-BB55-58A6E708C638}" dt="2021-08-04T03:51:04.340" v="788" actId="1076"/>
          <ac:spMkLst>
            <pc:docMk/>
            <pc:sldMk cId="440007339" sldId="264"/>
            <ac:spMk id="2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440007339" sldId="264"/>
            <ac:spMk id="4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50:26.991" v="781" actId="2085"/>
          <ac:spMkLst>
            <pc:docMk/>
            <pc:sldMk cId="440007339" sldId="264"/>
            <ac:spMk id="16" creationId="{2B03155B-9F41-4684-A2B3-66E3797F90E9}"/>
          </ac:spMkLst>
        </pc:spChg>
        <pc:spChg chg="mod">
          <ac:chgData name="Andras Lasso" userId="872af7415c00bfb9" providerId="LiveId" clId="{7FD29272-D90F-4279-BB55-58A6E708C638}" dt="2021-08-04T03:50:49.873" v="785" actId="1076"/>
          <ac:spMkLst>
            <pc:docMk/>
            <pc:sldMk cId="440007339" sldId="264"/>
            <ac:spMk id="17" creationId="{5BC5C56F-0DF5-417E-A560-76B2C172B0D6}"/>
          </ac:spMkLst>
        </pc:spChg>
        <pc:spChg chg="mod">
          <ac:chgData name="Andras Lasso" userId="872af7415c00bfb9" providerId="LiveId" clId="{7FD29272-D90F-4279-BB55-58A6E708C638}" dt="2021-08-04T03:50:42.586" v="783" actId="1076"/>
          <ac:spMkLst>
            <pc:docMk/>
            <pc:sldMk cId="440007339" sldId="264"/>
            <ac:spMk id="19" creationId="{CEED2214-A60E-416D-8F52-1C89C27F128A}"/>
          </ac:spMkLst>
        </pc:spChg>
        <pc:spChg chg="mod">
          <ac:chgData name="Andras Lasso" userId="872af7415c00bfb9" providerId="LiveId" clId="{7FD29272-D90F-4279-BB55-58A6E708C638}" dt="2021-08-04T03:50:55.234" v="786" actId="1076"/>
          <ac:spMkLst>
            <pc:docMk/>
            <pc:sldMk cId="440007339" sldId="264"/>
            <ac:spMk id="20" creationId="{6BC72B4B-16FB-43A5-BEFA-095D477C9898}"/>
          </ac:spMkLst>
        </pc:spChg>
        <pc:grpChg chg="add mod">
          <ac:chgData name="Andras Lasso" userId="872af7415c00bfb9" providerId="LiveId" clId="{7FD29272-D90F-4279-BB55-58A6E708C638}" dt="2021-08-04T03:50:45.926" v="784" actId="1076"/>
          <ac:grpSpMkLst>
            <pc:docMk/>
            <pc:sldMk cId="440007339" sldId="264"/>
            <ac:grpSpMk id="15" creationId="{61791981-FCA0-4050-BC2C-43B23DDC6B2A}"/>
          </ac:grpSpMkLst>
        </pc:grpChg>
        <pc:grpChg chg="add mod">
          <ac:chgData name="Andras Lasso" userId="872af7415c00bfb9" providerId="LiveId" clId="{7FD29272-D90F-4279-BB55-58A6E708C638}" dt="2021-08-04T03:47:11.559" v="637" actId="1076"/>
          <ac:grpSpMkLst>
            <pc:docMk/>
            <pc:sldMk cId="440007339" sldId="264"/>
            <ac:grpSpMk id="18" creationId="{B5E5DAEB-2339-41A2-B3FC-72116680275A}"/>
          </ac:grpSpMkLst>
        </pc:grpChg>
      </pc:sldChg>
      <pc:sldChg chg="modSp mod ord">
        <pc:chgData name="Andras Lasso" userId="872af7415c00bfb9" providerId="LiveId" clId="{7FD29272-D90F-4279-BB55-58A6E708C638}" dt="2021-08-04T03:41:07.635" v="189"/>
        <pc:sldMkLst>
          <pc:docMk/>
          <pc:sldMk cId="950566576" sldId="265"/>
        </pc:sldMkLst>
        <pc:spChg chg="mod">
          <ac:chgData name="Andras Lasso" userId="872af7415c00bfb9" providerId="LiveId" clId="{7FD29272-D90F-4279-BB55-58A6E708C638}" dt="2021-08-04T03:39:38.505" v="83" actId="20577"/>
          <ac:spMkLst>
            <pc:docMk/>
            <pc:sldMk cId="950566576" sldId="265"/>
            <ac:spMk id="2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40:54.466" v="187" actId="20577"/>
          <ac:spMkLst>
            <pc:docMk/>
            <pc:sldMk cId="950566576" sldId="265"/>
            <ac:spMk id="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950566576" sldId="265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1910230301" sldId="266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1910230301" sldId="266"/>
            <ac:spMk id="4" creationId="{00000000-0000-0000-0000-000000000000}"/>
          </ac:spMkLst>
        </pc:spChg>
      </pc:sldChg>
      <pc:sldChg chg="modSp mod">
        <pc:chgData name="Andras Lasso" userId="872af7415c00bfb9" providerId="LiveId" clId="{7FD29272-D90F-4279-BB55-58A6E708C638}" dt="2021-08-04T03:39:02.606" v="49" actId="20577"/>
        <pc:sldMkLst>
          <pc:docMk/>
          <pc:sldMk cId="1017396550" sldId="267"/>
        </pc:sldMkLst>
        <pc:spChg chg="mod">
          <ac:chgData name="Andras Lasso" userId="872af7415c00bfb9" providerId="LiveId" clId="{7FD29272-D90F-4279-BB55-58A6E708C638}" dt="2021-08-04T03:39:02.606" v="49" actId="20577"/>
          <ac:spMkLst>
            <pc:docMk/>
            <pc:sldMk cId="1017396550" sldId="267"/>
            <ac:spMk id="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1017396550" sldId="267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1510313167" sldId="268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1510313167" sldId="268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2112071335" sldId="270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112071335" sldId="270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2857583784" sldId="271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857583784" sldId="271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950751577" sldId="272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950751577" sldId="272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950751577" sldId="273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950751577" sldId="273"/>
            <ac:spMk id="4" creationId="{00000000-0000-0000-0000-000000000000}"/>
          </ac:spMkLst>
        </pc:spChg>
      </pc:sldChg>
      <pc:sldChg chg="modSp mod">
        <pc:chgData name="Andras Lasso" userId="872af7415c00bfb9" providerId="LiveId" clId="{7FD29272-D90F-4279-BB55-58A6E708C638}" dt="2021-08-04T03:51:33.972" v="799" actId="1036"/>
        <pc:sldMkLst>
          <pc:docMk/>
          <pc:sldMk cId="1522063827" sldId="274"/>
        </pc:sldMkLst>
        <pc:spChg chg="mod">
          <ac:chgData name="Andras Lasso" userId="872af7415c00bfb9" providerId="LiveId" clId="{7FD29272-D90F-4279-BB55-58A6E708C638}" dt="2021-08-04T03:51:33.972" v="799" actId="1036"/>
          <ac:spMkLst>
            <pc:docMk/>
            <pc:sldMk cId="1522063827" sldId="274"/>
            <ac:spMk id="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1522063827" sldId="274"/>
            <ac:spMk id="4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51:28.502" v="797" actId="20577"/>
          <ac:spMkLst>
            <pc:docMk/>
            <pc:sldMk cId="1522063827" sldId="274"/>
            <ac:spMk id="6" creationId="{00000000-0000-0000-0000-000000000000}"/>
          </ac:spMkLst>
        </pc:spChg>
      </pc:sldChg>
      <pc:sldChg chg="modSp mod">
        <pc:chgData name="Andras Lasso" userId="872af7415c00bfb9" providerId="LiveId" clId="{7FD29272-D90F-4279-BB55-58A6E708C638}" dt="2021-08-04T03:41:24.308" v="202" actId="20577"/>
        <pc:sldMkLst>
          <pc:docMk/>
          <pc:sldMk cId="2220741051" sldId="275"/>
        </pc:sldMkLst>
        <pc:spChg chg="mod">
          <ac:chgData name="Andras Lasso" userId="872af7415c00bfb9" providerId="LiveId" clId="{7FD29272-D90F-4279-BB55-58A6E708C638}" dt="2021-08-04T03:41:24.308" v="202" actId="20577"/>
          <ac:spMkLst>
            <pc:docMk/>
            <pc:sldMk cId="2220741051" sldId="275"/>
            <ac:spMk id="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2220741051" sldId="275"/>
            <ac:spMk id="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504904346" sldId="276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504904346" sldId="276"/>
            <ac:spMk id="4" creationId="{00000000-0000-0000-0000-000000000000}"/>
          </ac:spMkLst>
        </pc:spChg>
      </pc:sldChg>
      <pc:sldChg chg="modSp mod">
        <pc:chgData name="Andras Lasso" userId="872af7415c00bfb9" providerId="LiveId" clId="{7FD29272-D90F-4279-BB55-58A6E708C638}" dt="2021-08-04T03:45:15.257" v="579" actId="27636"/>
        <pc:sldMkLst>
          <pc:docMk/>
          <pc:sldMk cId="135584603" sldId="277"/>
        </pc:sldMkLst>
        <pc:spChg chg="mod">
          <ac:chgData name="Andras Lasso" userId="872af7415c00bfb9" providerId="LiveId" clId="{7FD29272-D90F-4279-BB55-58A6E708C638}" dt="2021-08-04T03:45:15.257" v="579" actId="27636"/>
          <ac:spMkLst>
            <pc:docMk/>
            <pc:sldMk cId="135584603" sldId="277"/>
            <ac:spMk id="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135584603" sldId="277"/>
            <ac:spMk id="4" creationId="{00000000-0000-0000-0000-000000000000}"/>
          </ac:spMkLst>
        </pc:spChg>
      </pc:sldChg>
      <pc:sldChg chg="modSp mod">
        <pc:chgData name="Andras Lasso" userId="872af7415c00bfb9" providerId="LiveId" clId="{7FD29272-D90F-4279-BB55-58A6E708C638}" dt="2021-08-04T03:52:13.381" v="829" actId="20577"/>
        <pc:sldMkLst>
          <pc:docMk/>
          <pc:sldMk cId="2256020808" sldId="278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256020808" sldId="278"/>
            <ac:spMk id="4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52:13.381" v="829" actId="20577"/>
          <ac:spMkLst>
            <pc:docMk/>
            <pc:sldMk cId="2256020808" sldId="278"/>
            <ac:spMk id="17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1208081408" sldId="279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1208081408" sldId="279"/>
            <ac:spMk id="4" creationId="{00000000-0000-0000-0000-000000000000}"/>
          </ac:spMkLst>
        </pc:spChg>
      </pc:sldChg>
      <pc:sldChg chg="delSp modSp mod">
        <pc:chgData name="Andras Lasso" userId="872af7415c00bfb9" providerId="LiveId" clId="{7FD29272-D90F-4279-BB55-58A6E708C638}" dt="2021-08-04T04:09:07.337" v="1316" actId="20577"/>
        <pc:sldMkLst>
          <pc:docMk/>
          <pc:sldMk cId="181770323" sldId="281"/>
        </pc:sldMkLst>
        <pc:spChg chg="mod">
          <ac:chgData name="Andras Lasso" userId="872af7415c00bfb9" providerId="LiveId" clId="{7FD29272-D90F-4279-BB55-58A6E708C638}" dt="2021-08-04T04:09:07.337" v="1316" actId="20577"/>
          <ac:spMkLst>
            <pc:docMk/>
            <pc:sldMk cId="181770323" sldId="281"/>
            <ac:spMk id="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181770323" sldId="281"/>
            <ac:spMk id="4" creationId="{00000000-0000-0000-0000-000000000000}"/>
          </ac:spMkLst>
        </pc:spChg>
        <pc:spChg chg="del mod">
          <ac:chgData name="Andras Lasso" userId="872af7415c00bfb9" providerId="LiveId" clId="{7FD29272-D90F-4279-BB55-58A6E708C638}" dt="2021-08-04T03:57:51.282" v="955" actId="478"/>
          <ac:spMkLst>
            <pc:docMk/>
            <pc:sldMk cId="181770323" sldId="281"/>
            <ac:spMk id="9" creationId="{00000000-0000-0000-0000-000000000000}"/>
          </ac:spMkLst>
        </pc:spChg>
        <pc:spChg chg="del">
          <ac:chgData name="Andras Lasso" userId="872af7415c00bfb9" providerId="LiveId" clId="{7FD29272-D90F-4279-BB55-58A6E708C638}" dt="2021-08-04T03:58:13.342" v="970" actId="478"/>
          <ac:spMkLst>
            <pc:docMk/>
            <pc:sldMk cId="181770323" sldId="281"/>
            <ac:spMk id="17" creationId="{00000000-0000-0000-0000-000000000000}"/>
          </ac:spMkLst>
        </pc:spChg>
        <pc:picChg chg="del">
          <ac:chgData name="Andras Lasso" userId="872af7415c00bfb9" providerId="LiveId" clId="{7FD29272-D90F-4279-BB55-58A6E708C638}" dt="2021-08-04T03:56:54.189" v="872" actId="478"/>
          <ac:picMkLst>
            <pc:docMk/>
            <pc:sldMk cId="181770323" sldId="281"/>
            <ac:picMk id="16386" creationId="{00000000-0000-0000-0000-000000000000}"/>
          </ac:picMkLst>
        </pc:picChg>
        <pc:cxnChg chg="del">
          <ac:chgData name="Andras Lasso" userId="872af7415c00bfb9" providerId="LiveId" clId="{7FD29272-D90F-4279-BB55-58A6E708C638}" dt="2021-08-04T03:57:24.572" v="917" actId="478"/>
          <ac:cxnSpMkLst>
            <pc:docMk/>
            <pc:sldMk cId="181770323" sldId="281"/>
            <ac:cxnSpMk id="10" creationId="{00000000-0000-0000-0000-000000000000}"/>
          </ac:cxnSpMkLst>
        </pc:cxnChg>
        <pc:cxnChg chg="del mod">
          <ac:chgData name="Andras Lasso" userId="872af7415c00bfb9" providerId="LiveId" clId="{7FD29272-D90F-4279-BB55-58A6E708C638}" dt="2021-08-04T03:58:15.351" v="971" actId="478"/>
          <ac:cxnSpMkLst>
            <pc:docMk/>
            <pc:sldMk cId="181770323" sldId="281"/>
            <ac:cxnSpMk id="18" creationId="{00000000-0000-0000-0000-000000000000}"/>
          </ac:cxnSpMkLst>
        </pc:cxnChg>
      </pc:sldChg>
      <pc:sldChg chg="addSp modSp mod">
        <pc:chgData name="Andras Lasso" userId="872af7415c00bfb9" providerId="LiveId" clId="{7FD29272-D90F-4279-BB55-58A6E708C638}" dt="2021-08-04T04:06:41.320" v="1089" actId="1038"/>
        <pc:sldMkLst>
          <pc:docMk/>
          <pc:sldMk cId="2156249923" sldId="283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156249923" sldId="283"/>
            <ac:spMk id="4" creationId="{00000000-0000-0000-0000-000000000000}"/>
          </ac:spMkLst>
        </pc:spChg>
        <pc:picChg chg="add mod">
          <ac:chgData name="Andras Lasso" userId="872af7415c00bfb9" providerId="LiveId" clId="{7FD29272-D90F-4279-BB55-58A6E708C638}" dt="2021-08-04T04:06:41.320" v="1089" actId="1038"/>
          <ac:picMkLst>
            <pc:docMk/>
            <pc:sldMk cId="2156249923" sldId="283"/>
            <ac:picMk id="10" creationId="{FA9AA377-56D2-4A12-A45C-D1664B49EE04}"/>
          </ac:picMkLst>
        </pc:picChg>
        <pc:picChg chg="add mod">
          <ac:chgData name="Andras Lasso" userId="872af7415c00bfb9" providerId="LiveId" clId="{7FD29272-D90F-4279-BB55-58A6E708C638}" dt="2021-08-04T04:06:41.320" v="1089" actId="1038"/>
          <ac:picMkLst>
            <pc:docMk/>
            <pc:sldMk cId="2156249923" sldId="283"/>
            <ac:picMk id="12" creationId="{D991BEBB-3217-40D4-B992-308091D8CF7E}"/>
          </ac:picMkLst>
        </pc:picChg>
      </pc:sldChg>
      <pc:sldChg chg="modSp mod">
        <pc:chgData name="Andras Lasso" userId="872af7415c00bfb9" providerId="LiveId" clId="{7FD29272-D90F-4279-BB55-58A6E708C638}" dt="2021-08-04T04:07:29.476" v="1106" actId="20577"/>
        <pc:sldMkLst>
          <pc:docMk/>
          <pc:sldMk cId="670731979" sldId="284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670731979" sldId="284"/>
            <ac:spMk id="4" creationId="{00000000-0000-0000-0000-000000000000}"/>
          </ac:spMkLst>
        </pc:spChg>
        <pc:spChg chg="mod">
          <ac:chgData name="Andras Lasso" userId="872af7415c00bfb9" providerId="LiveId" clId="{7FD29272-D90F-4279-BB55-58A6E708C638}" dt="2021-08-04T04:07:20.855" v="1097" actId="20577"/>
          <ac:spMkLst>
            <pc:docMk/>
            <pc:sldMk cId="670731979" sldId="284"/>
            <ac:spMk id="7" creationId="{00000000-0000-0000-0000-000000000000}"/>
          </ac:spMkLst>
        </pc:spChg>
        <pc:spChg chg="mod">
          <ac:chgData name="Andras Lasso" userId="872af7415c00bfb9" providerId="LiveId" clId="{7FD29272-D90F-4279-BB55-58A6E708C638}" dt="2021-08-04T04:07:29.476" v="1106" actId="20577"/>
          <ac:spMkLst>
            <pc:docMk/>
            <pc:sldMk cId="670731979" sldId="284"/>
            <ac:spMk id="11" creationId="{00000000-0000-0000-0000-000000000000}"/>
          </ac:spMkLst>
        </pc:spChg>
      </pc:sldChg>
      <pc:sldChg chg="modSp mod">
        <pc:chgData name="Andras Lasso" userId="872af7415c00bfb9" providerId="LiveId" clId="{7FD29272-D90F-4279-BB55-58A6E708C638}" dt="2021-08-04T04:13:02.454" v="1342" actId="20577"/>
        <pc:sldMkLst>
          <pc:docMk/>
          <pc:sldMk cId="3648291048" sldId="285"/>
        </pc:sldMkLst>
        <pc:spChg chg="mod">
          <ac:chgData name="Andras Lasso" userId="872af7415c00bfb9" providerId="LiveId" clId="{7FD29272-D90F-4279-BB55-58A6E708C638}" dt="2021-08-04T04:13:02.454" v="1342" actId="20577"/>
          <ac:spMkLst>
            <pc:docMk/>
            <pc:sldMk cId="3648291048" sldId="285"/>
            <ac:spMk id="2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3648291048" sldId="285"/>
            <ac:spMk id="4" creationId="{00000000-0000-0000-0000-000000000000}"/>
          </ac:spMkLst>
        </pc:spChg>
        <pc:picChg chg="mod">
          <ac:chgData name="Andras Lasso" userId="872af7415c00bfb9" providerId="LiveId" clId="{7FD29272-D90F-4279-BB55-58A6E708C638}" dt="2021-08-04T03:59:19.520" v="1049" actId="732"/>
          <ac:picMkLst>
            <pc:docMk/>
            <pc:sldMk cId="3648291048" sldId="285"/>
            <ac:picMk id="21506" creationId="{00000000-0000-0000-0000-000000000000}"/>
          </ac:picMkLst>
        </pc:picChg>
      </pc:sldChg>
      <pc:sldChg chg="modSp mod">
        <pc:chgData name="Andras Lasso" userId="872af7415c00bfb9" providerId="LiveId" clId="{7FD29272-D90F-4279-BB55-58A6E708C638}" dt="2021-08-04T04:13:10.274" v="1344" actId="27636"/>
        <pc:sldMkLst>
          <pc:docMk/>
          <pc:sldMk cId="1414888050" sldId="286"/>
        </pc:sldMkLst>
        <pc:spChg chg="mod">
          <ac:chgData name="Andras Lasso" userId="872af7415c00bfb9" providerId="LiveId" clId="{7FD29272-D90F-4279-BB55-58A6E708C638}" dt="2021-08-04T04:13:10.274" v="1344" actId="27636"/>
          <ac:spMkLst>
            <pc:docMk/>
            <pc:sldMk cId="1414888050" sldId="286"/>
            <ac:spMk id="2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1414888050" sldId="286"/>
            <ac:spMk id="4" creationId="{00000000-0000-0000-0000-000000000000}"/>
          </ac:spMkLst>
        </pc:spChg>
        <pc:picChg chg="mod">
          <ac:chgData name="Andras Lasso" userId="872af7415c00bfb9" providerId="LiveId" clId="{7FD29272-D90F-4279-BB55-58A6E708C638}" dt="2021-08-04T03:59:44.216" v="1053" actId="732"/>
          <ac:picMkLst>
            <pc:docMk/>
            <pc:sldMk cId="1414888050" sldId="286"/>
            <ac:picMk id="22532" creationId="{00000000-0000-0000-0000-000000000000}"/>
          </ac:picMkLst>
        </pc:picChg>
        <pc:picChg chg="mod">
          <ac:chgData name="Andras Lasso" userId="872af7415c00bfb9" providerId="LiveId" clId="{7FD29272-D90F-4279-BB55-58A6E708C638}" dt="2021-08-04T04:00:32.840" v="1063" actId="732"/>
          <ac:picMkLst>
            <pc:docMk/>
            <pc:sldMk cId="1414888050" sldId="286"/>
            <ac:picMk id="22534" creationId="{00000000-0000-0000-0000-000000000000}"/>
          </ac:picMkLst>
        </pc:picChg>
        <pc:picChg chg="mod">
          <ac:chgData name="Andras Lasso" userId="872af7415c00bfb9" providerId="LiveId" clId="{7FD29272-D90F-4279-BB55-58A6E708C638}" dt="2021-08-04T04:00:25.714" v="1062" actId="732"/>
          <ac:picMkLst>
            <pc:docMk/>
            <pc:sldMk cId="1414888050" sldId="286"/>
            <ac:picMk id="22536" creationId="{00000000-0000-0000-0000-000000000000}"/>
          </ac:picMkLst>
        </pc:picChg>
        <pc:picChg chg="mod">
          <ac:chgData name="Andras Lasso" userId="872af7415c00bfb9" providerId="LiveId" clId="{7FD29272-D90F-4279-BB55-58A6E708C638}" dt="2021-08-04T04:00:53.850" v="1068" actId="732"/>
          <ac:picMkLst>
            <pc:docMk/>
            <pc:sldMk cId="1414888050" sldId="286"/>
            <ac:picMk id="22538" creationId="{00000000-0000-0000-0000-000000000000}"/>
          </ac:picMkLst>
        </pc:picChg>
        <pc:picChg chg="mod">
          <ac:chgData name="Andras Lasso" userId="872af7415c00bfb9" providerId="LiveId" clId="{7FD29272-D90F-4279-BB55-58A6E708C638}" dt="2021-08-04T04:01:11.520" v="1072" actId="732"/>
          <ac:picMkLst>
            <pc:docMk/>
            <pc:sldMk cId="1414888050" sldId="286"/>
            <ac:picMk id="22540" creationId="{00000000-0000-0000-0000-000000000000}"/>
          </ac:picMkLst>
        </pc:picChg>
      </pc:sldChg>
      <pc:sldChg chg="modSp mod">
        <pc:chgData name="Andras Lasso" userId="872af7415c00bfb9" providerId="LiveId" clId="{7FD29272-D90F-4279-BB55-58A6E708C638}" dt="2021-08-04T04:14:18.234" v="1363" actId="732"/>
        <pc:sldMkLst>
          <pc:docMk/>
          <pc:sldMk cId="80002740" sldId="287"/>
        </pc:sldMkLst>
        <pc:spChg chg="mod">
          <ac:chgData name="Andras Lasso" userId="872af7415c00bfb9" providerId="LiveId" clId="{7FD29272-D90F-4279-BB55-58A6E708C638}" dt="2021-08-04T04:13:18.751" v="1353" actId="20577"/>
          <ac:spMkLst>
            <pc:docMk/>
            <pc:sldMk cId="80002740" sldId="287"/>
            <ac:spMk id="2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80002740" sldId="287"/>
            <ac:spMk id="4" creationId="{00000000-0000-0000-0000-000000000000}"/>
          </ac:spMkLst>
        </pc:spChg>
        <pc:picChg chg="mod">
          <ac:chgData name="Andras Lasso" userId="872af7415c00bfb9" providerId="LiveId" clId="{7FD29272-D90F-4279-BB55-58A6E708C638}" dt="2021-08-04T04:13:50.520" v="1359" actId="732"/>
          <ac:picMkLst>
            <pc:docMk/>
            <pc:sldMk cId="80002740" sldId="287"/>
            <ac:picMk id="23554" creationId="{00000000-0000-0000-0000-000000000000}"/>
          </ac:picMkLst>
        </pc:picChg>
        <pc:picChg chg="mod">
          <ac:chgData name="Andras Lasso" userId="872af7415c00bfb9" providerId="LiveId" clId="{7FD29272-D90F-4279-BB55-58A6E708C638}" dt="2021-08-04T04:14:18.234" v="1363" actId="732"/>
          <ac:picMkLst>
            <pc:docMk/>
            <pc:sldMk cId="80002740" sldId="287"/>
            <ac:picMk id="23556" creationId="{00000000-0000-0000-0000-000000000000}"/>
          </ac:picMkLst>
        </pc:picChg>
      </pc:sldChg>
      <pc:sldChg chg="modSp mod">
        <pc:chgData name="Andras Lasso" userId="872af7415c00bfb9" providerId="LiveId" clId="{7FD29272-D90F-4279-BB55-58A6E708C638}" dt="2021-08-04T04:21:12.588" v="1452" actId="14100"/>
        <pc:sldMkLst>
          <pc:docMk/>
          <pc:sldMk cId="939395726" sldId="288"/>
        </pc:sldMkLst>
        <pc:spChg chg="mod">
          <ac:chgData name="Andras Lasso" userId="872af7415c00bfb9" providerId="LiveId" clId="{7FD29272-D90F-4279-BB55-58A6E708C638}" dt="2021-08-04T04:16:02.260" v="1384" actId="20577"/>
          <ac:spMkLst>
            <pc:docMk/>
            <pc:sldMk cId="939395726" sldId="288"/>
            <ac:spMk id="2" creationId="{00000000-0000-0000-0000-000000000000}"/>
          </ac:spMkLst>
        </pc:spChg>
        <pc:spChg chg="mod">
          <ac:chgData name="Andras Lasso" userId="872af7415c00bfb9" providerId="LiveId" clId="{7FD29272-D90F-4279-BB55-58A6E708C638}" dt="2021-08-04T03:37:21.574" v="0"/>
          <ac:spMkLst>
            <pc:docMk/>
            <pc:sldMk cId="939395726" sldId="288"/>
            <ac:spMk id="4" creationId="{00000000-0000-0000-0000-000000000000}"/>
          </ac:spMkLst>
        </pc:spChg>
        <pc:picChg chg="mod">
          <ac:chgData name="Andras Lasso" userId="872af7415c00bfb9" providerId="LiveId" clId="{7FD29272-D90F-4279-BB55-58A6E708C638}" dt="2021-08-04T04:21:05.225" v="1446" actId="1037"/>
          <ac:picMkLst>
            <pc:docMk/>
            <pc:sldMk cId="939395726" sldId="288"/>
            <ac:picMk id="24580" creationId="{00000000-0000-0000-0000-000000000000}"/>
          </ac:picMkLst>
        </pc:picChg>
        <pc:picChg chg="mod">
          <ac:chgData name="Andras Lasso" userId="872af7415c00bfb9" providerId="LiveId" clId="{7FD29272-D90F-4279-BB55-58A6E708C638}" dt="2021-08-04T04:21:07.744" v="1451" actId="1037"/>
          <ac:picMkLst>
            <pc:docMk/>
            <pc:sldMk cId="939395726" sldId="288"/>
            <ac:picMk id="24582" creationId="{00000000-0000-0000-0000-000000000000}"/>
          </ac:picMkLst>
        </pc:picChg>
        <pc:cxnChg chg="mod">
          <ac:chgData name="Andras Lasso" userId="872af7415c00bfb9" providerId="LiveId" clId="{7FD29272-D90F-4279-BB55-58A6E708C638}" dt="2021-08-04T04:21:12.588" v="1452" actId="14100"/>
          <ac:cxnSpMkLst>
            <pc:docMk/>
            <pc:sldMk cId="939395726" sldId="288"/>
            <ac:cxnSpMk id="19" creationId="{00000000-0000-0000-0000-000000000000}"/>
          </ac:cxnSpMkLst>
        </pc:cxnChg>
      </pc:sldChg>
      <pc:sldChg chg="modSp mod modNotesTx">
        <pc:chgData name="Andras Lasso" userId="872af7415c00bfb9" providerId="LiveId" clId="{7FD29272-D90F-4279-BB55-58A6E708C638}" dt="2021-08-04T04:20:39.686" v="1416" actId="20577"/>
        <pc:sldMkLst>
          <pc:docMk/>
          <pc:sldMk cId="3593459891" sldId="289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593459891" sldId="289"/>
            <ac:spMk id="4" creationId="{00000000-0000-0000-0000-000000000000}"/>
          </ac:spMkLst>
        </pc:spChg>
        <pc:spChg chg="mod">
          <ac:chgData name="Andras Lasso" userId="872af7415c00bfb9" providerId="LiveId" clId="{7FD29272-D90F-4279-BB55-58A6E708C638}" dt="2021-08-04T04:20:31.128" v="1404" actId="404"/>
          <ac:spMkLst>
            <pc:docMk/>
            <pc:sldMk cId="3593459891" sldId="289"/>
            <ac:spMk id="13" creationId="{00000000-0000-0000-0000-000000000000}"/>
          </ac:spMkLst>
        </pc:spChg>
        <pc:spChg chg="mod">
          <ac:chgData name="Andras Lasso" userId="872af7415c00bfb9" providerId="LiveId" clId="{7FD29272-D90F-4279-BB55-58A6E708C638}" dt="2021-08-04T04:20:39.686" v="1416" actId="20577"/>
          <ac:spMkLst>
            <pc:docMk/>
            <pc:sldMk cId="3593459891" sldId="289"/>
            <ac:spMk id="14" creationId="{00000000-0000-0000-0000-000000000000}"/>
          </ac:spMkLst>
        </pc:spChg>
      </pc:sldChg>
      <pc:sldChg chg="modSp">
        <pc:chgData name="Andras Lasso" userId="872af7415c00bfb9" providerId="LiveId" clId="{7FD29272-D90F-4279-BB55-58A6E708C638}" dt="2021-08-04T03:37:21.574" v="0"/>
        <pc:sldMkLst>
          <pc:docMk/>
          <pc:sldMk cId="2552133278" sldId="290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552133278" sldId="290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3173200987" sldId="291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173200987" sldId="291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256239968" sldId="293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56239968" sldId="293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2259286981" sldId="294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259286981" sldId="294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3644121316" sldId="295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644121316" sldId="295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3779001877" sldId="297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779001877" sldId="297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3117930882" sldId="298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117930882" sldId="298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3993970586" sldId="299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993970586" sldId="299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3552971665" sldId="300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3552971665" sldId="300"/>
            <ac:spMk id="4" creationId="{00000000-0000-0000-0000-000000000000}"/>
          </ac:spMkLst>
        </pc:spChg>
      </pc:sldChg>
      <pc:sldChg chg="modSp del">
        <pc:chgData name="Andras Lasso" userId="872af7415c00bfb9" providerId="LiveId" clId="{7FD29272-D90F-4279-BB55-58A6E708C638}" dt="2021-08-04T03:53:52.460" v="830" actId="2696"/>
        <pc:sldMkLst>
          <pc:docMk/>
          <pc:sldMk cId="2467396226" sldId="301"/>
        </pc:sldMkLst>
        <pc:spChg chg="mod">
          <ac:chgData name="Andras Lasso" userId="872af7415c00bfb9" providerId="LiveId" clId="{7FD29272-D90F-4279-BB55-58A6E708C638}" dt="2021-08-04T03:37:21.574" v="0"/>
          <ac:spMkLst>
            <pc:docMk/>
            <pc:sldMk cId="2467396226" sldId="301"/>
            <ac:spMk id="4" creationId="{00000000-0000-0000-0000-000000000000}"/>
          </ac:spMkLst>
        </pc:spChg>
      </pc:sldChg>
      <pc:sldMasterChg chg="modSp modSldLayout">
        <pc:chgData name="Andras Lasso" userId="872af7415c00bfb9" providerId="LiveId" clId="{7FD29272-D90F-4279-BB55-58A6E708C638}" dt="2021-08-04T03:37:21.574" v="0"/>
        <pc:sldMasterMkLst>
          <pc:docMk/>
          <pc:sldMasterMk cId="2007742844" sldId="2147483648"/>
        </pc:sldMasterMkLst>
        <pc:spChg chg="mod">
          <ac:chgData name="Andras Lasso" userId="872af7415c00bfb9" providerId="LiveId" clId="{7FD29272-D90F-4279-BB55-58A6E708C638}" dt="2021-08-04T03:37:21.574" v="0"/>
          <ac:spMkLst>
            <pc:docMk/>
            <pc:sldMasterMk cId="2007742844" sldId="2147483648"/>
            <ac:spMk id="7" creationId="{00000000-0000-0000-0000-000000000000}"/>
          </ac:spMkLst>
        </pc:sp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1701171586" sldId="2147483650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1701171586" sldId="2147483650"/>
              <ac:spMk id="14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3942977482" sldId="2147483652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3942977482" sldId="2147483652"/>
              <ac:spMk id="10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1422553571" sldId="2147483653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1422553571" sldId="2147483653"/>
              <ac:spMk id="12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3802672455" sldId="2147483654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3802672455" sldId="2147483654"/>
              <ac:spMk id="8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3544388361" sldId="2147483655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3544388361" sldId="2147483655"/>
              <ac:spMk id="7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2607588706" sldId="2147483656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2607588706" sldId="2147483656"/>
              <ac:spMk id="10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2760612681" sldId="2147483657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2760612681" sldId="2147483657"/>
              <ac:spMk id="10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3979183575" sldId="2147483658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3979183575" sldId="2147483658"/>
              <ac:spMk id="9" creationId="{00000000-0000-0000-0000-000000000000}"/>
            </ac:spMkLst>
          </pc:spChg>
        </pc:sldLayoutChg>
        <pc:sldLayoutChg chg="modSp">
          <pc:chgData name="Andras Lasso" userId="872af7415c00bfb9" providerId="LiveId" clId="{7FD29272-D90F-4279-BB55-58A6E708C638}" dt="2021-08-04T03:37:21.574" v="0"/>
          <pc:sldLayoutMkLst>
            <pc:docMk/>
            <pc:sldMasterMk cId="2007742844" sldId="2147483648"/>
            <pc:sldLayoutMk cId="791598059" sldId="2147483659"/>
          </pc:sldLayoutMkLst>
          <pc:spChg chg="mod">
            <ac:chgData name="Andras Lasso" userId="872af7415c00bfb9" providerId="LiveId" clId="{7FD29272-D90F-4279-BB55-58A6E708C638}" dt="2021-08-04T03:37:21.574" v="0"/>
            <ac:spMkLst>
              <pc:docMk/>
              <pc:sldMasterMk cId="2007742844" sldId="2147483648"/>
              <pc:sldLayoutMk cId="791598059" sldId="2147483659"/>
              <ac:spMk id="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2021-08-03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Example: c:\Users\andra\OneDrive\Projects\SlicerTesting2\20170831-GeDicomImport\data\20181020-FromSlicerForumPublic\IMG_20181020_6_2.vol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AB302-6763-4E75-90C3-F1BCB29DF8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791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915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67400"/>
            <a:ext cx="122713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2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42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225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0758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606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Wiki/ITK/MetaIO/Document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-mic.org/Bug/view.php?id=2173" TargetMode="External"/><Relationship Id="rId2" Type="http://schemas.openxmlformats.org/officeDocument/2006/relationships/hyperlink" Target="https://issues.itk.org/jira/browse/ITK-128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eem.sourceforge.net/nrr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erk-software.cs.queensu.ca/plus/doc/nightly/user/FileSequenceFile.html" TargetMode="External"/><Relationship Id="rId2" Type="http://schemas.openxmlformats.org/officeDocument/2006/relationships/hyperlink" Target="http://www.plustoolki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trc.org/projects/nift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ds.neuroimaging.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spad.com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Unlocking medical image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Andras Lasso</a:t>
            </a:r>
          </a:p>
        </p:txBody>
      </p:sp>
    </p:spTree>
    <p:extLst>
      <p:ext uri="{BB962C8B-B14F-4D97-AF65-F5344CB8AC3E}">
        <p14:creationId xmlns:p14="http://schemas.microsoft.com/office/powerpoint/2010/main" val="98941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/>
          </a:bodyPr>
          <a:lstStyle/>
          <a:p>
            <a:r>
              <a:rPr lang="en-US" dirty="0"/>
              <a:t>Originates from UNC, Chapel Hill, around 2000</a:t>
            </a:r>
          </a:p>
          <a:p>
            <a:r>
              <a:rPr lang="en-US" dirty="0"/>
              <a:t>Maintained by the </a:t>
            </a:r>
            <a:r>
              <a:rPr lang="en-CA" dirty="0"/>
              <a:t>Insight Software Consortium, </a:t>
            </a:r>
            <a:r>
              <a:rPr lang="en-CA" dirty="0" err="1"/>
              <a:t>Kitware</a:t>
            </a:r>
            <a:endParaRPr lang="en-CA" dirty="0"/>
          </a:p>
          <a:p>
            <a:r>
              <a:rPr lang="en-CA" dirty="0"/>
              <a:t>Extension: </a:t>
            </a:r>
            <a:r>
              <a:rPr lang="en-CA" dirty="0" err="1"/>
              <a:t>mha</a:t>
            </a:r>
            <a:r>
              <a:rPr lang="en-CA" dirty="0"/>
              <a:t>, </a:t>
            </a:r>
            <a:r>
              <a:rPr lang="en-CA" dirty="0" err="1"/>
              <a:t>mhd+zraw</a:t>
            </a:r>
            <a:r>
              <a:rPr lang="en-CA" dirty="0"/>
              <a:t>, </a:t>
            </a:r>
            <a:r>
              <a:rPr lang="en-CA" dirty="0" err="1"/>
              <a:t>mhd+raw</a:t>
            </a:r>
            <a:endParaRPr lang="en-CA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049482"/>
            <a:ext cx="441960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ObjectType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Image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NDims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3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BinaryData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BinaryDataByteOrderMSB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CompressedData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CompressedDataSize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102251258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TransformMatrix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-1 0 0 0 -1 0 0 0 1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Offset = 149.707 314.707 -949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CenterOfRotation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0 0 0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AnatomicalOrientation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LPI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ElementSpacing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0.585938 0.585938 2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DimSize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512 512 472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ElementType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MET_SHORT</a:t>
            </a:r>
          </a:p>
          <a:p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ElementDataFile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= LOCAL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xœl½Y’cG¬e;ƒºR§'Òµ7ÿâã‰˜U–&amp;)AžÆíÆüŠ3ŽØbýï¿ï¿q‹¿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b‰ë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¿?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ÿþYcÿïßûçßÇç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¿÷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ÿ~ûþüößßß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¿=&gt;ß&lt;?ÿ¿ÿ÷ï÷ïÏÿ½úþÖUÿ&gt;?ŸÝ?¿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Ùú»ÛŸ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_&gt;¿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ÿÿúß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÷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Ïç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…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11430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2"/>
              </a:rPr>
              <a:t>http://www.itk.org/Wiki/ITK/MetaIO/Documentation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023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Can also store points, lines, </a:t>
            </a:r>
            <a:r>
              <a:rPr lang="en-CA" dirty="0"/>
              <a:t>tubes (for vessels, etc.), cubes, spheres, …</a:t>
            </a:r>
          </a:p>
          <a:p>
            <a:pPr lvl="1"/>
            <a:r>
              <a:rPr lang="en-CA" dirty="0"/>
              <a:t>Human-readable header</a:t>
            </a:r>
            <a:endParaRPr lang="en-US" dirty="0"/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No standard way of specifying image dimensions</a:t>
            </a:r>
          </a:p>
          <a:p>
            <a:pPr lvl="1"/>
            <a:r>
              <a:rPr lang="en-US" dirty="0"/>
              <a:t>ITK image reader implementation ignores patient orientation </a:t>
            </a:r>
            <a:r>
              <a:rPr lang="en-US" sz="1700" dirty="0"/>
              <a:t>(</a:t>
            </a:r>
            <a:r>
              <a:rPr lang="en-US" sz="1700" dirty="0">
                <a:hlinkClick r:id="rId2"/>
              </a:rPr>
              <a:t>https://issues.itk.org/jira/browse/ITK-1287</a:t>
            </a:r>
            <a:r>
              <a:rPr lang="en-US" sz="1700" dirty="0"/>
              <a:t> and </a:t>
            </a:r>
            <a:r>
              <a:rPr lang="en-US" sz="1700" dirty="0">
                <a:hlinkClick r:id="rId3"/>
              </a:rPr>
              <a:t>http://www.na-mic.org/Bug/view.php?id=2173</a:t>
            </a:r>
            <a:r>
              <a:rPr lang="en-US" sz="1700" dirty="0"/>
              <a:t>) </a:t>
            </a:r>
            <a:endParaRPr lang="en-US" dirty="0"/>
          </a:p>
          <a:p>
            <a:pPr lvl="1"/>
            <a:r>
              <a:rPr lang="en-CA" dirty="0"/>
              <a:t>Pushback against making changes or improvements (no funding, synchronized change in ITK </a:t>
            </a:r>
            <a:r>
              <a:rPr lang="en-CA" b="1" dirty="0"/>
              <a:t>and </a:t>
            </a:r>
            <a:r>
              <a:rPr lang="en-CA" dirty="0"/>
              <a:t>VTK, backward compatibility)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1739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NRRD (nearly raw raster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0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Univ. Utah, Chicago, BWH, from about 1998</a:t>
            </a:r>
          </a:p>
          <a:p>
            <a:r>
              <a:rPr lang="en-CA" dirty="0"/>
              <a:t>Originally for diffusion-weighted imaging</a:t>
            </a:r>
          </a:p>
          <a:p>
            <a:r>
              <a:rPr lang="en-CA" dirty="0"/>
              <a:t>Default image format for 3D Slicer</a:t>
            </a:r>
          </a:p>
          <a:p>
            <a:r>
              <a:rPr lang="en-CA" dirty="0"/>
              <a:t>Extension: </a:t>
            </a:r>
            <a:r>
              <a:rPr lang="en-CA" dirty="0" err="1"/>
              <a:t>nrrd</a:t>
            </a:r>
            <a:r>
              <a:rPr lang="en-CA" dirty="0"/>
              <a:t>, </a:t>
            </a:r>
            <a:r>
              <a:rPr lang="en-CA" dirty="0" err="1"/>
              <a:t>nhdr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2"/>
              </a:rPr>
              <a:t>http://teem.sourceforge.net/nrrd/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28600" y="3310622"/>
            <a:ext cx="8763000" cy="2785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NRRD0004</a:t>
            </a:r>
          </a:p>
          <a:p>
            <a:r>
              <a:rPr lang="en-CA" sz="1050" dirty="0">
                <a:latin typeface="Courier New" pitchFamily="49" charset="0"/>
                <a:cs typeface="Courier New" pitchFamily="49" charset="0"/>
              </a:rPr>
              <a:t># Complete NRRD file format specification at:</a:t>
            </a:r>
          </a:p>
          <a:p>
            <a:r>
              <a:rPr lang="en-CA" sz="1050" dirty="0">
                <a:latin typeface="Courier New" pitchFamily="49" charset="0"/>
                <a:cs typeface="Courier New" pitchFamily="49" charset="0"/>
              </a:rPr>
              <a:t># http://teem.sourceforge.net/nrrd/format.html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type: short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dimension: 3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space: left-posterior-superior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sizes: 343 362 144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space directions: (-0.58593749999999989,0,0) (0,-0.58593749999999989,0) (0,0,2)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kinds: domain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domain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domain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endian: little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encoding: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gzip</a:t>
            </a:r>
            <a:endParaRPr lang="en-CA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space origin: (100.48828124999994,256.69921875,-641)</a:t>
            </a:r>
          </a:p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‹ T]|eÅõžàkÑçÛÝl’uÍîf“­³‹»k‹K±Bq/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îî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-…B±R ´@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KbE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207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NRRD (nearly raw raster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Strong support for generic N-dimensional images: each dimension can be described well with standard fields</a:t>
            </a:r>
          </a:p>
          <a:p>
            <a:pPr lvl="1"/>
            <a:r>
              <a:rPr lang="en-US" dirty="0"/>
              <a:t>Human-readable header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CA" dirty="0"/>
              <a:t>Complete implementation is only available as part of a larger toolkit (teem). Trimmed-down versions are built into ITK and VTK are somewhat different.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207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NRRD/Meta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Our </a:t>
            </a:r>
            <a:r>
              <a:rPr lang="hu-HU" dirty="0">
                <a:hlinkClick r:id="rId2"/>
              </a:rPr>
              <a:t>Plus </a:t>
            </a:r>
            <a:r>
              <a:rPr lang="hu-HU" dirty="0" err="1">
                <a:hlinkClick r:id="rId2"/>
              </a:rPr>
              <a:t>toolkit</a:t>
            </a:r>
            <a:r>
              <a:rPr lang="en-CA" dirty="0"/>
              <a:t> specifies custom fields for storing essential metadata for image-guided therapy (tracking data, ultrasound image sequences)</a:t>
            </a:r>
          </a:p>
          <a:p>
            <a:r>
              <a:rPr lang="en-CA" dirty="0"/>
              <a:t>Custom </a:t>
            </a:r>
            <a:r>
              <a:rPr lang="hu-HU" dirty="0"/>
              <a:t>extensions</a:t>
            </a:r>
            <a:r>
              <a:rPr lang="en-CA" dirty="0"/>
              <a:t>:</a:t>
            </a:r>
            <a:endParaRPr lang="hu-HU" dirty="0"/>
          </a:p>
          <a:p>
            <a:pPr lvl="1"/>
            <a:r>
              <a:rPr lang="en-CA" dirty="0"/>
              <a:t>ultrasound image orientation (image flip)</a:t>
            </a:r>
          </a:p>
          <a:p>
            <a:pPr lvl="1"/>
            <a:r>
              <a:rPr lang="en-CA" dirty="0"/>
              <a:t>per-frame image position and orientation</a:t>
            </a:r>
          </a:p>
          <a:p>
            <a:r>
              <a:rPr lang="en-CA" dirty="0"/>
              <a:t>See complete specification here: </a:t>
            </a:r>
            <a:br>
              <a:rPr lang="en-CA" dirty="0"/>
            </a:br>
            <a:r>
              <a:rPr lang="en-CA" sz="1800" dirty="0">
                <a:hlinkClick r:id="rId3"/>
              </a:rPr>
              <a:t>http://perk-software.cs.queensu.ca/plus/doc/nightly/user/FileSequenceFile.html</a:t>
            </a:r>
            <a:endParaRPr lang="en-CA" sz="18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056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Developed and maintained by the </a:t>
            </a:r>
            <a:r>
              <a:rPr lang="en-CA" dirty="0"/>
              <a:t>Neuroimaging Informatics Technology Initiative (</a:t>
            </a:r>
            <a:r>
              <a:rPr lang="en-CA" dirty="0" err="1"/>
              <a:t>NIfTI</a:t>
            </a:r>
            <a:r>
              <a:rPr lang="en-CA" dirty="0"/>
              <a:t>) from about 2003</a:t>
            </a:r>
          </a:p>
          <a:p>
            <a:r>
              <a:rPr lang="en-CA" dirty="0"/>
              <a:t>Developed for neuroimaging</a:t>
            </a:r>
          </a:p>
          <a:p>
            <a:r>
              <a:rPr lang="en-CA" dirty="0"/>
              <a:t>Extensions: </a:t>
            </a:r>
            <a:r>
              <a:rPr lang="en-CA" dirty="0" err="1"/>
              <a:t>nia</a:t>
            </a:r>
            <a:r>
              <a:rPr lang="en-CA" dirty="0"/>
              <a:t>, </a:t>
            </a:r>
            <a:r>
              <a:rPr lang="en-CA" dirty="0" err="1"/>
              <a:t>nii</a:t>
            </a:r>
            <a:r>
              <a:rPr lang="en-CA" dirty="0"/>
              <a:t>, nii.gz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1430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2"/>
              </a:rPr>
              <a:t>http://www.nitrc.org/projects/nifti/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029200" y="1752600"/>
            <a:ext cx="392430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pitchFamily="49" charset="0"/>
                <a:cs typeface="Courier New" pitchFamily="49" charset="0"/>
              </a:rPr>
              <a:t>\                                    r 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Wj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                         €?  ?  ?   @                  °C  €?                                                                                                                                                     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úÈÂ€Y€Ã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@ Ä  ?       €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úÈÂ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     ?   €€Y€Ã           @ @ Ä                n+1     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üüüüüüüüüüüüüüüüüüü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üüüüüüüüüüüüüüüüüüüüüüüüüüüüüüüüüüüüüüüüüüüüüüüüüüüüüüüüüüüüüüüüüüüüüüüüüüüüüüüüüüüüüü üüüü!üüüüüüüüüüüüüüüüüüüüüüüüüüü#ü,ü-ü'üüüüüüüüüüüüüüüüüüüüü.üWü¤üÖüÄüŸübü0üüüüü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ü'üBüSü‚üKýœþ‡ÿ»ÿeÿ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þýPü"üüüü'ü#ü#ü!üü%ü_üŽü¬üŽüaü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üÍüÅý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CA" sz="1400" dirty="0" err="1">
                <a:latin typeface="Courier New" pitchFamily="49" charset="0"/>
                <a:cs typeface="Courier New" pitchFamily="49" charset="0"/>
              </a:rPr>
              <a:t>þÔþUþlý•üAü%ü!ü#üü</a:t>
            </a:r>
            <a:r>
              <a:rPr lang="en-CA" sz="1400" dirty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99195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NIfTI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Used extensively neuroimaging (</a:t>
            </a:r>
            <a:r>
              <a:rPr lang="en-US" dirty="0">
                <a:hlinkClick r:id="rId2"/>
              </a:rPr>
              <a:t>BIDS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Some multi-dimensional image support (but not generic)</a:t>
            </a:r>
          </a:p>
          <a:p>
            <a:pPr lvl="1"/>
            <a:r>
              <a:rPr lang="en-US" dirty="0"/>
              <a:t>Clean, moderate-sized implementation (used by ITK)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CA" dirty="0"/>
              <a:t>Binary (not human-readable) header</a:t>
            </a:r>
          </a:p>
          <a:p>
            <a:pPr lvl="1"/>
            <a:r>
              <a:rPr lang="en-CA" dirty="0"/>
              <a:t>Lots of fields only useful for neuroimaging</a:t>
            </a:r>
          </a:p>
          <a:p>
            <a:pPr lvl="1"/>
            <a:r>
              <a:rPr lang="en-CA" dirty="0"/>
              <a:t>Storing custom metadata is practically impossible</a:t>
            </a:r>
          </a:p>
          <a:p>
            <a:pPr lvl="1"/>
            <a:r>
              <a:rPr lang="en-CA" dirty="0"/>
              <a:t>Ambiguities and redundancies in how image orientation is defined (</a:t>
            </a:r>
            <a:r>
              <a:rPr lang="en-CA" dirty="0" err="1"/>
              <a:t>sform</a:t>
            </a:r>
            <a:r>
              <a:rPr lang="en-CA" dirty="0"/>
              <a:t> and </a:t>
            </a:r>
            <a:r>
              <a:rPr lang="en-CA" dirty="0" err="1"/>
              <a:t>qform</a:t>
            </a:r>
            <a:r>
              <a:rPr lang="en-CA" dirty="0"/>
              <a:t>; what to do with non-orthogonal image axes, etc.)</a:t>
            </a:r>
          </a:p>
          <a:p>
            <a:pPr lvl="1"/>
            <a:r>
              <a:rPr lang="en-CA" dirty="0"/>
              <a:t>Many issues in its implementations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558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Standard, commercially used</a:t>
            </a:r>
          </a:p>
          <a:p>
            <a:pPr lvl="1"/>
            <a:r>
              <a:rPr lang="en-US" dirty="0"/>
              <a:t>DICOM</a:t>
            </a:r>
          </a:p>
          <a:p>
            <a:r>
              <a:rPr lang="en-US" dirty="0"/>
              <a:t>Standard, for research use</a:t>
            </a:r>
          </a:p>
          <a:p>
            <a:pPr lvl="1"/>
            <a:r>
              <a:rPr lang="en-US" dirty="0" err="1"/>
              <a:t>MetaIO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NRRD</a:t>
            </a:r>
          </a:p>
          <a:p>
            <a:pPr lvl="1"/>
            <a:r>
              <a:rPr lang="en-US" dirty="0" err="1"/>
              <a:t>NIfTI</a:t>
            </a:r>
            <a:endParaRPr lang="en-US" dirty="0"/>
          </a:p>
          <a:p>
            <a:pPr lvl="1"/>
            <a:r>
              <a:rPr lang="en-US" dirty="0"/>
              <a:t>VTK</a:t>
            </a:r>
          </a:p>
          <a:p>
            <a:r>
              <a:rPr lang="en-US" dirty="0"/>
              <a:t>Proprietary</a:t>
            </a:r>
          </a:p>
          <a:p>
            <a:pPr lvl="1"/>
            <a:r>
              <a:rPr lang="en-US" dirty="0"/>
              <a:t>Header + uncompressed raw data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Generic-purpose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TIFF</a:t>
            </a:r>
          </a:p>
          <a:p>
            <a:pPr lvl="1"/>
            <a:r>
              <a:rPr lang="en-US" dirty="0"/>
              <a:t>PNG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7" name="Multiply 6"/>
          <p:cNvSpPr/>
          <p:nvPr/>
        </p:nvSpPr>
        <p:spPr>
          <a:xfrm>
            <a:off x="152400" y="4419599"/>
            <a:ext cx="3347484" cy="18288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ultiply 8"/>
          <p:cNvSpPr/>
          <p:nvPr/>
        </p:nvSpPr>
        <p:spPr>
          <a:xfrm>
            <a:off x="762000" y="4343400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y 10"/>
          <p:cNvSpPr/>
          <p:nvPr/>
        </p:nvSpPr>
        <p:spPr>
          <a:xfrm>
            <a:off x="762000" y="3407734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1899684" y="2558534"/>
            <a:ext cx="7015716" cy="978932"/>
            <a:chOff x="1899684" y="2558534"/>
            <a:chExt cx="7015716" cy="978932"/>
          </a:xfrm>
        </p:grpSpPr>
        <p:sp>
          <p:nvSpPr>
            <p:cNvPr id="6" name="Rectangle 5"/>
            <p:cNvSpPr/>
            <p:nvPr/>
          </p:nvSpPr>
          <p:spPr>
            <a:xfrm>
              <a:off x="3276600" y="2558534"/>
              <a:ext cx="5638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Supports various geometric objects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890284" y="2743200"/>
              <a:ext cx="38631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362200" y="2831068"/>
              <a:ext cx="5638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Good N-dimensional image support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1981200" y="3015734"/>
              <a:ext cx="38631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301240" y="3168134"/>
              <a:ext cx="5638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Used a lot in neuroimaging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1899684" y="3352800"/>
              <a:ext cx="38631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0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Standard, commercially used</a:t>
            </a:r>
          </a:p>
          <a:p>
            <a:pPr lvl="1"/>
            <a:r>
              <a:rPr lang="en-US" dirty="0"/>
              <a:t>DICOM</a:t>
            </a:r>
          </a:p>
          <a:p>
            <a:r>
              <a:rPr lang="en-US" dirty="0"/>
              <a:t>Standard, for research use</a:t>
            </a:r>
          </a:p>
          <a:p>
            <a:pPr lvl="1"/>
            <a:r>
              <a:rPr lang="en-US" dirty="0" err="1"/>
              <a:t>MetaIO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NRRD</a:t>
            </a:r>
          </a:p>
          <a:p>
            <a:pPr lvl="1"/>
            <a:r>
              <a:rPr lang="en-US" dirty="0" err="1"/>
              <a:t>NIfTI</a:t>
            </a:r>
            <a:endParaRPr lang="en-US" dirty="0"/>
          </a:p>
          <a:p>
            <a:pPr lvl="1"/>
            <a:r>
              <a:rPr lang="en-US" dirty="0"/>
              <a:t>VTK</a:t>
            </a:r>
          </a:p>
          <a:p>
            <a:r>
              <a:rPr lang="en-US" dirty="0"/>
              <a:t>Proprietary</a:t>
            </a:r>
          </a:p>
          <a:p>
            <a:pPr lvl="1"/>
            <a:r>
              <a:rPr lang="en-US" dirty="0"/>
              <a:t>Header + uncompressed raw data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Generic-purpose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TIFF</a:t>
            </a:r>
          </a:p>
          <a:p>
            <a:pPr lvl="1"/>
            <a:r>
              <a:rPr lang="en-US" dirty="0"/>
              <a:t>PNG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7" name="Multiply 6"/>
          <p:cNvSpPr/>
          <p:nvPr/>
        </p:nvSpPr>
        <p:spPr>
          <a:xfrm>
            <a:off x="152400" y="4419599"/>
            <a:ext cx="3347484" cy="18288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ultiply 8"/>
          <p:cNvSpPr/>
          <p:nvPr/>
        </p:nvSpPr>
        <p:spPr>
          <a:xfrm>
            <a:off x="762000" y="4343400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y 10"/>
          <p:cNvSpPr/>
          <p:nvPr/>
        </p:nvSpPr>
        <p:spPr>
          <a:xfrm>
            <a:off x="762000" y="3407734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194" name="Picture 2" descr="http://bookit.dyndns.info/BookIt/static/images/check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3400" l="2600" r="9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2132890"/>
            <a:ext cx="1274844" cy="12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815340" y="3962400"/>
            <a:ext cx="4213860" cy="609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80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an unknown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search based on extension and readable text in the file. Specification found? =&gt; Done</a:t>
            </a:r>
          </a:p>
          <a:p>
            <a:r>
              <a:rPr lang="en-US" dirty="0"/>
              <a:t>Open the file in a hex editor (e.g., </a:t>
            </a:r>
            <a:r>
              <a:rPr lang="en-US" dirty="0" err="1">
                <a:hlinkClick r:id="rId2"/>
              </a:rPr>
              <a:t>PSPad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  <p:pic>
        <p:nvPicPr>
          <p:cNvPr id="15365" name="Picture 5" descr="C:\Users\lasso\AppData\Local\Temp\SNAGHTMLb8400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69661"/>
            <a:ext cx="5962650" cy="3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read this file that I received from a clinical collaborator?</a:t>
            </a:r>
          </a:p>
          <a:p>
            <a:r>
              <a:rPr lang="en-US" dirty="0"/>
              <a:t>What format should I choose to store my images?</a:t>
            </a:r>
          </a:p>
          <a:p>
            <a:r>
              <a:rPr lang="en-US" dirty="0"/>
              <a:t>How can I save this image in X format?</a:t>
            </a:r>
          </a:p>
          <a:p>
            <a:r>
              <a:rPr lang="en-US" dirty="0"/>
              <a:t>How can I modify this file (to </a:t>
            </a:r>
            <a:r>
              <a:rPr lang="en-US" dirty="0" err="1"/>
              <a:t>anonymize</a:t>
            </a:r>
            <a:r>
              <a:rPr lang="en-US" dirty="0"/>
              <a:t>, inject modified/processed data to other software)?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3224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an unknown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Scroll into the middle of the data. Mostly slowly changing values?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561106"/>
            <a:ext cx="5133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5133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486400" y="2789872"/>
            <a:ext cx="3581400" cy="2809459"/>
            <a:chOff x="5486400" y="2789872"/>
            <a:chExt cx="3581400" cy="2809459"/>
          </a:xfrm>
        </p:grpSpPr>
        <p:sp>
          <p:nvSpPr>
            <p:cNvPr id="6" name="Rectangle 5"/>
            <p:cNvSpPr/>
            <p:nvPr/>
          </p:nvSpPr>
          <p:spPr>
            <a:xfrm>
              <a:off x="5486400" y="2789872"/>
              <a:ext cx="358140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No: Probably compressed data. Try web search, compare multiple files acquired with the same parameters, etc. to find out the compression method. Difficult.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6400" y="4953000"/>
              <a:ext cx="3352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Yes: Good. Probably simple uncompressed data.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A9AA377-56D2-4A12-A45C-D1664B49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487" y="2819400"/>
            <a:ext cx="1419848" cy="1587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91BEBB-3217-40D4-B992-308091D8C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487" y="4575930"/>
            <a:ext cx="1428513" cy="15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an unknown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bytes per voxel: length of repeating byte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" y="2870358"/>
            <a:ext cx="51339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45" y="4639270"/>
            <a:ext cx="3514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638800" y="2870358"/>
            <a:ext cx="3352800" cy="2692242"/>
            <a:chOff x="5638800" y="2870358"/>
            <a:chExt cx="3352800" cy="2692242"/>
          </a:xfrm>
        </p:grpSpPr>
        <p:sp>
          <p:nvSpPr>
            <p:cNvPr id="7" name="Rectangle 6"/>
            <p:cNvSpPr/>
            <p:nvPr/>
          </p:nvSpPr>
          <p:spPr>
            <a:xfrm>
              <a:off x="5638800" y="2870358"/>
              <a:ext cx="3352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1 byte per voxel (8 bit)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4639270"/>
              <a:ext cx="3352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Repeating pattern of 2 bytes  (00 and then around 15)</a:t>
              </a:r>
            </a:p>
            <a:p>
              <a:r>
                <a:rPr lang="en-US" dirty="0"/>
                <a:t>=&gt; 2 bytes per voxel (16 bit)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an unknown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RawImageGuess</a:t>
            </a:r>
            <a:r>
              <a:rPr lang="en-US" dirty="0"/>
              <a:t> extension in Slicer to guess:</a:t>
            </a:r>
          </a:p>
          <a:p>
            <a:pPr>
              <a:buFontTx/>
              <a:buChar char="-"/>
            </a:pPr>
            <a:r>
              <a:rPr lang="en-US" dirty="0"/>
              <a:t>Pixel type: usually 8 or 16 bit, trial and error for signed/unsigned</a:t>
            </a:r>
          </a:p>
          <a:p>
            <a:pPr>
              <a:buFontTx/>
              <a:buChar char="-"/>
            </a:pPr>
            <a:r>
              <a:rPr lang="en-US" dirty="0"/>
              <a:t>Endianness: trial and error</a:t>
            </a:r>
          </a:p>
          <a:p>
            <a:pPr>
              <a:buFontTx/>
              <a:buChar char="-"/>
            </a:pPr>
            <a:r>
              <a:rPr lang="en-US" dirty="0"/>
              <a:t>Header size: remove “random noise” from the beginning</a:t>
            </a:r>
          </a:p>
          <a:p>
            <a:pPr>
              <a:buFontTx/>
              <a:buChar char="-"/>
            </a:pPr>
            <a:r>
              <a:rPr lang="en-US" dirty="0"/>
              <a:t>Dimension: number of rows, columns, slices by trial and error</a:t>
            </a:r>
          </a:p>
          <a:p>
            <a:pPr>
              <a:buFontTx/>
              <a:buChar char="-"/>
            </a:pPr>
            <a:r>
              <a:rPr lang="en-US" dirty="0"/>
              <a:t>Spacing: usually just guessing (unless known from other sources, for example screenshots)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8177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 dimension (image width)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pic>
        <p:nvPicPr>
          <p:cNvPr id="21506" name="Picture 2" descr="C:\Users\lasso\AppData\Local\Temp\SNAGHTMLb92028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 t="7547" r="2284" b="5660"/>
          <a:stretch/>
        </p:blipFill>
        <p:spPr bwMode="auto">
          <a:xfrm>
            <a:off x="990600" y="2514601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:\Users\lasso\AppData\Local\Temp\SNAGHTMLb92028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5" t="41305" r="52970" b="37096"/>
          <a:stretch/>
        </p:blipFill>
        <p:spPr bwMode="auto">
          <a:xfrm>
            <a:off x="5181600" y="1722120"/>
            <a:ext cx="3352800" cy="335866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00600" y="5225534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Repeating diagonal pattern =&gt; row length is too short/long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486400" y="2209800"/>
            <a:ext cx="3048000" cy="2286000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3383" y="1720334"/>
            <a:ext cx="1642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Width=512</a:t>
            </a:r>
          </a:p>
        </p:txBody>
      </p:sp>
    </p:spTree>
    <p:extLst>
      <p:ext uri="{BB962C8B-B14F-4D97-AF65-F5344CB8AC3E}">
        <p14:creationId xmlns:p14="http://schemas.microsoft.com/office/powerpoint/2010/main" val="364829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 dimension (image width)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/>
              <a:t> 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105" y="1720334"/>
            <a:ext cx="1642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Width=216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14750" y="5486400"/>
            <a:ext cx="201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Width=256</a:t>
            </a:r>
          </a:p>
        </p:txBody>
      </p:sp>
      <p:pic>
        <p:nvPicPr>
          <p:cNvPr id="22532" name="Picture 4" descr="C:\Users\lasso\AppData\Local\Temp\SNAGHTMLba40ba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7691" r="5124" b="5770"/>
          <a:stretch/>
        </p:blipFill>
        <p:spPr bwMode="auto">
          <a:xfrm>
            <a:off x="304801" y="2514600"/>
            <a:ext cx="14605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C:\Users\lasso\AppData\Local\Temp\SNAGHTMLba4558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" t="7811" r="3491" b="5469"/>
          <a:stretch/>
        </p:blipFill>
        <p:spPr bwMode="auto">
          <a:xfrm>
            <a:off x="2051539" y="2514600"/>
            <a:ext cx="1460574" cy="338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C:\Users\lasso\AppData\Local\Temp\SNAGHTMLba4805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" t="7691" r="5025" b="5770"/>
          <a:stretch/>
        </p:blipFill>
        <p:spPr bwMode="auto">
          <a:xfrm>
            <a:off x="3831466" y="2514600"/>
            <a:ext cx="148107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C:\Users\lasso\AppData\Local\Temp\SNAGHTMLba4bbcc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" t="7956" r="5950" b="5783"/>
          <a:stretch/>
        </p:blipFill>
        <p:spPr bwMode="auto">
          <a:xfrm>
            <a:off x="5631889" y="2522904"/>
            <a:ext cx="1481070" cy="339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C:\Users\lasso\AppData\Local\Temp\SNAGHTMLba4ebb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7718" r="2570" b="5450"/>
          <a:stretch/>
        </p:blipFill>
        <p:spPr bwMode="auto">
          <a:xfrm>
            <a:off x="7432312" y="2514600"/>
            <a:ext cx="151730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953219" y="1740822"/>
            <a:ext cx="1642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Width=218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8731" y="1740822"/>
            <a:ext cx="1642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Width=220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69452" y="1740822"/>
            <a:ext cx="1642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Width=222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76034" y="1740822"/>
            <a:ext cx="1642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Width=224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4382" y="2209800"/>
            <a:ext cx="8823912" cy="4191000"/>
            <a:chOff x="194382" y="2209800"/>
            <a:chExt cx="8823912" cy="4191000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194382" y="3429000"/>
              <a:ext cx="1653984" cy="457200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1860089" y="3540369"/>
              <a:ext cx="1735390" cy="879231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07169" y="2209800"/>
              <a:ext cx="0" cy="4191000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442161" y="4337539"/>
              <a:ext cx="1814423" cy="961292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306427" y="3733801"/>
              <a:ext cx="1711867" cy="427080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48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C:\Users\lasso\AppData\Local\Temp\SNAGHTMLbaedfe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" t="14911" r="5325" b="11399"/>
          <a:stretch/>
        </p:blipFill>
        <p:spPr bwMode="auto">
          <a:xfrm>
            <a:off x="3541690" y="2331076"/>
            <a:ext cx="2105696" cy="210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C:\Users\lasso\AppData\Local\Temp\SNAGHTMLbae9b5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t="14911" r="5319" b="11624"/>
          <a:stretch/>
        </p:blipFill>
        <p:spPr bwMode="auto">
          <a:xfrm>
            <a:off x="721217" y="2331076"/>
            <a:ext cx="2092817" cy="209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 dimension (image height)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/>
              <a:t> 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7446" y="4762500"/>
            <a:ext cx="201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Frame 10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2236" y="2588211"/>
            <a:ext cx="8009364" cy="902970"/>
            <a:chOff x="982236" y="2588211"/>
            <a:chExt cx="8009364" cy="902970"/>
          </a:xfrm>
        </p:grpSpPr>
        <p:sp>
          <p:nvSpPr>
            <p:cNvPr id="21" name="Rectangle 20"/>
            <p:cNvSpPr/>
            <p:nvPr/>
          </p:nvSpPr>
          <p:spPr>
            <a:xfrm>
              <a:off x="6019800" y="2729329"/>
              <a:ext cx="2971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63 lines between them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 =&gt;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Height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=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220 – 63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=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157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982236" y="2588211"/>
              <a:ext cx="5875764" cy="0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67200" y="3491181"/>
              <a:ext cx="2590800" cy="0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019800" y="2599641"/>
              <a:ext cx="0" cy="891540"/>
            </a:xfrm>
            <a:prstGeom prst="straightConnector1">
              <a:avLst/>
            </a:prstGeom>
            <a:ln w="3175">
              <a:solidFill>
                <a:schemeClr val="accent6">
                  <a:lumMod val="7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564835" y="4762500"/>
            <a:ext cx="201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Frame 11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45966" y="5297269"/>
            <a:ext cx="164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Width=220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Height=220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50870" y="5284857"/>
            <a:ext cx="164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Width=220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Height=220</a:t>
            </a:r>
          </a:p>
        </p:txBody>
      </p:sp>
    </p:spTree>
    <p:extLst>
      <p:ext uri="{BB962C8B-B14F-4D97-AF65-F5344CB8AC3E}">
        <p14:creationId xmlns:p14="http://schemas.microsoft.com/office/powerpoint/2010/main" val="800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size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1246" y="4762500"/>
            <a:ext cx="201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Frame 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31218" y="4762500"/>
            <a:ext cx="201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Frame 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9766" y="5297269"/>
            <a:ext cx="16422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Width=220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Height=157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32070" y="5181600"/>
            <a:ext cx="2954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Width=220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Height=157</a:t>
            </a:r>
          </a:p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Offset to first image=26956</a:t>
            </a:r>
          </a:p>
        </p:txBody>
      </p:sp>
      <p:pic>
        <p:nvPicPr>
          <p:cNvPr id="24580" name="Picture 4" descr="C:\Users\lasso\AppData\Local\Temp\SNAGHTMLbb4ef8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" t="18543" r="4555" b="14887"/>
          <a:stretch/>
        </p:blipFill>
        <p:spPr bwMode="auto">
          <a:xfrm>
            <a:off x="762000" y="1741963"/>
            <a:ext cx="3271160" cy="235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C:\Users\lasso\AppData\Local\Temp\SNAGHTMLbb71b2b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0" t="18573" r="3525" b="13821"/>
          <a:stretch/>
        </p:blipFill>
        <p:spPr bwMode="auto">
          <a:xfrm>
            <a:off x="5257800" y="1705114"/>
            <a:ext cx="3285937" cy="24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512026" y="3616842"/>
            <a:ext cx="459774" cy="1259958"/>
          </a:xfrm>
          <a:prstGeom prst="straightConnector1">
            <a:avLst/>
          </a:prstGeom>
          <a:ln w="31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57663" y="4876800"/>
            <a:ext cx="3285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pixel position: (116, 122)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=&gt; Offset to first image =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122*220+116 = 26956</a:t>
            </a:r>
          </a:p>
        </p:txBody>
      </p:sp>
    </p:spTree>
    <p:extLst>
      <p:ext uri="{BB962C8B-B14F-4D97-AF65-F5344CB8AC3E}">
        <p14:creationId xmlns:p14="http://schemas.microsoft.com/office/powerpoint/2010/main" val="939395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Reverse engineering an unknown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27</a:t>
            </a:fld>
            <a:r>
              <a:rPr lang="en-US"/>
              <a:t> 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1676400"/>
            <a:ext cx="4114800" cy="216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NRRD0004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# Complete NRRD file format specification at: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# http://teem.sourceforge.net/nrrd/format.html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type: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uchar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dimension: 3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space: left-posterior-superior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sizes: 271 148 180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space directions: (1.0, 0.0, 0.0) (0.0, 1.0, 0.0) (0.0, 0.0, 1.0)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kinds: domain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domain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domain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endian: big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encoding: raw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space origin: (0.0, 0.0, 0.0)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byte skip: 145622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data file: IMG_20181020_6_2.vol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" y="1219200"/>
            <a:ext cx="3600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NRRD image header (.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nhdr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419600" y="4876800"/>
            <a:ext cx="4648200" cy="178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Reverse-engineering the header:</a:t>
            </a:r>
          </a:p>
          <a:p>
            <a:pPr>
              <a:buFont typeface="Arial" charset="0"/>
              <a:buChar char="•"/>
            </a:pPr>
            <a:r>
              <a:rPr lang="en-US" dirty="0"/>
              <a:t>Save images with different sizes and see how and where the header changes</a:t>
            </a:r>
          </a:p>
          <a:p>
            <a:pPr>
              <a:buFont typeface="Arial" charset="0"/>
              <a:buChar char="•"/>
            </a:pPr>
            <a:r>
              <a:rPr lang="en-US" dirty="0"/>
              <a:t>Try to find the known image size etc. values in the header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47220"/>
            <a:ext cx="3998312" cy="262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607912" y="1274458"/>
            <a:ext cx="4231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the header file to load the volume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into 3D Slicer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0990" y="4038600"/>
            <a:ext cx="4114800" cy="1676400"/>
            <a:chOff x="300990" y="4038600"/>
            <a:chExt cx="4114800" cy="1676400"/>
          </a:xfrm>
        </p:grpSpPr>
        <p:pic>
          <p:nvPicPr>
            <p:cNvPr id="25604" name="Picture 4" descr="http://3.bp.blogspot.com/-4ySZfuFYBSY/UDcCvEiSUeI/AAAAAAAAAao/kjNY_8lqDvs/s1600/warning_sig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" y="4038600"/>
              <a:ext cx="41148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417478" y="4678233"/>
              <a:ext cx="3810000" cy="8081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Don’t use a text editor to modify the header in a binary file, because text encoding and/or line end (CR/CRLF) conversion may modify the pixel data. Use a hex editor or choose a file format where the header and the pixel data are in separate files.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45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Standard, commercially used</a:t>
            </a:r>
          </a:p>
          <a:p>
            <a:pPr lvl="1"/>
            <a:r>
              <a:rPr lang="en-US" dirty="0"/>
              <a:t>DICOM</a:t>
            </a:r>
          </a:p>
          <a:p>
            <a:r>
              <a:rPr lang="en-US" dirty="0"/>
              <a:t>Standard, for research use</a:t>
            </a:r>
          </a:p>
          <a:p>
            <a:pPr lvl="1"/>
            <a:r>
              <a:rPr lang="en-US" dirty="0" err="1"/>
              <a:t>MetaIO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NRRD</a:t>
            </a:r>
          </a:p>
          <a:p>
            <a:pPr lvl="1"/>
            <a:r>
              <a:rPr lang="en-US" dirty="0" err="1"/>
              <a:t>NIfTI</a:t>
            </a:r>
            <a:endParaRPr lang="en-US" dirty="0"/>
          </a:p>
          <a:p>
            <a:pPr lvl="1"/>
            <a:r>
              <a:rPr lang="en-US" dirty="0"/>
              <a:t>VTK</a:t>
            </a:r>
          </a:p>
          <a:p>
            <a:r>
              <a:rPr lang="en-US" dirty="0"/>
              <a:t>Proprietary</a:t>
            </a:r>
          </a:p>
          <a:p>
            <a:pPr lvl="1"/>
            <a:r>
              <a:rPr lang="en-US" dirty="0"/>
              <a:t>Header + uncompressed raw data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Generic-purpose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TIFF</a:t>
            </a:r>
          </a:p>
          <a:p>
            <a:pPr lvl="1"/>
            <a:r>
              <a:rPr lang="en-US" dirty="0"/>
              <a:t>PNG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28</a:t>
            </a:fld>
            <a:r>
              <a:rPr lang="en-US"/>
              <a:t> -</a:t>
            </a:r>
          </a:p>
        </p:txBody>
      </p:sp>
      <p:sp>
        <p:nvSpPr>
          <p:cNvPr id="7" name="Multiply 6"/>
          <p:cNvSpPr/>
          <p:nvPr/>
        </p:nvSpPr>
        <p:spPr>
          <a:xfrm>
            <a:off x="152400" y="4419599"/>
            <a:ext cx="3347484" cy="18288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ultiply 8"/>
          <p:cNvSpPr/>
          <p:nvPr/>
        </p:nvSpPr>
        <p:spPr>
          <a:xfrm>
            <a:off x="762000" y="4343400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y 10"/>
          <p:cNvSpPr/>
          <p:nvPr/>
        </p:nvSpPr>
        <p:spPr>
          <a:xfrm>
            <a:off x="762000" y="3407734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194" name="Picture 2" descr="http://bookit.dyndns.info/BookIt/static/images/check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3400" l="2600" r="9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2132890"/>
            <a:ext cx="1274844" cy="12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764304" y="1752600"/>
            <a:ext cx="1826496" cy="609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2" descr="http://bookit.dyndns.info/BookIt/static/images/check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0" b="93400" l="2600" r="96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" y="3339508"/>
            <a:ext cx="1274844" cy="12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Standard, commercially used</a:t>
            </a:r>
          </a:p>
          <a:p>
            <a:pPr lvl="1"/>
            <a:r>
              <a:rPr lang="en-US" dirty="0"/>
              <a:t>DICOM</a:t>
            </a:r>
          </a:p>
          <a:p>
            <a:r>
              <a:rPr lang="en-US" dirty="0"/>
              <a:t>Standard, for research use</a:t>
            </a:r>
          </a:p>
          <a:p>
            <a:pPr lvl="1"/>
            <a:r>
              <a:rPr lang="en-US" dirty="0" err="1"/>
              <a:t>MetaIO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NRRD</a:t>
            </a:r>
          </a:p>
          <a:p>
            <a:pPr lvl="1"/>
            <a:r>
              <a:rPr lang="en-US" dirty="0" err="1"/>
              <a:t>NIfTI</a:t>
            </a:r>
            <a:endParaRPr lang="en-US" dirty="0"/>
          </a:p>
          <a:p>
            <a:pPr lvl="1"/>
            <a:r>
              <a:rPr lang="en-US" dirty="0"/>
              <a:t>VTK</a:t>
            </a:r>
          </a:p>
          <a:p>
            <a:r>
              <a:rPr lang="en-US" dirty="0"/>
              <a:t>Proprietary</a:t>
            </a:r>
          </a:p>
          <a:p>
            <a:pPr lvl="1"/>
            <a:r>
              <a:rPr lang="en-US" dirty="0"/>
              <a:t>Header + uncompressed raw data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Generic-purpose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TIFF</a:t>
            </a:r>
          </a:p>
          <a:p>
            <a:pPr lvl="1"/>
            <a:r>
              <a:rPr lang="en-US" dirty="0"/>
              <a:t>PNG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" y="4419599"/>
            <a:ext cx="7377083" cy="1828800"/>
            <a:chOff x="152400" y="4419599"/>
            <a:chExt cx="7377083" cy="1828800"/>
          </a:xfrm>
        </p:grpSpPr>
        <p:sp>
          <p:nvSpPr>
            <p:cNvPr id="7" name="Multiply 6"/>
            <p:cNvSpPr/>
            <p:nvPr/>
          </p:nvSpPr>
          <p:spPr>
            <a:xfrm>
              <a:off x="152400" y="4419599"/>
              <a:ext cx="3347484" cy="1828800"/>
            </a:xfrm>
            <a:prstGeom prst="mathMultiply">
              <a:avLst>
                <a:gd name="adj1" fmla="val 667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0" y="5010834"/>
              <a:ext cx="44814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Don’t use!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No standardized medical metadata storage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Compression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2000" y="4343400"/>
            <a:ext cx="6032787" cy="457200"/>
            <a:chOff x="762000" y="4343400"/>
            <a:chExt cx="6032787" cy="457200"/>
          </a:xfrm>
        </p:grpSpPr>
        <p:sp>
          <p:nvSpPr>
            <p:cNvPr id="9" name="Multiply 8"/>
            <p:cNvSpPr/>
            <p:nvPr/>
          </p:nvSpPr>
          <p:spPr>
            <a:xfrm>
              <a:off x="762000" y="4343400"/>
              <a:ext cx="1594884" cy="457200"/>
            </a:xfrm>
            <a:prstGeom prst="mathMultiply">
              <a:avLst>
                <a:gd name="adj1" fmla="val 667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7400" y="4408233"/>
              <a:ext cx="4737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Convert to a standard format as soon as possible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0" y="3407734"/>
            <a:ext cx="5892812" cy="457200"/>
            <a:chOff x="762000" y="3407734"/>
            <a:chExt cx="5892812" cy="457200"/>
          </a:xfrm>
        </p:grpSpPr>
        <p:sp>
          <p:nvSpPr>
            <p:cNvPr id="11" name="Multiply 10"/>
            <p:cNvSpPr/>
            <p:nvPr/>
          </p:nvSpPr>
          <p:spPr>
            <a:xfrm>
              <a:off x="762000" y="3407734"/>
              <a:ext cx="1594884" cy="457200"/>
            </a:xfrm>
            <a:prstGeom prst="mathMultiply">
              <a:avLst>
                <a:gd name="adj1" fmla="val 667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57400" y="3472567"/>
              <a:ext cx="4597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Don’t use! No image orientation. No metadata.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791981-FCA0-4050-BC2C-43B23DDC6B2A}"/>
              </a:ext>
            </a:extLst>
          </p:cNvPr>
          <p:cNvGrpSpPr/>
          <p:nvPr/>
        </p:nvGrpSpPr>
        <p:grpSpPr>
          <a:xfrm>
            <a:off x="762000" y="3100464"/>
            <a:ext cx="6104013" cy="457200"/>
            <a:chOff x="762000" y="3407734"/>
            <a:chExt cx="6104013" cy="457200"/>
          </a:xfrm>
        </p:grpSpPr>
        <p:sp>
          <p:nvSpPr>
            <p:cNvPr id="16" name="Multiply 10">
              <a:extLst>
                <a:ext uri="{FF2B5EF4-FFF2-40B4-BE49-F238E27FC236}">
                  <a16:creationId xmlns:a16="http://schemas.microsoft.com/office/drawing/2014/main" id="{2B03155B-9F41-4684-A2B3-66E3797F90E9}"/>
                </a:ext>
              </a:extLst>
            </p:cNvPr>
            <p:cNvSpPr/>
            <p:nvPr/>
          </p:nvSpPr>
          <p:spPr>
            <a:xfrm>
              <a:off x="762000" y="3407734"/>
              <a:ext cx="1594884" cy="457200"/>
            </a:xfrm>
            <a:prstGeom prst="mathMultiply">
              <a:avLst>
                <a:gd name="adj1" fmla="val 6673"/>
              </a:avLst>
            </a:prstGeom>
            <a:pattFill prst="dk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5C56F-0DF5-417E-A560-76B2C172B0D6}"/>
                </a:ext>
              </a:extLst>
            </p:cNvPr>
            <p:cNvSpPr txBox="1"/>
            <p:nvPr/>
          </p:nvSpPr>
          <p:spPr>
            <a:xfrm>
              <a:off x="2053157" y="3407758"/>
              <a:ext cx="4812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Very poorly designed. Only use for neuroimaging!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E5DAEB-2339-41A2-B3FC-72116680275A}"/>
              </a:ext>
            </a:extLst>
          </p:cNvPr>
          <p:cNvGrpSpPr/>
          <p:nvPr/>
        </p:nvGrpSpPr>
        <p:grpSpPr>
          <a:xfrm>
            <a:off x="1172603" y="2490637"/>
            <a:ext cx="7595861" cy="457200"/>
            <a:chOff x="1096403" y="3436952"/>
            <a:chExt cx="7595861" cy="457200"/>
          </a:xfrm>
        </p:grpSpPr>
        <p:sp>
          <p:nvSpPr>
            <p:cNvPr id="19" name="Multiply 10">
              <a:extLst>
                <a:ext uri="{FF2B5EF4-FFF2-40B4-BE49-F238E27FC236}">
                  <a16:creationId xmlns:a16="http://schemas.microsoft.com/office/drawing/2014/main" id="{CEED2214-A60E-416D-8F52-1C89C27F128A}"/>
                </a:ext>
              </a:extLst>
            </p:cNvPr>
            <p:cNvSpPr/>
            <p:nvPr/>
          </p:nvSpPr>
          <p:spPr>
            <a:xfrm>
              <a:off x="1096403" y="3436952"/>
              <a:ext cx="1594884" cy="457200"/>
            </a:xfrm>
            <a:prstGeom prst="mathMultiply">
              <a:avLst>
                <a:gd name="adj1" fmla="val 6673"/>
              </a:avLst>
            </a:prstGeom>
            <a:pattFill prst="dk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C72B4B-16FB-43A5-BEFA-095D477C9898}"/>
                </a:ext>
              </a:extLst>
            </p:cNvPr>
            <p:cNvSpPr txBox="1"/>
            <p:nvPr/>
          </p:nvSpPr>
          <p:spPr>
            <a:xfrm>
              <a:off x="2743200" y="3478446"/>
              <a:ext cx="5949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accent6">
                      <a:lumMod val="75000"/>
                    </a:schemeClr>
                  </a:solidFill>
                </a:rPr>
                <a:t>Similar to NRRD, but more limited. Not much reason to use it.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0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metadata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pic>
        <p:nvPicPr>
          <p:cNvPr id="8" name="Picture 2" descr="Should we start selling thes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2830"/>
            <a:ext cx="6705600" cy="462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90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image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Dimensions: mostly 3 (3D spatial, 2D spatial + time), rarely 4 or more</a:t>
            </a:r>
          </a:p>
          <a:p>
            <a:r>
              <a:rPr lang="en-US" dirty="0"/>
              <a:t>Image size: typically a few-hundred pixels along each axis (512x512x512)</a:t>
            </a:r>
          </a:p>
          <a:p>
            <a:r>
              <a:rPr lang="en-US" dirty="0"/>
              <a:t>Pixel type:</a:t>
            </a:r>
          </a:p>
          <a:p>
            <a:pPr lvl="1"/>
            <a:r>
              <a:rPr lang="en-US" dirty="0"/>
              <a:t>Scalar type: mostly 8-bit unsigned or 16-bit signed integer (can be also 32 or 64-bit, floating-point)</a:t>
            </a:r>
          </a:p>
          <a:p>
            <a:pPr lvl="1"/>
            <a:r>
              <a:rPr lang="en-US" dirty="0"/>
              <a:t>Number of components: typically 1 (scalar), sometimes 3 (color or 3D vector)</a:t>
            </a:r>
          </a:p>
          <a:p>
            <a:r>
              <a:rPr lang="en-US" dirty="0"/>
              <a:t>Encoding: mostly non-compressed (raw),</a:t>
            </a:r>
            <a:br>
              <a:rPr lang="en-US" dirty="0"/>
            </a:br>
            <a:r>
              <a:rPr lang="en-US" dirty="0"/>
              <a:t>sometimes lossless compression (run-length encoding, deflate, ...), </a:t>
            </a:r>
            <a:r>
              <a:rPr lang="en-US" dirty="0" err="1"/>
              <a:t>endianness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5758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Origin, spacing, orientation: best defined by a linear transform, relative to a </a:t>
            </a:r>
            <a:r>
              <a:rPr lang="en-US" i="1" dirty="0"/>
              <a:t>reference coordinate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71600" y="4586567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5272367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371600" y="4815167"/>
            <a:ext cx="3429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556260" y="5310466"/>
            <a:ext cx="16764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Reference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87280" y="5217433"/>
            <a:ext cx="47625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x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4544036"/>
            <a:ext cx="47625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y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89249" y="4696436"/>
            <a:ext cx="47625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z</a:t>
            </a:r>
          </a:p>
        </p:txBody>
      </p:sp>
      <p:sp>
        <p:nvSpPr>
          <p:cNvPr id="19" name="Cube 18"/>
          <p:cNvSpPr/>
          <p:nvPr/>
        </p:nvSpPr>
        <p:spPr>
          <a:xfrm rot="560341">
            <a:off x="2605781" y="3806853"/>
            <a:ext cx="990600" cy="11049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896391" y="4884337"/>
            <a:ext cx="362781" cy="641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50711" y="4758072"/>
            <a:ext cx="262270" cy="1931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9" idx="4"/>
          </p:cNvCxnSpPr>
          <p:nvPr/>
        </p:nvCxnSpPr>
        <p:spPr>
          <a:xfrm flipV="1">
            <a:off x="3260884" y="4521674"/>
            <a:ext cx="64471" cy="42922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3200400" y="4987290"/>
            <a:ext cx="16764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Image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082290" y="4281767"/>
            <a:ext cx="47625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x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463290" y="4662768"/>
            <a:ext cx="47625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y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647691" y="4777067"/>
            <a:ext cx="47625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cs typeface="Courier New" pitchFamily="49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267200" y="3900775"/>
                <a:ext cx="4331699" cy="1204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CA" b="0" i="1" smtClean="0">
                              <a:latin typeface="Cambria Math"/>
                            </a:rPr>
                            <m:t>𝐼𝑚𝑎𝑔𝑒𝑇𝑜𝑅𝑒𝑓𝑒𝑟𝑒𝑛𝑐𝑒</m:t>
                          </m:r>
                        </m:sub>
                      </m:sSub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en-CA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00775"/>
                <a:ext cx="4331699" cy="12046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8107680" y="3855055"/>
            <a:ext cx="445499" cy="9843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7911329" y="3321655"/>
            <a:ext cx="8382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Origin</a:t>
            </a:r>
          </a:p>
        </p:txBody>
      </p:sp>
      <p:sp>
        <p:nvSpPr>
          <p:cNvPr id="46" name="Oval 45"/>
          <p:cNvSpPr/>
          <p:nvPr/>
        </p:nvSpPr>
        <p:spPr>
          <a:xfrm>
            <a:off x="6364468" y="3802387"/>
            <a:ext cx="1708921" cy="107127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529321" y="3192789"/>
            <a:ext cx="1395479" cy="53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Spacing and orientation</a:t>
            </a:r>
          </a:p>
        </p:txBody>
      </p:sp>
      <p:sp>
        <p:nvSpPr>
          <p:cNvPr id="59" name="Freeform 58"/>
          <p:cNvSpPr/>
          <p:nvPr/>
        </p:nvSpPr>
        <p:spPr>
          <a:xfrm>
            <a:off x="1371600" y="4943904"/>
            <a:ext cx="1885950" cy="669219"/>
          </a:xfrm>
          <a:custGeom>
            <a:avLst/>
            <a:gdLst>
              <a:gd name="connsiteX0" fmla="*/ 2651760 w 2651760"/>
              <a:gd name="connsiteY0" fmla="*/ 80010 h 377991"/>
              <a:gd name="connsiteX1" fmla="*/ 731520 w 2651760"/>
              <a:gd name="connsiteY1" fmla="*/ 377190 h 377991"/>
              <a:gd name="connsiteX2" fmla="*/ 0 w 2651760"/>
              <a:gd name="connsiteY2" fmla="*/ 0 h 377991"/>
              <a:gd name="connsiteX3" fmla="*/ 0 w 2651760"/>
              <a:gd name="connsiteY3" fmla="*/ 0 h 377991"/>
              <a:gd name="connsiteX0" fmla="*/ 1863090 w 1863090"/>
              <a:gd name="connsiteY0" fmla="*/ 0 h 608259"/>
              <a:gd name="connsiteX1" fmla="*/ 731520 w 1863090"/>
              <a:gd name="connsiteY1" fmla="*/ 605790 h 608259"/>
              <a:gd name="connsiteX2" fmla="*/ 0 w 1863090"/>
              <a:gd name="connsiteY2" fmla="*/ 228600 h 608259"/>
              <a:gd name="connsiteX3" fmla="*/ 0 w 1863090"/>
              <a:gd name="connsiteY3" fmla="*/ 228600 h 608259"/>
              <a:gd name="connsiteX0" fmla="*/ 1863090 w 1863090"/>
              <a:gd name="connsiteY0" fmla="*/ 0 h 676865"/>
              <a:gd name="connsiteX1" fmla="*/ 1371600 w 1863090"/>
              <a:gd name="connsiteY1" fmla="*/ 674370 h 676865"/>
              <a:gd name="connsiteX2" fmla="*/ 0 w 1863090"/>
              <a:gd name="connsiteY2" fmla="*/ 228600 h 676865"/>
              <a:gd name="connsiteX3" fmla="*/ 0 w 1863090"/>
              <a:gd name="connsiteY3" fmla="*/ 228600 h 676865"/>
              <a:gd name="connsiteX0" fmla="*/ 1863090 w 1863090"/>
              <a:gd name="connsiteY0" fmla="*/ 0 h 705370"/>
              <a:gd name="connsiteX1" fmla="*/ 1371600 w 1863090"/>
              <a:gd name="connsiteY1" fmla="*/ 674370 h 705370"/>
              <a:gd name="connsiteX2" fmla="*/ 0 w 1863090"/>
              <a:gd name="connsiteY2" fmla="*/ 228600 h 705370"/>
              <a:gd name="connsiteX3" fmla="*/ 0 w 1863090"/>
              <a:gd name="connsiteY3" fmla="*/ 228600 h 705370"/>
              <a:gd name="connsiteX0" fmla="*/ 1908810 w 1908810"/>
              <a:gd name="connsiteY0" fmla="*/ 0 h 676865"/>
              <a:gd name="connsiteX1" fmla="*/ 1371600 w 1908810"/>
              <a:gd name="connsiteY1" fmla="*/ 674370 h 676865"/>
              <a:gd name="connsiteX2" fmla="*/ 0 w 1908810"/>
              <a:gd name="connsiteY2" fmla="*/ 228600 h 676865"/>
              <a:gd name="connsiteX3" fmla="*/ 0 w 1908810"/>
              <a:gd name="connsiteY3" fmla="*/ 228600 h 676865"/>
              <a:gd name="connsiteX0" fmla="*/ 1908810 w 1908810"/>
              <a:gd name="connsiteY0" fmla="*/ 0 h 676865"/>
              <a:gd name="connsiteX1" fmla="*/ 1371600 w 1908810"/>
              <a:gd name="connsiteY1" fmla="*/ 674370 h 676865"/>
              <a:gd name="connsiteX2" fmla="*/ 0 w 1908810"/>
              <a:gd name="connsiteY2" fmla="*/ 228600 h 676865"/>
              <a:gd name="connsiteX3" fmla="*/ 0 w 1908810"/>
              <a:gd name="connsiteY3" fmla="*/ 228600 h 676865"/>
              <a:gd name="connsiteX0" fmla="*/ 1908810 w 1908810"/>
              <a:gd name="connsiteY0" fmla="*/ 0 h 585954"/>
              <a:gd name="connsiteX1" fmla="*/ 1200150 w 1908810"/>
              <a:gd name="connsiteY1" fmla="*/ 582930 h 585954"/>
              <a:gd name="connsiteX2" fmla="*/ 0 w 1908810"/>
              <a:gd name="connsiteY2" fmla="*/ 228600 h 585954"/>
              <a:gd name="connsiteX3" fmla="*/ 0 w 1908810"/>
              <a:gd name="connsiteY3" fmla="*/ 228600 h 585954"/>
              <a:gd name="connsiteX0" fmla="*/ 2007120 w 2007120"/>
              <a:gd name="connsiteY0" fmla="*/ 0 h 586226"/>
              <a:gd name="connsiteX1" fmla="*/ 1298460 w 2007120"/>
              <a:gd name="connsiteY1" fmla="*/ 582930 h 586226"/>
              <a:gd name="connsiteX2" fmla="*/ 98310 w 2007120"/>
              <a:gd name="connsiteY2" fmla="*/ 228600 h 586226"/>
              <a:gd name="connsiteX3" fmla="*/ 64020 w 2007120"/>
              <a:gd name="connsiteY3" fmla="*/ 45720 h 586226"/>
              <a:gd name="connsiteX0" fmla="*/ 1943100 w 1943100"/>
              <a:gd name="connsiteY0" fmla="*/ 0 h 641320"/>
              <a:gd name="connsiteX1" fmla="*/ 1234440 w 1943100"/>
              <a:gd name="connsiteY1" fmla="*/ 582930 h 641320"/>
              <a:gd name="connsiteX2" fmla="*/ 194310 w 1943100"/>
              <a:gd name="connsiteY2" fmla="*/ 560070 h 641320"/>
              <a:gd name="connsiteX3" fmla="*/ 0 w 1943100"/>
              <a:gd name="connsiteY3" fmla="*/ 45720 h 641320"/>
              <a:gd name="connsiteX0" fmla="*/ 1889280 w 1889280"/>
              <a:gd name="connsiteY0" fmla="*/ 0 h 630289"/>
              <a:gd name="connsiteX1" fmla="*/ 1180620 w 1889280"/>
              <a:gd name="connsiteY1" fmla="*/ 582930 h 630289"/>
              <a:gd name="connsiteX2" fmla="*/ 140490 w 1889280"/>
              <a:gd name="connsiteY2" fmla="*/ 560070 h 630289"/>
              <a:gd name="connsiteX3" fmla="*/ 3330 w 1889280"/>
              <a:gd name="connsiteY3" fmla="*/ 274320 h 630289"/>
              <a:gd name="connsiteX0" fmla="*/ 1885950 w 1885950"/>
              <a:gd name="connsiteY0" fmla="*/ 0 h 681047"/>
              <a:gd name="connsiteX1" fmla="*/ 1177290 w 1885950"/>
              <a:gd name="connsiteY1" fmla="*/ 582930 h 681047"/>
              <a:gd name="connsiteX2" fmla="*/ 617220 w 1885950"/>
              <a:gd name="connsiteY2" fmla="*/ 651510 h 681047"/>
              <a:gd name="connsiteX3" fmla="*/ 0 w 1885950"/>
              <a:gd name="connsiteY3" fmla="*/ 274320 h 681047"/>
              <a:gd name="connsiteX0" fmla="*/ 1885950 w 1885950"/>
              <a:gd name="connsiteY0" fmla="*/ 0 h 676859"/>
              <a:gd name="connsiteX1" fmla="*/ 1177290 w 1885950"/>
              <a:gd name="connsiteY1" fmla="*/ 582930 h 676859"/>
              <a:gd name="connsiteX2" fmla="*/ 617220 w 1885950"/>
              <a:gd name="connsiteY2" fmla="*/ 651510 h 676859"/>
              <a:gd name="connsiteX3" fmla="*/ 0 w 1885950"/>
              <a:gd name="connsiteY3" fmla="*/ 331470 h 676859"/>
              <a:gd name="connsiteX0" fmla="*/ 1885950 w 1885950"/>
              <a:gd name="connsiteY0" fmla="*/ 0 h 657992"/>
              <a:gd name="connsiteX1" fmla="*/ 617220 w 1885950"/>
              <a:gd name="connsiteY1" fmla="*/ 651510 h 657992"/>
              <a:gd name="connsiteX2" fmla="*/ 0 w 1885950"/>
              <a:gd name="connsiteY2" fmla="*/ 331470 h 657992"/>
              <a:gd name="connsiteX0" fmla="*/ 1885950 w 1885950"/>
              <a:gd name="connsiteY0" fmla="*/ 0 h 669219"/>
              <a:gd name="connsiteX1" fmla="*/ 1131570 w 1885950"/>
              <a:gd name="connsiteY1" fmla="*/ 662940 h 669219"/>
              <a:gd name="connsiteX2" fmla="*/ 0 w 1885950"/>
              <a:gd name="connsiteY2" fmla="*/ 331470 h 669219"/>
              <a:gd name="connsiteX0" fmla="*/ 1885950 w 1885950"/>
              <a:gd name="connsiteY0" fmla="*/ 0 h 669219"/>
              <a:gd name="connsiteX1" fmla="*/ 1131570 w 1885950"/>
              <a:gd name="connsiteY1" fmla="*/ 662940 h 669219"/>
              <a:gd name="connsiteX2" fmla="*/ 0 w 1885950"/>
              <a:gd name="connsiteY2" fmla="*/ 331470 h 66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950" h="669219">
                <a:moveTo>
                  <a:pt x="1885950" y="0"/>
                </a:moveTo>
                <a:cubicBezTo>
                  <a:pt x="1758791" y="295751"/>
                  <a:pt x="1445895" y="607695"/>
                  <a:pt x="1131570" y="662940"/>
                </a:cubicBezTo>
                <a:cubicBezTo>
                  <a:pt x="817245" y="718185"/>
                  <a:pt x="11430" y="392430"/>
                  <a:pt x="0" y="33147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31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69" y="0"/>
            <a:ext cx="8229600" cy="1143000"/>
          </a:xfrm>
        </p:spPr>
        <p:txBody>
          <a:bodyPr/>
          <a:lstStyle/>
          <a:p>
            <a:r>
              <a:rPr lang="en-US" dirty="0"/>
              <a:t>Reference coordinate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pic>
        <p:nvPicPr>
          <p:cNvPr id="3074" name="Picture 2" descr="Different Points of View in 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2"/>
          <a:stretch/>
        </p:blipFill>
        <p:spPr bwMode="auto">
          <a:xfrm>
            <a:off x="1524000" y="1447800"/>
            <a:ext cx="6400800" cy="409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labmed.ascpjournals.org/content/42/6/329/F2.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35" y="1182295"/>
            <a:ext cx="1847525" cy="156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9369" y="2710190"/>
            <a:ext cx="19752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i="1" dirty="0">
                <a:solidFill>
                  <a:schemeClr val="bg1">
                    <a:lumMod val="65000"/>
                  </a:schemeClr>
                </a:solidFill>
              </a:rPr>
              <a:t>http://labmed.ascpjournals.org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4953000"/>
            <a:ext cx="3048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i="1" dirty="0">
                <a:solidFill>
                  <a:schemeClr val="bg1">
                    <a:lumMod val="65000"/>
                  </a:schemeClr>
                </a:solidFill>
              </a:rPr>
              <a:t>http://www.vtk.org/Wiki/Proposals:Orientation</a:t>
            </a:r>
          </a:p>
        </p:txBody>
      </p:sp>
      <p:pic>
        <p:nvPicPr>
          <p:cNvPr id="3082" name="Picture 10" descr="http://www.nature.com/nrclinonc/journal/v9/n2/images/nrclinonc.2011.179-f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432252" y="3581400"/>
            <a:ext cx="1432703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391400" y="4974595"/>
            <a:ext cx="15648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i="1" dirty="0">
                <a:solidFill>
                  <a:schemeClr val="bg1">
                    <a:lumMod val="65000"/>
                  </a:schemeClr>
                </a:solidFill>
              </a:rPr>
              <a:t>http://www.nature.com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327910" y="1205155"/>
            <a:ext cx="16764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Patient right is image </a:t>
            </a:r>
            <a:r>
              <a:rPr lang="en-US" sz="1800" b="1" dirty="0">
                <a:cs typeface="Courier New" pitchFamily="49" charset="0"/>
              </a:rPr>
              <a:t>left</a:t>
            </a:r>
            <a:r>
              <a:rPr lang="en-US" sz="1800" dirty="0">
                <a:cs typeface="Courier New" pitchFamily="49" charset="0"/>
              </a:rPr>
              <a:t>!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32252" y="5236205"/>
            <a:ext cx="16764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cs typeface="Courier New" pitchFamily="49" charset="0"/>
              </a:rPr>
              <a:t>Patient right is image </a:t>
            </a:r>
            <a:r>
              <a:rPr lang="en-US" sz="1800" b="1" dirty="0">
                <a:cs typeface="Courier New" pitchFamily="49" charset="0"/>
              </a:rPr>
              <a:t>right</a:t>
            </a:r>
            <a:r>
              <a:rPr lang="en-US" sz="1800" dirty="0">
                <a:cs typeface="Courier New" pitchFamily="49" charset="0"/>
              </a:rPr>
              <a:t>!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9035" y="5715000"/>
            <a:ext cx="6739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There is no one single “correct” reference coordinate system</a:t>
            </a:r>
            <a:r>
              <a:rPr lang="en-CA" dirty="0"/>
              <a:t>.</a:t>
            </a:r>
          </a:p>
          <a:p>
            <a:pPr algn="ctr"/>
            <a:r>
              <a:rPr lang="en-CA" dirty="0"/>
              <a:t>Not a problem – as long as the coordinate system is properly specified.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 linked to patient anatomy (sometimes to the device)</a:t>
            </a:r>
          </a:p>
          <a:p>
            <a:pPr lvl="1"/>
            <a:r>
              <a:rPr lang="en-US" dirty="0"/>
              <a:t>DICOM standard, ITK toolkit: LPS (reference coordinate system axis directions: patient’s left, posterior, superior)</a:t>
            </a:r>
          </a:p>
          <a:p>
            <a:pPr lvl="1"/>
            <a:r>
              <a:rPr lang="en-US" dirty="0"/>
              <a:t>3D Slicer: RAS (right, anterior, superior)</a:t>
            </a:r>
          </a:p>
          <a:p>
            <a:pPr lvl="1"/>
            <a:r>
              <a:rPr lang="en-US" dirty="0"/>
              <a:t>VTK toolkit: no arbitrary orientation is supported (only axis-aligned images)</a:t>
            </a:r>
          </a:p>
          <a:p>
            <a:r>
              <a:rPr lang="en-US" dirty="0"/>
              <a:t>Unit is millimeter</a:t>
            </a:r>
          </a:p>
          <a:p>
            <a:r>
              <a:rPr lang="en-US" dirty="0"/>
              <a:t>Origin is application-specific (usually center of the organ of interest)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075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image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Standard, commercially used</a:t>
            </a:r>
          </a:p>
          <a:p>
            <a:pPr lvl="1"/>
            <a:r>
              <a:rPr lang="en-US" dirty="0"/>
              <a:t>DICOM</a:t>
            </a:r>
          </a:p>
          <a:p>
            <a:r>
              <a:rPr lang="en-US" dirty="0"/>
              <a:t>Standard, for research use</a:t>
            </a:r>
          </a:p>
          <a:p>
            <a:pPr lvl="1"/>
            <a:r>
              <a:rPr lang="en-US" dirty="0" err="1"/>
              <a:t>MetaIO</a:t>
            </a:r>
            <a:r>
              <a:rPr lang="en-US" dirty="0"/>
              <a:t> image</a:t>
            </a:r>
          </a:p>
          <a:p>
            <a:pPr lvl="1"/>
            <a:r>
              <a:rPr lang="en-US" dirty="0"/>
              <a:t>NRRD</a:t>
            </a:r>
          </a:p>
          <a:p>
            <a:pPr lvl="1"/>
            <a:r>
              <a:rPr lang="en-US" dirty="0" err="1"/>
              <a:t>NIfTI</a:t>
            </a:r>
            <a:endParaRPr lang="en-US" dirty="0"/>
          </a:p>
          <a:p>
            <a:pPr lvl="1"/>
            <a:r>
              <a:rPr lang="en-US" dirty="0"/>
              <a:t>VTK</a:t>
            </a:r>
          </a:p>
          <a:p>
            <a:r>
              <a:rPr lang="en-US" dirty="0"/>
              <a:t>Proprietary</a:t>
            </a:r>
          </a:p>
          <a:p>
            <a:pPr lvl="1"/>
            <a:r>
              <a:rPr lang="en-US" dirty="0"/>
              <a:t>Header + uncompressed raw data</a:t>
            </a:r>
          </a:p>
          <a:p>
            <a:pPr lvl="1"/>
            <a:r>
              <a:rPr lang="en-US" dirty="0"/>
              <a:t>Other</a:t>
            </a:r>
          </a:p>
          <a:p>
            <a:r>
              <a:rPr lang="en-US" dirty="0"/>
              <a:t>Generic-purpose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TIFF</a:t>
            </a:r>
          </a:p>
          <a:p>
            <a:pPr lvl="1"/>
            <a:r>
              <a:rPr lang="en-US" dirty="0"/>
              <a:t>PNG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7" name="Multiply 6"/>
          <p:cNvSpPr/>
          <p:nvPr/>
        </p:nvSpPr>
        <p:spPr>
          <a:xfrm>
            <a:off x="152400" y="4419599"/>
            <a:ext cx="3347484" cy="18288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Multiply 8"/>
          <p:cNvSpPr/>
          <p:nvPr/>
        </p:nvSpPr>
        <p:spPr>
          <a:xfrm>
            <a:off x="762000" y="4343400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y 10"/>
          <p:cNvSpPr/>
          <p:nvPr/>
        </p:nvSpPr>
        <p:spPr>
          <a:xfrm>
            <a:off x="762000" y="3407734"/>
            <a:ext cx="1594884" cy="457200"/>
          </a:xfrm>
          <a:prstGeom prst="mathMultiply">
            <a:avLst>
              <a:gd name="adj1" fmla="val 66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742950" y="2522220"/>
            <a:ext cx="2331720" cy="96459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3276600" y="1828800"/>
            <a:ext cx="5715000" cy="2031325"/>
            <a:chOff x="3276600" y="1828800"/>
            <a:chExt cx="5715000" cy="2031325"/>
          </a:xfrm>
        </p:grpSpPr>
        <p:sp>
          <p:nvSpPr>
            <p:cNvPr id="6" name="Rectangle 5"/>
            <p:cNvSpPr/>
            <p:nvPr/>
          </p:nvSpPr>
          <p:spPr>
            <a:xfrm>
              <a:off x="4343400" y="1828800"/>
              <a:ext cx="46482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Single-file or header/pixel data are in separate files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Various pixel types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Optional lossless compression (deflate)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Anatomical reference frame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Extensible with custom fields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Supported in ITK, VTK and 3D Slicer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276600" y="3004517"/>
              <a:ext cx="137160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06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2378</Words>
  <Application>Microsoft Office PowerPoint</Application>
  <PresentationFormat>On-screen Show (4:3)</PresentationFormat>
  <Paragraphs>335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Office Theme</vt:lpstr>
      <vt:lpstr>Unlocking medical image files</vt:lpstr>
      <vt:lpstr>Motivation</vt:lpstr>
      <vt:lpstr>Medical image file formats</vt:lpstr>
      <vt:lpstr>Image metadata</vt:lpstr>
      <vt:lpstr>Basic image metadata</vt:lpstr>
      <vt:lpstr>Image pose</vt:lpstr>
      <vt:lpstr>Reference coordinate system</vt:lpstr>
      <vt:lpstr>Reference coordinate system</vt:lpstr>
      <vt:lpstr>Medical image file formats</vt:lpstr>
      <vt:lpstr>MetaIO</vt:lpstr>
      <vt:lpstr>MetaIO</vt:lpstr>
      <vt:lpstr>NRRD (nearly raw raster data)</vt:lpstr>
      <vt:lpstr>NRRD (nearly raw raster data)</vt:lpstr>
      <vt:lpstr>Sequence NRRD/Meta File format</vt:lpstr>
      <vt:lpstr>NIfTI</vt:lpstr>
      <vt:lpstr>NIfTI</vt:lpstr>
      <vt:lpstr>Medical image file formats</vt:lpstr>
      <vt:lpstr>Medical image file formats</vt:lpstr>
      <vt:lpstr>Reverse engineering an unknown file</vt:lpstr>
      <vt:lpstr>Reverse engineering an unknown file</vt:lpstr>
      <vt:lpstr>Reverse engineering an unknown file</vt:lpstr>
      <vt:lpstr>Reverse engineering an unknown file format</vt:lpstr>
      <vt:lpstr>X dimension (image width)</vt:lpstr>
      <vt:lpstr>X dimension (image width)</vt:lpstr>
      <vt:lpstr>Y dimension (image height)</vt:lpstr>
      <vt:lpstr>Header size</vt:lpstr>
      <vt:lpstr>Reverse engineering an unknown file</vt:lpstr>
      <vt:lpstr>Medical image file formats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Andras Lasso</cp:lastModifiedBy>
  <cp:revision>67</cp:revision>
  <dcterms:created xsi:type="dcterms:W3CDTF">2013-01-28T22:14:32Z</dcterms:created>
  <dcterms:modified xsi:type="dcterms:W3CDTF">2021-08-04T04:21:28Z</dcterms:modified>
</cp:coreProperties>
</file>