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8"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7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d-ID"/>
              <a:t>Klik untuk mengedit gaya judul Master</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160429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42257199-4F13-4E47-9936-892B8D6E9DE8}" type="datetimeFigureOut">
              <a:rPr lang="id-ID" smtClean="0"/>
              <a:t>02/04/2018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426626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d-ID"/>
              <a:t>Klik untuk mengedit gaya judul Master</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423638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d-ID"/>
              <a:t>Klik untuk mengedit gaya judul Master</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2177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36394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d-ID"/>
              <a:t>Klik untuk mengedit gaya judul Master</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1634857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m Gam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d-ID"/>
              <a:t>Klik untuk mengedit gaya judul Master</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545587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nchorCtr="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48749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d-ID"/>
              <a:t>Klik untuk mengedit gaya judul Master</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172174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401442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4840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42257199-4F13-4E47-9936-892B8D6E9DE8}" type="datetimeFigureOut">
              <a:rPr lang="id-ID" smtClean="0"/>
              <a:t>02/04/2018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173690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42257199-4F13-4E47-9936-892B8D6E9DE8}" type="datetimeFigureOut">
              <a:rPr lang="id-ID" smtClean="0"/>
              <a:t>02/04/2018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270341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7" name="Date Placeholder 2"/>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207439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394432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7" name="Date Placeholder 4"/>
          <p:cNvSpPr>
            <a:spLocks noGrp="1"/>
          </p:cNvSpPr>
          <p:nvPr>
            <p:ph type="dt" sz="half" idx="10"/>
          </p:nvPr>
        </p:nvSpPr>
        <p:spPr/>
        <p:txBody>
          <a:bodyPr/>
          <a:lstStyle/>
          <a:p>
            <a:fld id="{42257199-4F13-4E47-9936-892B8D6E9DE8}" type="datetimeFigureOut">
              <a:rPr lang="id-ID" smtClean="0"/>
              <a:t>02/04/2018</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345795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42257199-4F13-4E47-9936-892B8D6E9DE8}" type="datetimeFigureOut">
              <a:rPr lang="id-ID" smtClean="0"/>
              <a:t>02/04/2018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F5CAB4-70B6-4E3C-8DCF-7BB651ED96DB}" type="slidenum">
              <a:rPr lang="id-ID" smtClean="0"/>
              <a:t>‹#›</a:t>
            </a:fld>
            <a:endParaRPr lang="id-ID"/>
          </a:p>
        </p:txBody>
      </p:sp>
    </p:spTree>
    <p:extLst>
      <p:ext uri="{BB962C8B-B14F-4D97-AF65-F5344CB8AC3E}">
        <p14:creationId xmlns:p14="http://schemas.microsoft.com/office/powerpoint/2010/main" val="103253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d-ID"/>
              <a:t>Klik untuk mengedit gaya judul Master</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257199-4F13-4E47-9936-892B8D6E9DE8}" type="datetimeFigureOut">
              <a:rPr lang="id-ID" smtClean="0"/>
              <a:t>02/04/2018</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F5CAB4-70B6-4E3C-8DCF-7BB651ED96DB}" type="slidenum">
              <a:rPr lang="id-ID" smtClean="0"/>
              <a:t>‹#›</a:t>
            </a:fld>
            <a:endParaRPr lang="id-ID"/>
          </a:p>
        </p:txBody>
      </p:sp>
    </p:spTree>
    <p:extLst>
      <p:ext uri="{BB962C8B-B14F-4D97-AF65-F5344CB8AC3E}">
        <p14:creationId xmlns:p14="http://schemas.microsoft.com/office/powerpoint/2010/main" val="21718787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F8B906C-F02E-4822-ABF1-B0346C1EE39C}"/>
              </a:ext>
            </a:extLst>
          </p:cNvPr>
          <p:cNvSpPr>
            <a:spLocks noGrp="1"/>
          </p:cNvSpPr>
          <p:nvPr>
            <p:ph type="ctrTitle"/>
          </p:nvPr>
        </p:nvSpPr>
        <p:spPr/>
        <p:txBody>
          <a:bodyPr/>
          <a:lstStyle/>
          <a:p>
            <a:r>
              <a:rPr lang="id-ID" dirty="0"/>
              <a:t>The </a:t>
            </a:r>
            <a:r>
              <a:rPr lang="id-ID" dirty="0" err="1"/>
              <a:t>quest</a:t>
            </a:r>
            <a:r>
              <a:rPr lang="id-ID" dirty="0"/>
              <a:t> </a:t>
            </a:r>
            <a:r>
              <a:rPr lang="id-ID" dirty="0" err="1"/>
              <a:t>of</a:t>
            </a:r>
            <a:r>
              <a:rPr lang="id-ID" dirty="0"/>
              <a:t> </a:t>
            </a:r>
            <a:r>
              <a:rPr lang="id-ID" dirty="0" err="1"/>
              <a:t>fidgets</a:t>
            </a:r>
            <a:endParaRPr lang="id-ID" dirty="0"/>
          </a:p>
        </p:txBody>
      </p:sp>
      <p:sp>
        <p:nvSpPr>
          <p:cNvPr id="3" name="Subjudul 2">
            <a:extLst>
              <a:ext uri="{FF2B5EF4-FFF2-40B4-BE49-F238E27FC236}">
                <a16:creationId xmlns:a16="http://schemas.microsoft.com/office/drawing/2014/main" id="{7FD0C2F7-336A-4111-9FAA-80A5E0125F6A}"/>
              </a:ext>
            </a:extLst>
          </p:cNvPr>
          <p:cNvSpPr>
            <a:spLocks noGrp="1"/>
          </p:cNvSpPr>
          <p:nvPr>
            <p:ph type="subTitle" idx="1"/>
          </p:nvPr>
        </p:nvSpPr>
        <p:spPr/>
        <p:txBody>
          <a:bodyPr/>
          <a:lstStyle/>
          <a:p>
            <a:r>
              <a:rPr lang="id-ID" dirty="0"/>
              <a:t>Perkedel Technologies:</a:t>
            </a:r>
          </a:p>
          <a:p>
            <a:r>
              <a:rPr lang="id-ID" dirty="0"/>
              <a:t>Joel Robert </a:t>
            </a:r>
            <a:r>
              <a:rPr lang="id-ID" dirty="0" err="1"/>
              <a:t>Justiawan</a:t>
            </a:r>
            <a:r>
              <a:rPr lang="id-ID" dirty="0"/>
              <a:t> (2101629672)</a:t>
            </a:r>
          </a:p>
        </p:txBody>
      </p:sp>
    </p:spTree>
    <p:extLst>
      <p:ext uri="{BB962C8B-B14F-4D97-AF65-F5344CB8AC3E}">
        <p14:creationId xmlns:p14="http://schemas.microsoft.com/office/powerpoint/2010/main" val="281033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AE916FF-FD0C-4685-AD74-B69FF19332DB}"/>
              </a:ext>
            </a:extLst>
          </p:cNvPr>
          <p:cNvSpPr>
            <a:spLocks noGrp="1"/>
          </p:cNvSpPr>
          <p:nvPr>
            <p:ph type="title"/>
          </p:nvPr>
        </p:nvSpPr>
        <p:spPr/>
        <p:txBody>
          <a:bodyPr/>
          <a:lstStyle/>
          <a:p>
            <a:r>
              <a:rPr lang="id-ID" dirty="0" err="1"/>
              <a:t>Select</a:t>
            </a:r>
            <a:endParaRPr lang="id-ID" dirty="0"/>
          </a:p>
        </p:txBody>
      </p:sp>
      <p:pic>
        <p:nvPicPr>
          <p:cNvPr id="4" name="Gambar 3">
            <a:extLst>
              <a:ext uri="{FF2B5EF4-FFF2-40B4-BE49-F238E27FC236}">
                <a16:creationId xmlns:a16="http://schemas.microsoft.com/office/drawing/2014/main" id="{02666C06-649F-41A0-90BA-FFBFD8781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25" y="1237944"/>
            <a:ext cx="9200108" cy="5167338"/>
          </a:xfrm>
          <a:prstGeom prst="rect">
            <a:avLst/>
          </a:prstGeom>
        </p:spPr>
      </p:pic>
    </p:spTree>
    <p:extLst>
      <p:ext uri="{BB962C8B-B14F-4D97-AF65-F5344CB8AC3E}">
        <p14:creationId xmlns:p14="http://schemas.microsoft.com/office/powerpoint/2010/main" val="18250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E25EA92-520F-4CF1-A9BE-67A4BDFAC9BB}"/>
              </a:ext>
            </a:extLst>
          </p:cNvPr>
          <p:cNvSpPr>
            <a:spLocks noGrp="1"/>
          </p:cNvSpPr>
          <p:nvPr>
            <p:ph type="title"/>
          </p:nvPr>
        </p:nvSpPr>
        <p:spPr/>
        <p:txBody>
          <a:bodyPr/>
          <a:lstStyle/>
          <a:p>
            <a:r>
              <a:rPr lang="id-ID" dirty="0" err="1"/>
              <a:t>Gameplay</a:t>
            </a:r>
            <a:endParaRPr lang="id-ID" dirty="0"/>
          </a:p>
        </p:txBody>
      </p:sp>
      <p:pic>
        <p:nvPicPr>
          <p:cNvPr id="4" name="Gambar 3">
            <a:extLst>
              <a:ext uri="{FF2B5EF4-FFF2-40B4-BE49-F238E27FC236}">
                <a16:creationId xmlns:a16="http://schemas.microsoft.com/office/drawing/2014/main" id="{CFB5D85E-9BA2-4E28-9DC9-BA3A0D788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4" y="1341954"/>
            <a:ext cx="9001472" cy="5063328"/>
          </a:xfrm>
          <a:prstGeom prst="rect">
            <a:avLst/>
          </a:prstGeom>
        </p:spPr>
      </p:pic>
      <p:pic>
        <p:nvPicPr>
          <p:cNvPr id="6" name="Gambar 5">
            <a:extLst>
              <a:ext uri="{FF2B5EF4-FFF2-40B4-BE49-F238E27FC236}">
                <a16:creationId xmlns:a16="http://schemas.microsoft.com/office/drawing/2014/main" id="{5B811930-6BC2-4756-B8DF-2573BE2A7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264" y="1341954"/>
            <a:ext cx="9001472" cy="5063328"/>
          </a:xfrm>
          <a:prstGeom prst="rect">
            <a:avLst/>
          </a:prstGeom>
        </p:spPr>
      </p:pic>
    </p:spTree>
    <p:extLst>
      <p:ext uri="{BB962C8B-B14F-4D97-AF65-F5344CB8AC3E}">
        <p14:creationId xmlns:p14="http://schemas.microsoft.com/office/powerpoint/2010/main" val="9691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250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E8FF7B-31CA-4E32-AA33-25750929B5A2}"/>
              </a:ext>
            </a:extLst>
          </p:cNvPr>
          <p:cNvSpPr>
            <a:spLocks noGrp="1"/>
          </p:cNvSpPr>
          <p:nvPr>
            <p:ph type="title"/>
          </p:nvPr>
        </p:nvSpPr>
        <p:spPr/>
        <p:txBody>
          <a:bodyPr/>
          <a:lstStyle/>
          <a:p>
            <a:r>
              <a:rPr lang="id-ID" dirty="0"/>
              <a:t>Level </a:t>
            </a:r>
            <a:r>
              <a:rPr lang="id-ID" dirty="0" err="1"/>
              <a:t>complete</a:t>
            </a:r>
            <a:endParaRPr lang="id-ID" dirty="0"/>
          </a:p>
        </p:txBody>
      </p:sp>
      <p:pic>
        <p:nvPicPr>
          <p:cNvPr id="3" name="Gambar 2">
            <a:extLst>
              <a:ext uri="{FF2B5EF4-FFF2-40B4-BE49-F238E27FC236}">
                <a16:creationId xmlns:a16="http://schemas.microsoft.com/office/drawing/2014/main" id="{C7DF9B0F-FE27-43A1-A185-F0275AA28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4" y="1341954"/>
            <a:ext cx="9001472" cy="5063328"/>
          </a:xfrm>
          <a:prstGeom prst="rect">
            <a:avLst/>
          </a:prstGeom>
        </p:spPr>
      </p:pic>
      <p:pic>
        <p:nvPicPr>
          <p:cNvPr id="5" name="Gambar 4">
            <a:extLst>
              <a:ext uri="{FF2B5EF4-FFF2-40B4-BE49-F238E27FC236}">
                <a16:creationId xmlns:a16="http://schemas.microsoft.com/office/drawing/2014/main" id="{A6BAA72F-A4D8-4623-A4FF-99A492B97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264" y="1341954"/>
            <a:ext cx="9001472" cy="5063328"/>
          </a:xfrm>
          <a:prstGeom prst="rect">
            <a:avLst/>
          </a:prstGeom>
        </p:spPr>
      </p:pic>
    </p:spTree>
    <p:extLst>
      <p:ext uri="{BB962C8B-B14F-4D97-AF65-F5344CB8AC3E}">
        <p14:creationId xmlns:p14="http://schemas.microsoft.com/office/powerpoint/2010/main" val="35013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052ED-9C64-4BAE-B530-7BEFED80B36F}"/>
              </a:ext>
            </a:extLst>
          </p:cNvPr>
          <p:cNvSpPr>
            <a:spLocks noGrp="1"/>
          </p:cNvSpPr>
          <p:nvPr>
            <p:ph type="title"/>
          </p:nvPr>
        </p:nvSpPr>
        <p:spPr/>
        <p:txBody>
          <a:bodyPr/>
          <a:lstStyle/>
          <a:p>
            <a:r>
              <a:rPr lang="id-ID" dirty="0"/>
              <a:t>Level </a:t>
            </a:r>
            <a:r>
              <a:rPr lang="id-ID" dirty="0" err="1"/>
              <a:t>failed</a:t>
            </a:r>
            <a:endParaRPr lang="id-ID" dirty="0"/>
          </a:p>
        </p:txBody>
      </p:sp>
      <p:pic>
        <p:nvPicPr>
          <p:cNvPr id="3" name="Gambar 2">
            <a:extLst>
              <a:ext uri="{FF2B5EF4-FFF2-40B4-BE49-F238E27FC236}">
                <a16:creationId xmlns:a16="http://schemas.microsoft.com/office/drawing/2014/main" id="{9E1E307F-4DAA-4470-B29D-EA4638BF2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4" y="1341954"/>
            <a:ext cx="9001472" cy="5063328"/>
          </a:xfrm>
          <a:prstGeom prst="rect">
            <a:avLst/>
          </a:prstGeom>
        </p:spPr>
      </p:pic>
      <p:pic>
        <p:nvPicPr>
          <p:cNvPr id="5" name="Gambar 4">
            <a:extLst>
              <a:ext uri="{FF2B5EF4-FFF2-40B4-BE49-F238E27FC236}">
                <a16:creationId xmlns:a16="http://schemas.microsoft.com/office/drawing/2014/main" id="{E3404476-7EE3-4A35-AF3D-A92F4F0F3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263" y="1341954"/>
            <a:ext cx="9001471" cy="5063327"/>
          </a:xfrm>
          <a:prstGeom prst="rect">
            <a:avLst/>
          </a:prstGeom>
        </p:spPr>
      </p:pic>
    </p:spTree>
    <p:extLst>
      <p:ext uri="{BB962C8B-B14F-4D97-AF65-F5344CB8AC3E}">
        <p14:creationId xmlns:p14="http://schemas.microsoft.com/office/powerpoint/2010/main" val="40272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19B00D-7D1A-42AF-8710-82B2A7EB29C7}"/>
              </a:ext>
            </a:extLst>
          </p:cNvPr>
          <p:cNvSpPr>
            <a:spLocks noGrp="1"/>
          </p:cNvSpPr>
          <p:nvPr>
            <p:ph type="title"/>
          </p:nvPr>
        </p:nvSpPr>
        <p:spPr/>
        <p:txBody>
          <a:bodyPr/>
          <a:lstStyle/>
          <a:p>
            <a:r>
              <a:rPr lang="id-ID" dirty="0" err="1"/>
              <a:t>Hmst’d’ve</a:t>
            </a:r>
            <a:r>
              <a:rPr lang="id-ID" dirty="0"/>
              <a:t>...</a:t>
            </a:r>
          </a:p>
        </p:txBody>
      </p:sp>
      <p:pic>
        <p:nvPicPr>
          <p:cNvPr id="4" name="Gambar 3">
            <a:extLst>
              <a:ext uri="{FF2B5EF4-FFF2-40B4-BE49-F238E27FC236}">
                <a16:creationId xmlns:a16="http://schemas.microsoft.com/office/drawing/2014/main" id="{EF821B05-74AE-4F96-B19E-87BDFA58E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1152983"/>
            <a:ext cx="3541576" cy="1989164"/>
          </a:xfrm>
          <a:prstGeom prst="rect">
            <a:avLst/>
          </a:prstGeom>
        </p:spPr>
      </p:pic>
      <p:pic>
        <p:nvPicPr>
          <p:cNvPr id="6" name="Gambar 5">
            <a:extLst>
              <a:ext uri="{FF2B5EF4-FFF2-40B4-BE49-F238E27FC236}">
                <a16:creationId xmlns:a16="http://schemas.microsoft.com/office/drawing/2014/main" id="{3E97B2CF-9332-4E63-884C-733C91254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812" y="1159260"/>
            <a:ext cx="3541576" cy="1989164"/>
          </a:xfrm>
          <a:prstGeom prst="rect">
            <a:avLst/>
          </a:prstGeom>
        </p:spPr>
      </p:pic>
      <p:pic>
        <p:nvPicPr>
          <p:cNvPr id="8" name="Gambar 7">
            <a:extLst>
              <a:ext uri="{FF2B5EF4-FFF2-40B4-BE49-F238E27FC236}">
                <a16:creationId xmlns:a16="http://schemas.microsoft.com/office/drawing/2014/main" id="{3B39743A-4768-42D6-BE1B-98BAA6BD4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4314" y="1152983"/>
            <a:ext cx="3541574" cy="1989162"/>
          </a:xfrm>
          <a:prstGeom prst="rect">
            <a:avLst/>
          </a:prstGeom>
        </p:spPr>
      </p:pic>
      <p:pic>
        <p:nvPicPr>
          <p:cNvPr id="10" name="Gambar 9">
            <a:extLst>
              <a:ext uri="{FF2B5EF4-FFF2-40B4-BE49-F238E27FC236}">
                <a16:creationId xmlns:a16="http://schemas.microsoft.com/office/drawing/2014/main" id="{A9D83BE1-9ED3-4C00-B6EC-D684AF1E3B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11" y="3429001"/>
            <a:ext cx="3541577" cy="1989164"/>
          </a:xfrm>
          <a:prstGeom prst="rect">
            <a:avLst/>
          </a:prstGeom>
        </p:spPr>
      </p:pic>
      <p:pic>
        <p:nvPicPr>
          <p:cNvPr id="12" name="Gambar 11">
            <a:extLst>
              <a:ext uri="{FF2B5EF4-FFF2-40B4-BE49-F238E27FC236}">
                <a16:creationId xmlns:a16="http://schemas.microsoft.com/office/drawing/2014/main" id="{CCDFC09B-7DFE-46D9-A917-C147849A2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8813" y="3429001"/>
            <a:ext cx="3541576" cy="1989164"/>
          </a:xfrm>
          <a:prstGeom prst="rect">
            <a:avLst/>
          </a:prstGeom>
        </p:spPr>
      </p:pic>
      <p:pic>
        <p:nvPicPr>
          <p:cNvPr id="14" name="Gambar 13">
            <a:extLst>
              <a:ext uri="{FF2B5EF4-FFF2-40B4-BE49-F238E27FC236}">
                <a16:creationId xmlns:a16="http://schemas.microsoft.com/office/drawing/2014/main" id="{E765D6D3-A4E5-4D0B-9FDF-B00C893A30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514" y="3429000"/>
            <a:ext cx="3541574" cy="1989163"/>
          </a:xfrm>
          <a:prstGeom prst="rect">
            <a:avLst/>
          </a:prstGeom>
        </p:spPr>
      </p:pic>
    </p:spTree>
    <p:extLst>
      <p:ext uri="{BB962C8B-B14F-4D97-AF65-F5344CB8AC3E}">
        <p14:creationId xmlns:p14="http://schemas.microsoft.com/office/powerpoint/2010/main" val="121038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BD4D46F-9246-40C4-9E43-C70D6E473E3A}"/>
              </a:ext>
            </a:extLst>
          </p:cNvPr>
          <p:cNvSpPr>
            <a:spLocks noGrp="1"/>
          </p:cNvSpPr>
          <p:nvPr>
            <p:ph type="title"/>
          </p:nvPr>
        </p:nvSpPr>
        <p:spPr/>
        <p:txBody>
          <a:bodyPr/>
          <a:lstStyle/>
          <a:p>
            <a:r>
              <a:rPr lang="id-ID" dirty="0" err="1"/>
              <a:t>Introduction</a:t>
            </a:r>
            <a:endParaRPr lang="id-ID" dirty="0"/>
          </a:p>
        </p:txBody>
      </p:sp>
      <p:sp>
        <p:nvSpPr>
          <p:cNvPr id="3" name="Tampungan Teks 2">
            <a:extLst>
              <a:ext uri="{FF2B5EF4-FFF2-40B4-BE49-F238E27FC236}">
                <a16:creationId xmlns:a16="http://schemas.microsoft.com/office/drawing/2014/main" id="{E93B1DF0-0DDF-441B-891E-2011CAD8A10F}"/>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42428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1FD755-B043-4FA9-BACD-08932EC980AA}"/>
              </a:ext>
            </a:extLst>
          </p:cNvPr>
          <p:cNvSpPr>
            <a:spLocks noGrp="1"/>
          </p:cNvSpPr>
          <p:nvPr>
            <p:ph type="title"/>
          </p:nvPr>
        </p:nvSpPr>
        <p:spPr/>
        <p:txBody>
          <a:bodyPr/>
          <a:lstStyle/>
          <a:p>
            <a:r>
              <a:rPr lang="id-ID" dirty="0" err="1"/>
              <a:t>Fidget</a:t>
            </a:r>
            <a:r>
              <a:rPr lang="id-ID" dirty="0"/>
              <a:t> </a:t>
            </a:r>
            <a:r>
              <a:rPr lang="id-ID" dirty="0" err="1"/>
              <a:t>Quest</a:t>
            </a:r>
            <a:endParaRPr lang="id-ID" dirty="0"/>
          </a:p>
        </p:txBody>
      </p:sp>
      <p:sp>
        <p:nvSpPr>
          <p:cNvPr id="3" name="Tampungan Konten 2">
            <a:extLst>
              <a:ext uri="{FF2B5EF4-FFF2-40B4-BE49-F238E27FC236}">
                <a16:creationId xmlns:a16="http://schemas.microsoft.com/office/drawing/2014/main" id="{075BEFB4-436A-40AD-A48C-15B9462595D1}"/>
              </a:ext>
            </a:extLst>
          </p:cNvPr>
          <p:cNvSpPr>
            <a:spLocks noGrp="1"/>
          </p:cNvSpPr>
          <p:nvPr>
            <p:ph idx="1"/>
          </p:nvPr>
        </p:nvSpPr>
        <p:spPr/>
        <p:txBody>
          <a:bodyPr/>
          <a:lstStyle/>
          <a:p>
            <a:r>
              <a:rPr lang="id-ID" dirty="0" err="1"/>
              <a:t>Play</a:t>
            </a:r>
            <a:r>
              <a:rPr lang="id-ID" dirty="0"/>
              <a:t> in </a:t>
            </a:r>
            <a:r>
              <a:rPr lang="id-ID" dirty="0" err="1"/>
              <a:t>unusual</a:t>
            </a:r>
            <a:r>
              <a:rPr lang="id-ID" dirty="0"/>
              <a:t> </a:t>
            </a:r>
            <a:r>
              <a:rPr lang="id-ID" dirty="0" err="1"/>
              <a:t>way</a:t>
            </a:r>
            <a:endParaRPr lang="id-ID" dirty="0"/>
          </a:p>
          <a:p>
            <a:r>
              <a:rPr lang="id-ID" dirty="0" err="1"/>
              <a:t>Uses</a:t>
            </a:r>
            <a:r>
              <a:rPr lang="id-ID" dirty="0"/>
              <a:t> </a:t>
            </a:r>
            <a:r>
              <a:rPr lang="id-ID" dirty="0" err="1"/>
              <a:t>various</a:t>
            </a:r>
            <a:r>
              <a:rPr lang="id-ID" dirty="0"/>
              <a:t> </a:t>
            </a:r>
            <a:r>
              <a:rPr lang="id-ID" dirty="0" err="1"/>
              <a:t>forms</a:t>
            </a:r>
            <a:r>
              <a:rPr lang="id-ID" dirty="0"/>
              <a:t> </a:t>
            </a:r>
            <a:r>
              <a:rPr lang="id-ID" dirty="0" err="1"/>
              <a:t>of</a:t>
            </a:r>
            <a:r>
              <a:rPr lang="id-ID" dirty="0"/>
              <a:t> </a:t>
            </a:r>
            <a:r>
              <a:rPr lang="id-ID" dirty="0" err="1"/>
              <a:t>controllers</a:t>
            </a:r>
            <a:endParaRPr lang="id-ID" dirty="0"/>
          </a:p>
          <a:p>
            <a:r>
              <a:rPr lang="id-ID" dirty="0"/>
              <a:t>Not </a:t>
            </a:r>
            <a:r>
              <a:rPr lang="id-ID" dirty="0" err="1"/>
              <a:t>just</a:t>
            </a:r>
            <a:r>
              <a:rPr lang="id-ID" dirty="0"/>
              <a:t> </a:t>
            </a:r>
            <a:r>
              <a:rPr lang="id-ID" dirty="0" err="1"/>
              <a:t>sitting</a:t>
            </a:r>
            <a:r>
              <a:rPr lang="id-ID" dirty="0"/>
              <a:t>, </a:t>
            </a:r>
            <a:r>
              <a:rPr lang="id-ID" dirty="0" err="1"/>
              <a:t>also</a:t>
            </a:r>
            <a:r>
              <a:rPr lang="id-ID" dirty="0"/>
              <a:t> </a:t>
            </a:r>
            <a:r>
              <a:rPr lang="id-ID" dirty="0" err="1"/>
              <a:t>stand</a:t>
            </a:r>
            <a:r>
              <a:rPr lang="id-ID" dirty="0"/>
              <a:t> </a:t>
            </a:r>
            <a:r>
              <a:rPr lang="id-ID" dirty="0" err="1"/>
              <a:t>up</a:t>
            </a:r>
            <a:endParaRPr lang="id-ID" dirty="0"/>
          </a:p>
          <a:p>
            <a:r>
              <a:rPr lang="id-ID" dirty="0" err="1"/>
              <a:t>Mysterious</a:t>
            </a:r>
            <a:r>
              <a:rPr lang="id-ID" dirty="0"/>
              <a:t>! </a:t>
            </a:r>
            <a:r>
              <a:rPr lang="id-ID" dirty="0" err="1"/>
              <a:t>Instructions</a:t>
            </a:r>
            <a:r>
              <a:rPr lang="id-ID" dirty="0"/>
              <a:t> </a:t>
            </a:r>
            <a:r>
              <a:rPr lang="id-ID" dirty="0" err="1"/>
              <a:t>only</a:t>
            </a:r>
            <a:r>
              <a:rPr lang="id-ID" dirty="0"/>
              <a:t>, </a:t>
            </a:r>
            <a:r>
              <a:rPr lang="id-ID" dirty="0" err="1"/>
              <a:t>solve</a:t>
            </a:r>
            <a:r>
              <a:rPr lang="id-ID" dirty="0"/>
              <a:t> </a:t>
            </a:r>
            <a:r>
              <a:rPr lang="id-ID" dirty="0" err="1"/>
              <a:t>yourself</a:t>
            </a:r>
            <a:r>
              <a:rPr lang="id-ID" dirty="0"/>
              <a:t>.</a:t>
            </a:r>
          </a:p>
        </p:txBody>
      </p:sp>
    </p:spTree>
    <p:extLst>
      <p:ext uri="{BB962C8B-B14F-4D97-AF65-F5344CB8AC3E}">
        <p14:creationId xmlns:p14="http://schemas.microsoft.com/office/powerpoint/2010/main" val="161789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09C7AD-61B2-4A98-BBF5-0BA6C4E10A90}"/>
              </a:ext>
            </a:extLst>
          </p:cNvPr>
          <p:cNvSpPr>
            <a:spLocks noGrp="1"/>
          </p:cNvSpPr>
          <p:nvPr>
            <p:ph type="title"/>
          </p:nvPr>
        </p:nvSpPr>
        <p:spPr/>
        <p:txBody>
          <a:bodyPr/>
          <a:lstStyle/>
          <a:p>
            <a:r>
              <a:rPr lang="id-ID" dirty="0" err="1"/>
              <a:t>Inspiration</a:t>
            </a:r>
            <a:r>
              <a:rPr lang="id-ID" dirty="0"/>
              <a:t> </a:t>
            </a:r>
            <a:r>
              <a:rPr lang="id-ID" dirty="0" err="1"/>
              <a:t>source</a:t>
            </a:r>
            <a:endParaRPr lang="id-ID" dirty="0"/>
          </a:p>
        </p:txBody>
      </p:sp>
      <p:sp>
        <p:nvSpPr>
          <p:cNvPr id="3" name="Tampungan Konten 2">
            <a:extLst>
              <a:ext uri="{FF2B5EF4-FFF2-40B4-BE49-F238E27FC236}">
                <a16:creationId xmlns:a16="http://schemas.microsoft.com/office/drawing/2014/main" id="{DA8C5820-CE42-4922-BF0A-957D128507F6}"/>
              </a:ext>
            </a:extLst>
          </p:cNvPr>
          <p:cNvSpPr>
            <a:spLocks noGrp="1"/>
          </p:cNvSpPr>
          <p:nvPr>
            <p:ph idx="1"/>
          </p:nvPr>
        </p:nvSpPr>
        <p:spPr/>
        <p:txBody>
          <a:bodyPr/>
          <a:lstStyle/>
          <a:p>
            <a:pPr lvl="0"/>
            <a:r>
              <a:rPr lang="en-US"/>
              <a:t>Trollface Quest – Spil Games. Core game mechanics</a:t>
            </a:r>
            <a:endParaRPr lang="id-ID"/>
          </a:p>
          <a:p>
            <a:pPr lvl="0"/>
            <a:r>
              <a:rPr lang="en-US"/>
              <a:t>Wario Ware – Nintendo. Action based puzzle solving, known to had been releasing games with many unique ways of controlling</a:t>
            </a:r>
            <a:endParaRPr lang="id-ID"/>
          </a:p>
          <a:p>
            <a:pPr lvl="0"/>
            <a:r>
              <a:rPr lang="en-US"/>
              <a:t>Fidget Spinner – various. This spinning thing is the philosophy of this merchandise, to make user relax and experience something new.</a:t>
            </a:r>
            <a:endParaRPr lang="id-ID"/>
          </a:p>
        </p:txBody>
      </p:sp>
    </p:spTree>
    <p:extLst>
      <p:ext uri="{BB962C8B-B14F-4D97-AF65-F5344CB8AC3E}">
        <p14:creationId xmlns:p14="http://schemas.microsoft.com/office/powerpoint/2010/main" val="39036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ABC707-6CBC-4F36-9C97-A9B9D4321E07}"/>
              </a:ext>
            </a:extLst>
          </p:cNvPr>
          <p:cNvSpPr>
            <a:spLocks noGrp="1"/>
          </p:cNvSpPr>
          <p:nvPr>
            <p:ph type="title"/>
          </p:nvPr>
        </p:nvSpPr>
        <p:spPr/>
        <p:txBody>
          <a:bodyPr/>
          <a:lstStyle/>
          <a:p>
            <a:r>
              <a:rPr lang="id-ID" dirty="0" err="1"/>
              <a:t>Features</a:t>
            </a:r>
            <a:endParaRPr lang="id-ID" dirty="0"/>
          </a:p>
        </p:txBody>
      </p:sp>
      <p:sp>
        <p:nvSpPr>
          <p:cNvPr id="3" name="Tampungan Konten 2">
            <a:extLst>
              <a:ext uri="{FF2B5EF4-FFF2-40B4-BE49-F238E27FC236}">
                <a16:creationId xmlns:a16="http://schemas.microsoft.com/office/drawing/2014/main" id="{822C0FEC-402C-474B-AB9A-A334308CEC1D}"/>
              </a:ext>
            </a:extLst>
          </p:cNvPr>
          <p:cNvSpPr>
            <a:spLocks noGrp="1"/>
          </p:cNvSpPr>
          <p:nvPr>
            <p:ph idx="1"/>
          </p:nvPr>
        </p:nvSpPr>
        <p:spPr/>
        <p:txBody>
          <a:bodyPr>
            <a:normAutofit fontScale="55000" lnSpcReduction="20000"/>
          </a:bodyPr>
          <a:lstStyle/>
          <a:p>
            <a:pPr lvl="0"/>
            <a:r>
              <a:rPr lang="en-US" u="sng"/>
              <a:t>Various ways to control</a:t>
            </a:r>
            <a:endParaRPr lang="id-ID"/>
          </a:p>
          <a:p>
            <a:pPr lvl="0"/>
            <a:r>
              <a:rPr lang="en-US"/>
              <a:t>Loads various memes such as sounds, image, and more</a:t>
            </a:r>
            <a:endParaRPr lang="id-ID"/>
          </a:p>
          <a:p>
            <a:pPr lvl="0"/>
            <a:r>
              <a:rPr lang="en-US"/>
              <a:t>Hilarious level results</a:t>
            </a:r>
            <a:endParaRPr lang="id-ID"/>
          </a:p>
          <a:p>
            <a:pPr lvl="0"/>
            <a:r>
              <a:rPr lang="en-US"/>
              <a:t>Boring level results</a:t>
            </a:r>
            <a:endParaRPr lang="id-ID"/>
          </a:p>
          <a:p>
            <a:pPr lvl="0"/>
            <a:r>
              <a:rPr lang="en-US"/>
              <a:t>2D or 3D? Whatever!</a:t>
            </a:r>
            <a:endParaRPr lang="id-ID"/>
          </a:p>
          <a:p>
            <a:pPr lvl="0"/>
            <a:r>
              <a:rPr lang="en-US" u="sng"/>
              <a:t>Crossover</a:t>
            </a:r>
            <a:r>
              <a:rPr lang="en-US"/>
              <a:t>! Multiplayer across different devices, different software, throughout the internet! Spoiler alert: Fidget Quest X Hexagon Army! VR Hexagon, and Conventional Fidget playing together</a:t>
            </a:r>
            <a:endParaRPr lang="id-ID"/>
          </a:p>
          <a:p>
            <a:pPr lvl="0"/>
            <a:r>
              <a:rPr lang="en-US"/>
              <a:t>What is it?</a:t>
            </a:r>
            <a:endParaRPr lang="id-ID"/>
          </a:p>
          <a:p>
            <a:pPr lvl="0"/>
            <a:r>
              <a:rPr lang="en-US"/>
              <a:t>Create your own (real release)</a:t>
            </a:r>
            <a:endParaRPr lang="id-ID"/>
          </a:p>
          <a:p>
            <a:pPr lvl="0"/>
            <a:r>
              <a:rPr lang="en-US"/>
              <a:t>More DLC! Gratis only if you are Linux user.</a:t>
            </a:r>
            <a:endParaRPr lang="id-ID"/>
          </a:p>
          <a:p>
            <a:pPr lvl="0"/>
            <a:r>
              <a:rPr lang="en-US"/>
              <a:t>Exclusive reward for Linux user: All save data and DLC </a:t>
            </a:r>
            <a:r>
              <a:rPr lang="en-US" u="sng"/>
              <a:t>are saved in $HOME directory</a:t>
            </a:r>
            <a:r>
              <a:rPr lang="en-US"/>
              <a:t>! Do anything you can there!</a:t>
            </a:r>
            <a:endParaRPr lang="id-ID"/>
          </a:p>
          <a:p>
            <a:pPr lvl="0"/>
            <a:r>
              <a:rPr lang="en-US"/>
              <a:t>Proprietary platform user: All save data and DLC are saved in program files. Lose OS, lose save and DLC. No cloud saves allowed. Even if you attempted to manual download DLC and place them in %appdata%, the game will ignore it.</a:t>
            </a:r>
            <a:endParaRPr lang="id-ID"/>
          </a:p>
          <a:p>
            <a:pPr lvl="0"/>
            <a:r>
              <a:rPr lang="en-US" b="1"/>
              <a:t>NO Digital Restrictions (Rights) Management AT ALL!!! </a:t>
            </a:r>
            <a:r>
              <a:rPr lang="en-US"/>
              <a:t>It’s all yours.</a:t>
            </a:r>
            <a:endParaRPr lang="id-ID"/>
          </a:p>
          <a:p>
            <a:pPr lvl="0"/>
            <a:r>
              <a:rPr lang="en-US"/>
              <a:t>Just to name few</a:t>
            </a:r>
            <a:endParaRPr lang="id-ID"/>
          </a:p>
        </p:txBody>
      </p:sp>
    </p:spTree>
    <p:extLst>
      <p:ext uri="{BB962C8B-B14F-4D97-AF65-F5344CB8AC3E}">
        <p14:creationId xmlns:p14="http://schemas.microsoft.com/office/powerpoint/2010/main" val="13485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E6E0D6-9955-46D6-9044-BB2D840BA9FF}"/>
              </a:ext>
            </a:extLst>
          </p:cNvPr>
          <p:cNvSpPr>
            <a:spLocks noGrp="1"/>
          </p:cNvSpPr>
          <p:nvPr>
            <p:ph type="title"/>
          </p:nvPr>
        </p:nvSpPr>
        <p:spPr/>
        <p:txBody>
          <a:bodyPr/>
          <a:lstStyle/>
          <a:p>
            <a:r>
              <a:rPr lang="id-ID" dirty="0" err="1"/>
              <a:t>Characters</a:t>
            </a:r>
            <a:endParaRPr lang="id-ID" dirty="0"/>
          </a:p>
        </p:txBody>
      </p:sp>
      <p:sp>
        <p:nvSpPr>
          <p:cNvPr id="3" name="Tampungan Konten 2">
            <a:extLst>
              <a:ext uri="{FF2B5EF4-FFF2-40B4-BE49-F238E27FC236}">
                <a16:creationId xmlns:a16="http://schemas.microsoft.com/office/drawing/2014/main" id="{2ABAD3C9-F054-4E6E-AE4D-CBB1C45A444D}"/>
              </a:ext>
            </a:extLst>
          </p:cNvPr>
          <p:cNvSpPr>
            <a:spLocks noGrp="1"/>
          </p:cNvSpPr>
          <p:nvPr>
            <p:ph idx="1"/>
          </p:nvPr>
        </p:nvSpPr>
        <p:spPr/>
        <p:txBody>
          <a:bodyPr/>
          <a:lstStyle/>
          <a:p>
            <a:pPr lvl="0"/>
            <a:r>
              <a:rPr lang="en-US" dirty="0"/>
              <a:t>Fidget Cube. Main protagonist of this merchandise. He is a robot cube with general robot face consists of dual camera, scent receptor, OLED display mouth, and stereo speakers beside the mouth. On the side, he has hands, stereo microphones. This cute little thing is the one you carry along your adventure.</a:t>
            </a:r>
            <a:endParaRPr lang="id-ID" dirty="0"/>
          </a:p>
          <a:p>
            <a:pPr lvl="0"/>
            <a:r>
              <a:rPr lang="en-US" dirty="0"/>
              <a:t>Other characters that comes from every DLC. Even you can import from the other games such as Hexagon Army/Engine (The Yellow Raincoat Group)</a:t>
            </a:r>
            <a:endParaRPr lang="id-ID"/>
          </a:p>
          <a:p>
            <a:endParaRPr lang="id-ID"/>
          </a:p>
        </p:txBody>
      </p:sp>
    </p:spTree>
    <p:extLst>
      <p:ext uri="{BB962C8B-B14F-4D97-AF65-F5344CB8AC3E}">
        <p14:creationId xmlns:p14="http://schemas.microsoft.com/office/powerpoint/2010/main" val="144490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5B0EB6-A491-40FA-90A1-7526CCA82FA2}"/>
              </a:ext>
            </a:extLst>
          </p:cNvPr>
          <p:cNvSpPr>
            <a:spLocks noGrp="1"/>
          </p:cNvSpPr>
          <p:nvPr>
            <p:ph type="title"/>
          </p:nvPr>
        </p:nvSpPr>
        <p:spPr/>
        <p:txBody>
          <a:bodyPr/>
          <a:lstStyle/>
          <a:p>
            <a:r>
              <a:rPr lang="id-ID" dirty="0"/>
              <a:t>Target</a:t>
            </a:r>
          </a:p>
        </p:txBody>
      </p:sp>
      <p:sp>
        <p:nvSpPr>
          <p:cNvPr id="3" name="Tampungan Konten 2">
            <a:extLst>
              <a:ext uri="{FF2B5EF4-FFF2-40B4-BE49-F238E27FC236}">
                <a16:creationId xmlns:a16="http://schemas.microsoft.com/office/drawing/2014/main" id="{67853C8A-00E0-440F-A151-F6A5FD55FAA2}"/>
              </a:ext>
            </a:extLst>
          </p:cNvPr>
          <p:cNvSpPr>
            <a:spLocks noGrp="1"/>
          </p:cNvSpPr>
          <p:nvPr>
            <p:ph idx="1"/>
          </p:nvPr>
        </p:nvSpPr>
        <p:spPr>
          <a:xfrm>
            <a:off x="1103312" y="2052918"/>
            <a:ext cx="8946541" cy="4195481"/>
          </a:xfrm>
        </p:spPr>
        <p:txBody>
          <a:bodyPr/>
          <a:lstStyle/>
          <a:p>
            <a:r>
              <a:rPr lang="id-ID" dirty="0" err="1"/>
              <a:t>Audience</a:t>
            </a:r>
            <a:r>
              <a:rPr lang="id-ID" dirty="0"/>
              <a:t>: </a:t>
            </a:r>
            <a:r>
              <a:rPr lang="id-ID" dirty="0" err="1"/>
              <a:t>depends</a:t>
            </a:r>
            <a:r>
              <a:rPr lang="id-ID" dirty="0"/>
              <a:t> </a:t>
            </a:r>
            <a:r>
              <a:rPr lang="id-ID" dirty="0" err="1"/>
              <a:t>on</a:t>
            </a:r>
            <a:r>
              <a:rPr lang="id-ID" dirty="0"/>
              <a:t> </a:t>
            </a:r>
            <a:r>
              <a:rPr lang="id-ID" dirty="0" err="1"/>
              <a:t>each</a:t>
            </a:r>
            <a:r>
              <a:rPr lang="id-ID" dirty="0"/>
              <a:t> </a:t>
            </a:r>
            <a:r>
              <a:rPr lang="id-ID" dirty="0" err="1"/>
              <a:t>season</a:t>
            </a:r>
            <a:r>
              <a:rPr lang="id-ID" dirty="0"/>
              <a:t>. </a:t>
            </a:r>
            <a:r>
              <a:rPr lang="id-ID" dirty="0" err="1"/>
              <a:t>Default</a:t>
            </a:r>
            <a:r>
              <a:rPr lang="id-ID" dirty="0"/>
              <a:t> </a:t>
            </a:r>
            <a:r>
              <a:rPr lang="id-ID" dirty="0" err="1"/>
              <a:t>is</a:t>
            </a:r>
            <a:r>
              <a:rPr lang="id-ID" dirty="0"/>
              <a:t> </a:t>
            </a:r>
            <a:r>
              <a:rPr lang="id-ID" dirty="0" err="1"/>
              <a:t>all</a:t>
            </a:r>
            <a:r>
              <a:rPr lang="id-ID" dirty="0"/>
              <a:t> </a:t>
            </a:r>
            <a:r>
              <a:rPr lang="id-ID" dirty="0" err="1"/>
              <a:t>age</a:t>
            </a:r>
            <a:r>
              <a:rPr lang="id-ID" dirty="0"/>
              <a:t>.</a:t>
            </a:r>
          </a:p>
          <a:p>
            <a:r>
              <a:rPr lang="id-ID" dirty="0"/>
              <a:t>Platform: Linux (</a:t>
            </a:r>
            <a:r>
              <a:rPr lang="id-ID" dirty="0" err="1"/>
              <a:t>high</a:t>
            </a:r>
            <a:r>
              <a:rPr lang="id-ID" dirty="0"/>
              <a:t> </a:t>
            </a:r>
            <a:r>
              <a:rPr lang="id-ID" dirty="0" err="1"/>
              <a:t>priority</a:t>
            </a:r>
            <a:r>
              <a:rPr lang="id-ID" dirty="0"/>
              <a:t>), Android, Windows, Apple, </a:t>
            </a:r>
            <a:r>
              <a:rPr lang="id-ID" dirty="0" err="1"/>
              <a:t>whatever</a:t>
            </a:r>
            <a:r>
              <a:rPr lang="id-ID" dirty="0"/>
              <a:t>...</a:t>
            </a:r>
          </a:p>
          <a:p>
            <a:r>
              <a:rPr lang="id-ID" dirty="0" err="1"/>
              <a:t>Player</a:t>
            </a:r>
            <a:r>
              <a:rPr lang="id-ID" dirty="0"/>
              <a:t> </a:t>
            </a:r>
            <a:r>
              <a:rPr lang="id-ID" dirty="0" err="1"/>
              <a:t>counts</a:t>
            </a:r>
            <a:r>
              <a:rPr lang="id-ID" dirty="0"/>
              <a:t>: </a:t>
            </a:r>
            <a:r>
              <a:rPr lang="id-ID" dirty="0" err="1"/>
              <a:t>depends</a:t>
            </a:r>
            <a:r>
              <a:rPr lang="id-ID" dirty="0"/>
              <a:t> </a:t>
            </a:r>
            <a:r>
              <a:rPr lang="id-ID" dirty="0" err="1"/>
              <a:t>on</a:t>
            </a:r>
            <a:r>
              <a:rPr lang="id-ID" dirty="0"/>
              <a:t> </a:t>
            </a:r>
            <a:r>
              <a:rPr lang="id-ID" dirty="0" err="1"/>
              <a:t>each</a:t>
            </a:r>
            <a:r>
              <a:rPr lang="id-ID" dirty="0"/>
              <a:t> </a:t>
            </a:r>
            <a:r>
              <a:rPr lang="id-ID" dirty="0" err="1"/>
              <a:t>season</a:t>
            </a:r>
            <a:r>
              <a:rPr lang="id-ID" dirty="0"/>
              <a:t>, </a:t>
            </a:r>
            <a:r>
              <a:rPr lang="id-ID" dirty="0" err="1"/>
              <a:t>either</a:t>
            </a:r>
            <a:r>
              <a:rPr lang="id-ID" dirty="0"/>
              <a:t> </a:t>
            </a:r>
            <a:r>
              <a:rPr lang="id-ID" dirty="0" err="1"/>
              <a:t>single</a:t>
            </a:r>
            <a:r>
              <a:rPr lang="id-ID" dirty="0"/>
              <a:t> </a:t>
            </a:r>
            <a:r>
              <a:rPr lang="id-ID" dirty="0" err="1"/>
              <a:t>or</a:t>
            </a:r>
            <a:r>
              <a:rPr lang="id-ID" dirty="0"/>
              <a:t> </a:t>
            </a:r>
            <a:r>
              <a:rPr lang="id-ID" dirty="0" err="1"/>
              <a:t>multi</a:t>
            </a:r>
            <a:r>
              <a:rPr lang="id-ID" dirty="0"/>
              <a:t>.</a:t>
            </a:r>
          </a:p>
          <a:p>
            <a:r>
              <a:rPr lang="id-ID" dirty="0" err="1"/>
              <a:t>Connections</a:t>
            </a:r>
            <a:r>
              <a:rPr lang="id-ID" dirty="0"/>
              <a:t>: </a:t>
            </a:r>
            <a:r>
              <a:rPr lang="id-ID" dirty="0" err="1"/>
              <a:t>Optional</a:t>
            </a:r>
            <a:r>
              <a:rPr lang="id-ID" dirty="0"/>
              <a:t>.</a:t>
            </a:r>
          </a:p>
          <a:p>
            <a:r>
              <a:rPr lang="id-ID" dirty="0" err="1"/>
              <a:t>Stuffs</a:t>
            </a:r>
            <a:r>
              <a:rPr lang="id-ID" dirty="0"/>
              <a:t>: </a:t>
            </a:r>
            <a:r>
              <a:rPr lang="id-ID" dirty="0" err="1"/>
              <a:t>mixed</a:t>
            </a:r>
            <a:r>
              <a:rPr lang="id-ID" dirty="0"/>
              <a:t> </a:t>
            </a:r>
            <a:r>
              <a:rPr lang="id-ID" dirty="0" err="1"/>
              <a:t>between</a:t>
            </a:r>
            <a:r>
              <a:rPr lang="id-ID" dirty="0"/>
              <a:t> </a:t>
            </a:r>
            <a:r>
              <a:rPr lang="id-ID" dirty="0" err="1"/>
              <a:t>free</a:t>
            </a:r>
            <a:r>
              <a:rPr lang="id-ID" dirty="0"/>
              <a:t> </a:t>
            </a:r>
            <a:r>
              <a:rPr lang="id-ID" dirty="0" err="1"/>
              <a:t>and</a:t>
            </a:r>
            <a:r>
              <a:rPr lang="id-ID" dirty="0"/>
              <a:t> </a:t>
            </a:r>
            <a:r>
              <a:rPr lang="id-ID" dirty="0" err="1"/>
              <a:t>original</a:t>
            </a:r>
            <a:r>
              <a:rPr lang="id-ID" dirty="0"/>
              <a:t> </a:t>
            </a:r>
            <a:r>
              <a:rPr lang="id-ID" dirty="0" err="1"/>
              <a:t>assets</a:t>
            </a:r>
            <a:endParaRPr lang="id-ID" dirty="0"/>
          </a:p>
          <a:p>
            <a:r>
              <a:rPr lang="id-ID" dirty="0" err="1"/>
              <a:t>License</a:t>
            </a:r>
            <a:r>
              <a:rPr lang="id-ID" dirty="0"/>
              <a:t>: </a:t>
            </a:r>
            <a:r>
              <a:rPr lang="id-ID" dirty="0" err="1"/>
              <a:t>Software</a:t>
            </a:r>
            <a:r>
              <a:rPr lang="id-ID" dirty="0"/>
              <a:t> </a:t>
            </a:r>
            <a:r>
              <a:rPr lang="id-ID" dirty="0" err="1"/>
              <a:t>is</a:t>
            </a:r>
            <a:r>
              <a:rPr lang="id-ID" dirty="0"/>
              <a:t> GNU GPL v3; </a:t>
            </a:r>
            <a:r>
              <a:rPr lang="id-ID" dirty="0" err="1"/>
              <a:t>Documents</a:t>
            </a:r>
            <a:r>
              <a:rPr lang="id-ID" dirty="0"/>
              <a:t>, music, </a:t>
            </a:r>
            <a:r>
              <a:rPr lang="id-ID" dirty="0" err="1"/>
              <a:t>images</a:t>
            </a:r>
            <a:r>
              <a:rPr lang="id-ID" dirty="0"/>
              <a:t> </a:t>
            </a:r>
            <a:r>
              <a:rPr lang="id-ID" dirty="0" err="1"/>
              <a:t>is</a:t>
            </a:r>
            <a:r>
              <a:rPr lang="id-ID" dirty="0"/>
              <a:t> CC4.0-BY-SA; </a:t>
            </a:r>
            <a:r>
              <a:rPr lang="id-ID" dirty="0" err="1"/>
              <a:t>Unless</a:t>
            </a:r>
            <a:r>
              <a:rPr lang="id-ID" dirty="0"/>
              <a:t> </a:t>
            </a:r>
            <a:r>
              <a:rPr lang="id-ID" dirty="0" err="1"/>
              <a:t>noted</a:t>
            </a:r>
            <a:r>
              <a:rPr lang="id-ID" dirty="0"/>
              <a:t> </a:t>
            </a:r>
            <a:r>
              <a:rPr lang="id-ID" dirty="0" err="1"/>
              <a:t>by</a:t>
            </a:r>
            <a:r>
              <a:rPr lang="id-ID" dirty="0"/>
              <a:t> </a:t>
            </a:r>
            <a:r>
              <a:rPr lang="id-ID" dirty="0" err="1"/>
              <a:t>the</a:t>
            </a:r>
            <a:r>
              <a:rPr lang="id-ID" dirty="0"/>
              <a:t> </a:t>
            </a:r>
            <a:r>
              <a:rPr lang="id-ID" dirty="0" err="1"/>
              <a:t>authors</a:t>
            </a:r>
            <a:r>
              <a:rPr lang="id-ID" dirty="0"/>
              <a:t> </a:t>
            </a:r>
            <a:r>
              <a:rPr lang="id-ID" dirty="0" err="1"/>
              <a:t>on</a:t>
            </a:r>
            <a:r>
              <a:rPr lang="id-ID" dirty="0"/>
              <a:t> </a:t>
            </a:r>
            <a:r>
              <a:rPr lang="id-ID" dirty="0" err="1"/>
              <a:t>the</a:t>
            </a:r>
            <a:r>
              <a:rPr lang="id-ID" dirty="0"/>
              <a:t> </a:t>
            </a:r>
            <a:r>
              <a:rPr lang="id-ID" dirty="0" err="1"/>
              <a:t>credit</a:t>
            </a:r>
            <a:r>
              <a:rPr lang="id-ID" dirty="0"/>
              <a:t> </a:t>
            </a:r>
            <a:r>
              <a:rPr lang="id-ID" dirty="0" err="1"/>
              <a:t>screen</a:t>
            </a:r>
            <a:r>
              <a:rPr lang="id-ID" dirty="0"/>
              <a:t>.</a:t>
            </a:r>
          </a:p>
          <a:p>
            <a:endParaRPr lang="id-ID" dirty="0"/>
          </a:p>
        </p:txBody>
      </p:sp>
    </p:spTree>
    <p:extLst>
      <p:ext uri="{BB962C8B-B14F-4D97-AF65-F5344CB8AC3E}">
        <p14:creationId xmlns:p14="http://schemas.microsoft.com/office/powerpoint/2010/main" val="418729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19529C3-27EE-4146-8834-930858A3DF18}"/>
              </a:ext>
            </a:extLst>
          </p:cNvPr>
          <p:cNvSpPr>
            <a:spLocks noGrp="1"/>
          </p:cNvSpPr>
          <p:nvPr>
            <p:ph type="title"/>
          </p:nvPr>
        </p:nvSpPr>
        <p:spPr/>
        <p:txBody>
          <a:bodyPr/>
          <a:lstStyle/>
          <a:p>
            <a:r>
              <a:rPr lang="id-ID" dirty="0"/>
              <a:t>Concepts</a:t>
            </a:r>
          </a:p>
        </p:txBody>
      </p:sp>
      <p:sp>
        <p:nvSpPr>
          <p:cNvPr id="3" name="Tampungan Teks 2">
            <a:extLst>
              <a:ext uri="{FF2B5EF4-FFF2-40B4-BE49-F238E27FC236}">
                <a16:creationId xmlns:a16="http://schemas.microsoft.com/office/drawing/2014/main" id="{3EC1BFC0-1C9E-43EB-8052-8C07F24E7141}"/>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174026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4F8EE5F-1424-4CBA-8CE0-E49AB4715869}"/>
              </a:ext>
            </a:extLst>
          </p:cNvPr>
          <p:cNvSpPr>
            <a:spLocks noGrp="1"/>
          </p:cNvSpPr>
          <p:nvPr>
            <p:ph type="title"/>
          </p:nvPr>
        </p:nvSpPr>
        <p:spPr/>
        <p:txBody>
          <a:bodyPr/>
          <a:lstStyle/>
          <a:p>
            <a:r>
              <a:rPr lang="id-ID" dirty="0"/>
              <a:t>Main menu</a:t>
            </a:r>
          </a:p>
        </p:txBody>
      </p:sp>
      <p:pic>
        <p:nvPicPr>
          <p:cNvPr id="4" name="Gambar 3">
            <a:extLst>
              <a:ext uri="{FF2B5EF4-FFF2-40B4-BE49-F238E27FC236}">
                <a16:creationId xmlns:a16="http://schemas.microsoft.com/office/drawing/2014/main" id="{79569EE1-5AC8-4893-AEEC-5D949CDB7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 y="1152983"/>
            <a:ext cx="9568070" cy="5382039"/>
          </a:xfrm>
          <a:prstGeom prst="rect">
            <a:avLst/>
          </a:prstGeom>
        </p:spPr>
      </p:pic>
    </p:spTree>
    <p:extLst>
      <p:ext uri="{BB962C8B-B14F-4D97-AF65-F5344CB8AC3E}">
        <p14:creationId xmlns:p14="http://schemas.microsoft.com/office/powerpoint/2010/main" val="2792065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64</TotalTime>
  <Words>449</Words>
  <Application>Microsoft Office PowerPoint</Application>
  <PresentationFormat>Layar Lebar</PresentationFormat>
  <Paragraphs>44</Paragraphs>
  <Slides>14</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14</vt:i4>
      </vt:variant>
    </vt:vector>
  </HeadingPairs>
  <TitlesOfParts>
    <vt:vector size="18" baseType="lpstr">
      <vt:lpstr>Arial</vt:lpstr>
      <vt:lpstr>Century Gothic</vt:lpstr>
      <vt:lpstr>Wingdings 3</vt:lpstr>
      <vt:lpstr>Ion</vt:lpstr>
      <vt:lpstr>The quest of fidgets</vt:lpstr>
      <vt:lpstr>Introduction</vt:lpstr>
      <vt:lpstr>Fidget Quest</vt:lpstr>
      <vt:lpstr>Inspiration source</vt:lpstr>
      <vt:lpstr>Features</vt:lpstr>
      <vt:lpstr>Characters</vt:lpstr>
      <vt:lpstr>Target</vt:lpstr>
      <vt:lpstr>Concepts</vt:lpstr>
      <vt:lpstr>Main menu</vt:lpstr>
      <vt:lpstr>Select</vt:lpstr>
      <vt:lpstr>Gameplay</vt:lpstr>
      <vt:lpstr>Level complete</vt:lpstr>
      <vt:lpstr>Level failed</vt:lpstr>
      <vt:lpstr>Hmst’d’ve...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quest of fidgets</dc:title>
  <dc:creator>JOEL ROBERT JUSTIAWAN</dc:creator>
  <cp:lastModifiedBy>JOEL ROBERT JUSTIAWAN</cp:lastModifiedBy>
  <cp:revision>10</cp:revision>
  <dcterms:created xsi:type="dcterms:W3CDTF">2018-04-02T05:13:22Z</dcterms:created>
  <dcterms:modified xsi:type="dcterms:W3CDTF">2018-04-02T06:28:49Z</dcterms:modified>
</cp:coreProperties>
</file>