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98CD8854-7278-46E0-B078-FDC85E974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42F3CFB9-928C-494F-80FA-5696799AA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CD9D86E-9089-4158-BDC9-9BD7AB60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470E-4043-44FE-8484-62446BE3A556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428C2052-162B-4216-B085-BD911262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181666E-02F1-4A37-9F07-16E10322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49A7-3DD2-4CD4-AD3A-3282BD0F06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744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902AC06-170C-4E2A-8226-983371C4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71C74AF-D4DE-43D6-856B-EA3E33F86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AA097BA-D16E-41E9-83FC-7C6A2429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470E-4043-44FE-8484-62446BE3A556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B87F422-6EE2-44A8-BC33-16BA5513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F8C579E3-D0C7-4BA4-BD1C-5E9F2487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49A7-3DD2-4CD4-AD3A-3282BD0F06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756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3D68F2C8-7D72-4BB2-AD10-6AFF93318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C3F340A1-19E1-4EE8-8EC3-E747633AF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2A51EF1-6C44-4FE9-BD33-D724102D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470E-4043-44FE-8484-62446BE3A556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356D4475-0D91-41E1-9F3B-FE870997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DA98AE0-9085-406F-8C14-A340CC3F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49A7-3DD2-4CD4-AD3A-3282BD0F06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95887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014BB33-42CB-40B5-8362-6ACC7215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D56CCBF5-F312-4952-B5BB-A99929711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CFF8A7C-BDE7-42FE-A3E9-0EFF0BF94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470E-4043-44FE-8484-62446BE3A556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6093DFBE-4516-4A6C-B1CC-37D385DC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55C6598C-E051-4B5C-B052-622C1DF39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49A7-3DD2-4CD4-AD3A-3282BD0F06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2914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B70CCFE-331A-44E3-BC17-C00B59D9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45F5BED6-2992-4ECF-A1A9-E67C43A91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8CE585C2-CEED-47CD-B06C-1B3F383C5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470E-4043-44FE-8484-62446BE3A556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868D7A41-4401-4C5E-895C-04E591F9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E37CE8E-D0E0-4130-977B-ACC79AF37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49A7-3DD2-4CD4-AD3A-3282BD0F06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052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266EF4D-AC3C-47B8-8ADE-CEE4C07A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51F13D8F-E839-493A-A094-CEF5B52042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D5ACCBD1-FFBA-4B0F-B670-F32C9271F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1185A687-80A0-49F9-B64D-97CE40F4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470E-4043-44FE-8484-62446BE3A556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896FBD59-D85C-4A42-9FDB-61F9C221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563E83C2-DF7E-40CF-A3C1-A61108AB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49A7-3DD2-4CD4-AD3A-3282BD0F06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741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F87DBD4-AF5C-4164-B817-4002B791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F3F6F57A-0426-4C5D-B483-75DB87A7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F9165230-F686-409C-B4F5-A9D2058E3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104C8052-BDA4-4896-8CF9-ED15EFDB3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63F42F40-A1A7-4F30-B73D-9D42C6A73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C4B7B942-5B19-4D39-B3B7-18CD58BD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470E-4043-44FE-8484-62446BE3A556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D40DED8F-307C-4666-90D4-78F53A23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74F0DCF1-AFC6-4942-963E-D5D5AE1F2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49A7-3DD2-4CD4-AD3A-3282BD0F06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589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C249BAC7-816C-40A8-B90C-C4C8D303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B9189A53-E6F3-4CDF-9F9B-D35F263A2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470E-4043-44FE-8484-62446BE3A556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A674114A-3793-479E-AD0B-815650DB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7764DB47-A98B-463F-A181-96F37ECE6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49A7-3DD2-4CD4-AD3A-3282BD0F06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526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A90C969D-531D-4825-B8BB-8A6E1BE93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470E-4043-44FE-8484-62446BE3A556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72109458-FD71-4535-86A6-78382097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EC79C905-8F80-4F55-82FA-6309B2A3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49A7-3DD2-4CD4-AD3A-3282BD0F06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24121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AEA555-3895-4F4B-8F11-B5841434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03F171BE-F0BE-427F-A65C-EC9625852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A2B1B41C-6E49-4818-9134-BF6541C72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9B720504-866D-4CB2-977E-9221D17E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470E-4043-44FE-8484-62446BE3A556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97484141-82F1-4211-BB32-6B14A23A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96707C16-B680-4DCA-9CAC-4957FCB2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49A7-3DD2-4CD4-AD3A-3282BD0F06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079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DE4F85B-EEE4-4FD4-B17D-D65733DB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D2715CD9-8017-425E-9D08-9B1BBC914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8429D4A4-0F23-4CEC-B569-148B2EA19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E725C454-9BDA-4454-86AF-743E747A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7470E-4043-44FE-8484-62446BE3A556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6362F473-3401-4FF8-837A-85731F300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E4B4DEB5-A83D-4E7E-BB87-72C839443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649A7-3DD2-4CD4-AD3A-3282BD0F06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508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7DC1750A-A31F-4144-ABAD-A67A7690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E0E7FE24-8CCD-4017-AAC2-98FC34D2F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C299740A-9B6C-4116-B7C3-76A7A0224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7470E-4043-44FE-8484-62446BE3A556}" type="datetimeFigureOut">
              <a:rPr lang="id-ID" smtClean="0"/>
              <a:t>26/11/2021</a:t>
            </a:fld>
            <a:endParaRPr lang="id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FE0F57BC-39A8-41E9-B70C-61D920E4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DF0ECF80-8AD0-485F-AB7E-CFCE7F6F9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649A7-3DD2-4CD4-AD3A-3282BD0F06C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1038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6371702-66BB-4D3B-BF59-AB80C35E7E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34EF17B8-6FF5-4BB3-AC96-4A61F42389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d-ID"/>
          </a:p>
        </p:txBody>
      </p:sp>
      <p:grpSp>
        <p:nvGrpSpPr>
          <p:cNvPr id="12" name="Grup 11">
            <a:extLst>
              <a:ext uri="{FF2B5EF4-FFF2-40B4-BE49-F238E27FC236}">
                <a16:creationId xmlns:a16="http://schemas.microsoft.com/office/drawing/2014/main" id="{429F232D-E158-4972-975A-15FF74E8655E}"/>
              </a:ext>
            </a:extLst>
          </p:cNvPr>
          <p:cNvGrpSpPr/>
          <p:nvPr/>
        </p:nvGrpSpPr>
        <p:grpSpPr>
          <a:xfrm>
            <a:off x="1399379" y="1487852"/>
            <a:ext cx="9393242" cy="4044221"/>
            <a:chOff x="1638281" y="1576403"/>
            <a:chExt cx="9393242" cy="40442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DEFB69C-BE7E-4D39-BA4E-C9C47D288148}"/>
                </a:ext>
              </a:extLst>
            </p:cNvPr>
            <p:cNvSpPr/>
            <p:nvPr/>
          </p:nvSpPr>
          <p:spPr>
            <a:xfrm>
              <a:off x="2869035" y="2441000"/>
              <a:ext cx="4253218" cy="2592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6" name="Persegi Panjang 5">
              <a:extLst>
                <a:ext uri="{FF2B5EF4-FFF2-40B4-BE49-F238E27FC236}">
                  <a16:creationId xmlns:a16="http://schemas.microsoft.com/office/drawing/2014/main" id="{3532CF67-A63C-45D8-B33C-569E5CEB4851}"/>
                </a:ext>
              </a:extLst>
            </p:cNvPr>
            <p:cNvSpPr/>
            <p:nvPr/>
          </p:nvSpPr>
          <p:spPr>
            <a:xfrm>
              <a:off x="6887361" y="3429000"/>
              <a:ext cx="3425504" cy="522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Persegi Panjang 6">
              <a:extLst>
                <a:ext uri="{FF2B5EF4-FFF2-40B4-BE49-F238E27FC236}">
                  <a16:creationId xmlns:a16="http://schemas.microsoft.com/office/drawing/2014/main" id="{FCD42E04-798A-4FB0-B174-6F7EE7FFFD58}"/>
                </a:ext>
              </a:extLst>
            </p:cNvPr>
            <p:cNvSpPr/>
            <p:nvPr/>
          </p:nvSpPr>
          <p:spPr>
            <a:xfrm>
              <a:off x="3624044" y="4647501"/>
              <a:ext cx="444617" cy="973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Persegi Panjang 7">
              <a:extLst>
                <a:ext uri="{FF2B5EF4-FFF2-40B4-BE49-F238E27FC236}">
                  <a16:creationId xmlns:a16="http://schemas.microsoft.com/office/drawing/2014/main" id="{605F4D75-15BB-48B4-8077-1031559B4E3A}"/>
                </a:ext>
              </a:extLst>
            </p:cNvPr>
            <p:cNvSpPr/>
            <p:nvPr/>
          </p:nvSpPr>
          <p:spPr>
            <a:xfrm>
              <a:off x="5696123" y="4638712"/>
              <a:ext cx="444617" cy="9731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Persegi Panjang 8">
              <a:extLst>
                <a:ext uri="{FF2B5EF4-FFF2-40B4-BE49-F238E27FC236}">
                  <a16:creationId xmlns:a16="http://schemas.microsoft.com/office/drawing/2014/main" id="{E9C18A15-1E45-4685-ADE0-4B95B7CABEA4}"/>
                </a:ext>
              </a:extLst>
            </p:cNvPr>
            <p:cNvSpPr/>
            <p:nvPr/>
          </p:nvSpPr>
          <p:spPr>
            <a:xfrm>
              <a:off x="4874004" y="1921079"/>
              <a:ext cx="343948" cy="67111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Silang 9">
              <a:extLst>
                <a:ext uri="{FF2B5EF4-FFF2-40B4-BE49-F238E27FC236}">
                  <a16:creationId xmlns:a16="http://schemas.microsoft.com/office/drawing/2014/main" id="{20AD5934-C691-4EBC-8EA2-07C8A08D4C25}"/>
                </a:ext>
              </a:extLst>
            </p:cNvPr>
            <p:cNvSpPr/>
            <p:nvPr/>
          </p:nvSpPr>
          <p:spPr>
            <a:xfrm rot="905502">
              <a:off x="9110444" y="2718252"/>
              <a:ext cx="1921079" cy="1921079"/>
            </a:xfrm>
            <a:prstGeom prst="plus">
              <a:avLst>
                <a:gd name="adj" fmla="val 411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Persegi Panjang 10">
              <a:extLst>
                <a:ext uri="{FF2B5EF4-FFF2-40B4-BE49-F238E27FC236}">
                  <a16:creationId xmlns:a16="http://schemas.microsoft.com/office/drawing/2014/main" id="{5EC59903-1257-4C4D-9362-AA8BFD06DB91}"/>
                </a:ext>
              </a:extLst>
            </p:cNvPr>
            <p:cNvSpPr/>
            <p:nvPr/>
          </p:nvSpPr>
          <p:spPr>
            <a:xfrm>
              <a:off x="1638281" y="1576403"/>
              <a:ext cx="6840069" cy="522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298855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10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599940000">
                                      <p:cBhvr>
                                        <p:cTn id="6" dur="2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Layar Lebar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3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Office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JOEL ROBERT JUSTIAWAN</dc:creator>
  <cp:lastModifiedBy>JOEL ROBERT JUSTIAWAN</cp:lastModifiedBy>
  <cp:revision>1</cp:revision>
  <dcterms:created xsi:type="dcterms:W3CDTF">2021-11-26T11:02:54Z</dcterms:created>
  <dcterms:modified xsi:type="dcterms:W3CDTF">2021-11-26T11:14:04Z</dcterms:modified>
</cp:coreProperties>
</file>