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D84-DAC7-4944-A1B5-184F99A55FE8}" type="datetimeFigureOut">
              <a:rPr lang="id-ID" smtClean="0"/>
              <a:t>08/04/2019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B1DF-B38C-4A79-9773-55E309C6FECB}" type="slidenum">
              <a:rPr lang="id-ID" smtClean="0"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1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mbar Panorama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D84-DAC7-4944-A1B5-184F99A55FE8}" type="datetimeFigureOut">
              <a:rPr lang="id-ID" smtClean="0"/>
              <a:t>08/04/2019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B1DF-B38C-4A79-9773-55E309C6FE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941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D84-DAC7-4944-A1B5-184F99A55FE8}" type="datetimeFigureOut">
              <a:rPr lang="id-ID" smtClean="0"/>
              <a:t>08/04/2019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B1DF-B38C-4A79-9773-55E309C6FE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629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D84-DAC7-4944-A1B5-184F99A55FE8}" type="datetimeFigureOut">
              <a:rPr lang="id-ID" smtClean="0"/>
              <a:t>08/04/2019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B1DF-B38C-4A79-9773-55E309C6FECB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4127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D84-DAC7-4944-A1B5-184F99A55FE8}" type="datetimeFigureOut">
              <a:rPr lang="id-ID" smtClean="0"/>
              <a:t>08/04/2019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B1DF-B38C-4A79-9773-55E309C6FE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8081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 dengan Kutip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D84-DAC7-4944-A1B5-184F99A55FE8}" type="datetimeFigureOut">
              <a:rPr lang="id-ID" smtClean="0"/>
              <a:t>08/04/2019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B1DF-B38C-4A79-9773-55E309C6FECB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4430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ar atau Sal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D84-DAC7-4944-A1B5-184F99A55FE8}" type="datetimeFigureOut">
              <a:rPr lang="id-ID" smtClean="0"/>
              <a:t>08/04/2019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B1DF-B38C-4A79-9773-55E309C6FE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0242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D84-DAC7-4944-A1B5-184F99A55FE8}" type="datetimeFigureOut">
              <a:rPr lang="id-ID" smtClean="0"/>
              <a:t>08/04/2019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B1DF-B38C-4A79-9773-55E309C6FE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7552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D84-DAC7-4944-A1B5-184F99A55FE8}" type="datetimeFigureOut">
              <a:rPr lang="id-ID" smtClean="0"/>
              <a:t>08/04/2019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B1DF-B38C-4A79-9773-55E309C6FE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234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D84-DAC7-4944-A1B5-184F99A55FE8}" type="datetimeFigureOut">
              <a:rPr lang="id-ID" smtClean="0"/>
              <a:t>08/04/2019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B1DF-B38C-4A79-9773-55E309C6FE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437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D84-DAC7-4944-A1B5-184F99A55FE8}" type="datetimeFigureOut">
              <a:rPr lang="id-ID" smtClean="0"/>
              <a:t>08/04/2019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B1DF-B38C-4A79-9773-55E309C6FE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007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D84-DAC7-4944-A1B5-184F99A55FE8}" type="datetimeFigureOut">
              <a:rPr lang="id-ID" smtClean="0"/>
              <a:t>08/04/2019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B1DF-B38C-4A79-9773-55E309C6FE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650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D84-DAC7-4944-A1B5-184F99A55FE8}" type="datetimeFigureOut">
              <a:rPr lang="id-ID" smtClean="0"/>
              <a:t>08/04/2019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B1DF-B38C-4A79-9773-55E309C6FE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311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D84-DAC7-4944-A1B5-184F99A55FE8}" type="datetimeFigureOut">
              <a:rPr lang="id-ID" smtClean="0"/>
              <a:t>08/04/2019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B1DF-B38C-4A79-9773-55E309C6FE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576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D84-DAC7-4944-A1B5-184F99A55FE8}" type="datetimeFigureOut">
              <a:rPr lang="id-ID" smtClean="0"/>
              <a:t>08/04/2019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B1DF-B38C-4A79-9773-55E309C6FE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081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D84-DAC7-4944-A1B5-184F99A55FE8}" type="datetimeFigureOut">
              <a:rPr lang="id-ID" smtClean="0"/>
              <a:t>08/04/2019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B1DF-B38C-4A79-9773-55E309C6FE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78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D84-DAC7-4944-A1B5-184F99A55FE8}" type="datetimeFigureOut">
              <a:rPr lang="id-ID" smtClean="0"/>
              <a:t>08/04/2019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B1DF-B38C-4A79-9773-55E309C6FE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645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81FAD84-DAC7-4944-A1B5-184F99A55FE8}" type="datetimeFigureOut">
              <a:rPr lang="id-ID" smtClean="0"/>
              <a:t>08/04/2019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264B1DF-B38C-4A79-9773-55E309C6FE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0531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2ED612BE-3090-4605-833F-E49E72C12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/>
          <a:lstStyle/>
          <a:p>
            <a:r>
              <a:rPr lang="id-ID"/>
              <a:t>Geogon Polymetry: Haven’t Done Yet</a:t>
            </a:r>
            <a:endParaRPr lang="id-ID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AF47F21D-7596-4896-870E-445727964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 lnSpcReduction="10000"/>
          </a:bodyPr>
          <a:lstStyle/>
          <a:p>
            <a:r>
              <a:rPr lang="id-ID" sz="2400" dirty="0">
                <a:latin typeface="Calibri"/>
                <a:cs typeface="Calibri"/>
              </a:rPr>
              <a:t>Kelompok :</a:t>
            </a:r>
          </a:p>
          <a:p>
            <a:r>
              <a:rPr lang="id-ID" sz="2400" dirty="0">
                <a:latin typeface="Calibri"/>
                <a:cs typeface="Calibri"/>
              </a:rPr>
              <a:t>Joel Robert J. </a:t>
            </a:r>
            <a:r>
              <a:rPr lang="id-ID" sz="2400">
                <a:latin typeface="Calibri"/>
                <a:cs typeface="Calibri"/>
              </a:rPr>
              <a:t>(2101629672)</a:t>
            </a:r>
            <a:endParaRPr lang="id-ID" sz="2400" dirty="0">
              <a:latin typeface="Calibri"/>
              <a:cs typeface="Calibri"/>
            </a:endParaRPr>
          </a:p>
          <a:p>
            <a:r>
              <a:rPr lang="id-ID" sz="2400" dirty="0">
                <a:latin typeface="Calibri"/>
                <a:cs typeface="Calibri"/>
              </a:rPr>
              <a:t>Andreas          (2101677601)</a:t>
            </a:r>
          </a:p>
          <a:p>
            <a:r>
              <a:rPr lang="id-ID" sz="2400" dirty="0" err="1">
                <a:latin typeface="Calibri"/>
                <a:cs typeface="Calibri"/>
              </a:rPr>
              <a:t>Septesen</a:t>
            </a:r>
            <a:r>
              <a:rPr lang="id-ID" sz="2400" dirty="0">
                <a:latin typeface="Calibri"/>
                <a:cs typeface="Calibri"/>
              </a:rPr>
              <a:t>         (2101689311)</a:t>
            </a:r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BC6679E0-FD0E-4E11-917A-AFF853C70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380998"/>
            <a:ext cx="5652528" cy="609601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06D3450D-5A55-46AC-91C4-E0C209560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1992133"/>
            <a:ext cx="1851734" cy="185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0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5C9A6CE-295D-4009-AE81-B3AD761B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Laporan </a:t>
            </a:r>
            <a:r>
              <a:rPr lang="id-ID" dirty="0" err="1"/>
              <a:t>Progress</a:t>
            </a:r>
            <a:r>
              <a:rPr lang="id-ID" dirty="0"/>
              <a:t>, April 2019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7BD4D620-8E11-4178-A849-3BD880F9B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Penjelasan tentang </a:t>
            </a:r>
            <a:r>
              <a:rPr lang="id-ID" dirty="0" err="1"/>
              <a:t>progress</a:t>
            </a:r>
            <a:r>
              <a:rPr lang="id-ID" dirty="0"/>
              <a:t> kita hari ini</a:t>
            </a:r>
          </a:p>
        </p:txBody>
      </p:sp>
    </p:spTree>
    <p:extLst>
      <p:ext uri="{BB962C8B-B14F-4D97-AF65-F5344CB8AC3E}">
        <p14:creationId xmlns:p14="http://schemas.microsoft.com/office/powerpoint/2010/main" val="101987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41E2DCE-FE64-4AE6-8504-4982695F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Yah</a:t>
            </a:r>
            <a:r>
              <a:rPr lang="id-ID" dirty="0"/>
              <a:t>, belum buat!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97D79D8-D791-4A6F-86AF-E991A662E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Mohon maaf. Kita belum buat </a:t>
            </a:r>
            <a:r>
              <a:rPr lang="id-ID" dirty="0" err="1"/>
              <a:t>PPTnya</a:t>
            </a:r>
            <a:endParaRPr lang="id-ID" dirty="0"/>
          </a:p>
          <a:p>
            <a:r>
              <a:rPr lang="id-ID" dirty="0"/>
              <a:t>Yuk langsung saja, kita intip bagaimana</a:t>
            </a:r>
          </a:p>
          <a:p>
            <a:r>
              <a:rPr lang="id-ID" dirty="0"/>
              <a:t>Hasil kasar (Prototipe) dari proyek kita tersebut</a:t>
            </a:r>
          </a:p>
          <a:p>
            <a:r>
              <a:rPr lang="id-ID" dirty="0"/>
              <a:t>Silakan simak baik-baik.</a:t>
            </a:r>
          </a:p>
        </p:txBody>
      </p:sp>
    </p:spTree>
    <p:extLst>
      <p:ext uri="{BB962C8B-B14F-4D97-AF65-F5344CB8AC3E}">
        <p14:creationId xmlns:p14="http://schemas.microsoft.com/office/powerpoint/2010/main" val="3374156135"/>
      </p:ext>
    </p:extLst>
  </p:cSld>
  <p:clrMapOvr>
    <a:masterClrMapping/>
  </p:clrMapOvr>
</p:sld>
</file>

<file path=ppt/theme/theme1.xml><?xml version="1.0" encoding="utf-8"?>
<a:theme xmlns:a="http://schemas.openxmlformats.org/drawingml/2006/main" name="Irisan">
  <a:themeElements>
    <a:clrScheme name="Irisan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Iris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risan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78</TotalTime>
  <Words>59</Words>
  <Application>Microsoft Office PowerPoint</Application>
  <PresentationFormat>Layar Lebar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3</vt:i4>
      </vt:variant>
    </vt:vector>
  </HeadingPairs>
  <TitlesOfParts>
    <vt:vector size="7" baseType="lpstr">
      <vt:lpstr>Calibri</vt:lpstr>
      <vt:lpstr>Century Gothic</vt:lpstr>
      <vt:lpstr>Wingdings 3</vt:lpstr>
      <vt:lpstr>Irisan</vt:lpstr>
      <vt:lpstr>Geogon Polymetry: Haven’t Done Yet</vt:lpstr>
      <vt:lpstr>Laporan Progress, April 2019</vt:lpstr>
      <vt:lpstr>Yah, belum buat!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Joel Robert</dc:creator>
  <cp:lastModifiedBy>Joel Robert</cp:lastModifiedBy>
  <cp:revision>6</cp:revision>
  <dcterms:created xsi:type="dcterms:W3CDTF">2019-03-14T08:28:29Z</dcterms:created>
  <dcterms:modified xsi:type="dcterms:W3CDTF">2019-04-08T12:43:39Z</dcterms:modified>
</cp:coreProperties>
</file>