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94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62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127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808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430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024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55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234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43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007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650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311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576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8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78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64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1FAD84-DAC7-4944-A1B5-184F99A55FE8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64B1DF-B38C-4A79-9773-55E309C6FE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0531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2ED612BE-3090-4605-833F-E49E72C12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/>
          <a:lstStyle/>
          <a:p>
            <a:r>
              <a:rPr lang="id-ID"/>
              <a:t>Geogon Polymetry: Haven’t Done Yet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F47F21D-7596-4896-870E-44572796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 lnSpcReduction="10000"/>
          </a:bodyPr>
          <a:lstStyle/>
          <a:p>
            <a:r>
              <a:rPr lang="id-ID" sz="2400" dirty="0">
                <a:latin typeface="Calibri"/>
                <a:cs typeface="Calibri"/>
              </a:rPr>
              <a:t>Kelompok :</a:t>
            </a:r>
          </a:p>
          <a:p>
            <a:r>
              <a:rPr lang="id-ID" sz="2400" dirty="0">
                <a:latin typeface="Calibri"/>
                <a:cs typeface="Calibri"/>
              </a:rPr>
              <a:t>Joel Robert J. </a:t>
            </a:r>
            <a:r>
              <a:rPr lang="id-ID" sz="2400">
                <a:latin typeface="Calibri"/>
                <a:cs typeface="Calibri"/>
              </a:rPr>
              <a:t>(2101629672)</a:t>
            </a:r>
            <a:endParaRPr lang="id-ID" sz="2400" dirty="0">
              <a:latin typeface="Calibri"/>
              <a:cs typeface="Calibri"/>
            </a:endParaRPr>
          </a:p>
          <a:p>
            <a:r>
              <a:rPr lang="id-ID" sz="2400" dirty="0">
                <a:latin typeface="Calibri"/>
                <a:cs typeface="Calibri"/>
              </a:rPr>
              <a:t>Andreas          (2101677601)</a:t>
            </a:r>
          </a:p>
          <a:p>
            <a:r>
              <a:rPr lang="id-ID" sz="2400" dirty="0" err="1">
                <a:latin typeface="Calibri"/>
                <a:cs typeface="Calibri"/>
              </a:rPr>
              <a:t>Septesen</a:t>
            </a:r>
            <a:r>
              <a:rPr lang="id-ID" sz="2400" dirty="0">
                <a:latin typeface="Calibri"/>
                <a:cs typeface="Calibri"/>
              </a:rPr>
              <a:t>         (2101689311)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BC6679E0-FD0E-4E11-917A-AFF853C7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80998"/>
            <a:ext cx="5652528" cy="609601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06D3450D-5A55-46AC-91C4-E0C209560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992133"/>
            <a:ext cx="1851734" cy="18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5C9A6CE-295D-4009-AE81-B3AD761B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Laporan </a:t>
            </a:r>
            <a:r>
              <a:rPr lang="id-ID" dirty="0" err="1"/>
              <a:t>Progress</a:t>
            </a:r>
            <a:r>
              <a:rPr lang="id-ID" dirty="0"/>
              <a:t>, April 2019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BD4D620-8E11-4178-A849-3BD880F9B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Penjelasan tentang </a:t>
            </a:r>
            <a:r>
              <a:rPr lang="id-ID" dirty="0" err="1"/>
              <a:t>progress</a:t>
            </a:r>
            <a:r>
              <a:rPr lang="id-ID" dirty="0"/>
              <a:t> kita hari ini</a:t>
            </a:r>
          </a:p>
        </p:txBody>
      </p:sp>
    </p:spTree>
    <p:extLst>
      <p:ext uri="{BB962C8B-B14F-4D97-AF65-F5344CB8AC3E}">
        <p14:creationId xmlns:p14="http://schemas.microsoft.com/office/powerpoint/2010/main" val="10198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5762D631-4D08-4339-AD8A-38A40E570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9" y="202898"/>
            <a:ext cx="11192097" cy="6295555"/>
          </a:xfrm>
        </p:spPr>
      </p:pic>
    </p:spTree>
    <p:extLst>
      <p:ext uri="{BB962C8B-B14F-4D97-AF65-F5344CB8AC3E}">
        <p14:creationId xmlns:p14="http://schemas.microsoft.com/office/powerpoint/2010/main" val="333387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1E2DCE-FE64-4AE6-8504-4982695F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Yah</a:t>
            </a:r>
            <a:r>
              <a:rPr lang="id-ID" dirty="0"/>
              <a:t>, belum Selesai!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97D79D8-D791-4A6F-86AF-E991A662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Mohon maaf. Kita belum selesai </a:t>
            </a:r>
            <a:r>
              <a:rPr lang="id-ID" dirty="0" err="1"/>
              <a:t>PPTnya</a:t>
            </a:r>
            <a:endParaRPr lang="id-ID" dirty="0"/>
          </a:p>
          <a:p>
            <a:r>
              <a:rPr lang="id-ID" dirty="0"/>
              <a:t>Yuk langsung saja, kita intip bagaimana</a:t>
            </a:r>
          </a:p>
          <a:p>
            <a:r>
              <a:rPr lang="id-ID" dirty="0"/>
              <a:t>Hasil kasar (Prototipe) dari proyek kita tersebut</a:t>
            </a:r>
          </a:p>
          <a:p>
            <a:r>
              <a:rPr lang="id-ID" dirty="0"/>
              <a:t>Silakan simak baik-baik.</a:t>
            </a:r>
          </a:p>
        </p:txBody>
      </p:sp>
    </p:spTree>
    <p:extLst>
      <p:ext uri="{BB962C8B-B14F-4D97-AF65-F5344CB8AC3E}">
        <p14:creationId xmlns:p14="http://schemas.microsoft.com/office/powerpoint/2010/main" val="3374156135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Irisan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Iris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risan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</TotalTime>
  <Words>59</Words>
  <Application>Microsoft Office PowerPoint</Application>
  <PresentationFormat>Layar Lebar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Irisan</vt:lpstr>
      <vt:lpstr>Geogon Polymetry: Haven’t Done Yet</vt:lpstr>
      <vt:lpstr>Laporan Progress, April 2019</vt:lpstr>
      <vt:lpstr>Presentasi PowerPoint</vt:lpstr>
      <vt:lpstr>Yah, belum Selesai!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</cp:lastModifiedBy>
  <cp:revision>9</cp:revision>
  <dcterms:created xsi:type="dcterms:W3CDTF">2019-03-14T08:28:29Z</dcterms:created>
  <dcterms:modified xsi:type="dcterms:W3CDTF">2019-04-08T13:06:29Z</dcterms:modified>
</cp:coreProperties>
</file>