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23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3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4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1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1442-77FE-4719-9C09-996DADC7FBA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8EBC-4DAB-4324-B256-4E8D94D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F6CC4F-BAB9-40FA-9F9B-991CA86E7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864" y="398833"/>
            <a:ext cx="10321047" cy="6138153"/>
          </a:xfrm>
        </p:spPr>
        <p:txBody>
          <a:bodyPr/>
          <a:lstStyle/>
          <a:p>
            <a:pPr algn="l"/>
            <a:endParaRPr lang="en-GB" dirty="0"/>
          </a:p>
          <a:p>
            <a:pPr algn="l"/>
            <a:r>
              <a:rPr lang="en-GB" dirty="0" err="1"/>
              <a:t>Ransax</a:t>
            </a:r>
            <a:r>
              <a:rPr lang="en-GB" dirty="0"/>
              <a:t> developer 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		</a:t>
            </a:r>
            <a:r>
              <a:rPr lang="en-ID" dirty="0"/>
              <a:t>Joel Robert </a:t>
            </a:r>
            <a:r>
              <a:rPr lang="en-ID" dirty="0" err="1"/>
              <a:t>Justiawan</a:t>
            </a:r>
            <a:r>
              <a:rPr lang="en-ID" dirty="0"/>
              <a:t>		2101620672</a:t>
            </a:r>
            <a:endParaRPr lang="en-US" dirty="0"/>
          </a:p>
          <a:p>
            <a:pPr algn="l"/>
            <a:r>
              <a:rPr lang="en-US" dirty="0"/>
              <a:t>		</a:t>
            </a:r>
            <a:r>
              <a:rPr lang="en-ID" dirty="0"/>
              <a:t>Billy </a:t>
            </a:r>
            <a:r>
              <a:rPr lang="en-ID" dirty="0" err="1"/>
              <a:t>Husada</a:t>
            </a:r>
            <a:r>
              <a:rPr lang="en-ID" dirty="0"/>
              <a:t>				2101638531</a:t>
            </a:r>
            <a:endParaRPr lang="en-US" dirty="0"/>
          </a:p>
          <a:p>
            <a:pPr algn="l"/>
            <a:r>
              <a:rPr lang="en-US" dirty="0"/>
              <a:t>		</a:t>
            </a:r>
            <a:r>
              <a:rPr lang="en-ID" dirty="0" err="1"/>
              <a:t>Denni</a:t>
            </a:r>
            <a:r>
              <a:rPr lang="en-ID" dirty="0"/>
              <a:t> </a:t>
            </a:r>
            <a:r>
              <a:rPr lang="en-ID" dirty="0" err="1"/>
              <a:t>Joandi</a:t>
            </a:r>
            <a:r>
              <a:rPr lang="en-ID" dirty="0"/>
              <a:t>				2101650543</a:t>
            </a:r>
            <a:endParaRPr lang="en-US" dirty="0"/>
          </a:p>
          <a:p>
            <a:pPr algn="l"/>
            <a:r>
              <a:rPr lang="en-US" dirty="0"/>
              <a:t>		</a:t>
            </a:r>
            <a:r>
              <a:rPr lang="en-ID" dirty="0" err="1"/>
              <a:t>Yudhistira</a:t>
            </a:r>
            <a:r>
              <a:rPr lang="en-ID" dirty="0"/>
              <a:t> </a:t>
            </a:r>
            <a:r>
              <a:rPr lang="en-ID" dirty="0" err="1"/>
              <a:t>Rizqi</a:t>
            </a:r>
            <a:r>
              <a:rPr lang="en-ID" dirty="0"/>
              <a:t> </a:t>
            </a:r>
            <a:r>
              <a:rPr lang="en-ID" dirty="0" err="1"/>
              <a:t>Hersanda</a:t>
            </a:r>
            <a:r>
              <a:rPr lang="en-ID" dirty="0"/>
              <a:t>		2101653324</a:t>
            </a:r>
            <a:endParaRPr lang="en-US" dirty="0"/>
          </a:p>
          <a:p>
            <a:pPr algn="l"/>
            <a:r>
              <a:rPr lang="en-US" dirty="0"/>
              <a:t>		</a:t>
            </a:r>
            <a:r>
              <a:rPr lang="en-ID" dirty="0" err="1"/>
              <a:t>Mangku</a:t>
            </a:r>
            <a:r>
              <a:rPr lang="en-ID" dirty="0"/>
              <a:t> Widodo			1801383682</a:t>
            </a:r>
            <a:endParaRPr lang="en-US" dirty="0"/>
          </a:p>
          <a:p>
            <a:pPr algn="l"/>
            <a:r>
              <a:rPr lang="en-US" dirty="0"/>
              <a:t>		</a:t>
            </a:r>
            <a:r>
              <a:rPr lang="en-ID" dirty="0"/>
              <a:t>Vincent </a:t>
            </a:r>
            <a:r>
              <a:rPr lang="en-ID" dirty="0" err="1"/>
              <a:t>Thamrin</a:t>
            </a:r>
            <a:r>
              <a:rPr lang="en-ID" dirty="0"/>
              <a:t>			2101693246</a:t>
            </a:r>
            <a:endParaRPr lang="en-US" dirty="0"/>
          </a:p>
          <a:p>
            <a:pPr algn="l"/>
            <a:r>
              <a:rPr lang="en-US" dirty="0"/>
              <a:t>		</a:t>
            </a:r>
            <a:r>
              <a:rPr lang="en-ID" dirty="0" err="1"/>
              <a:t>Septesen</a:t>
            </a:r>
            <a:r>
              <a:rPr lang="en-ID" dirty="0"/>
              <a:t>				2101689311</a:t>
            </a:r>
            <a:endParaRPr lang="en-US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40B5-6659-4F9C-9A7A-85D379BD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294"/>
            <a:ext cx="10515600" cy="56516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Game </a:t>
            </a:r>
            <a:r>
              <a:rPr lang="en-GB" dirty="0" err="1"/>
              <a:t>OverView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Game </a:t>
            </a:r>
            <a:r>
              <a:rPr lang="en-GB" dirty="0" err="1"/>
              <a:t>parlor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game yang </a:t>
            </a:r>
            <a:r>
              <a:rPr lang="en-GB" dirty="0" err="1"/>
              <a:t>berplatform</a:t>
            </a:r>
            <a:r>
              <a:rPr lang="en-GB" dirty="0"/>
              <a:t> mobile game yang </a:t>
            </a:r>
            <a:r>
              <a:rPr lang="en-GB" dirty="0" err="1"/>
              <a:t>dibuat</a:t>
            </a:r>
            <a:r>
              <a:rPr lang="en-GB" dirty="0"/>
              <a:t> oleh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kecil</a:t>
            </a:r>
            <a:r>
              <a:rPr lang="en-GB" dirty="0"/>
              <a:t> yang </a:t>
            </a:r>
            <a:r>
              <a:rPr lang="en-GB" dirty="0" err="1"/>
              <a:t>bernama</a:t>
            </a:r>
            <a:r>
              <a:rPr lang="en-GB" dirty="0"/>
              <a:t> </a:t>
            </a:r>
            <a:r>
              <a:rPr lang="en-GB" dirty="0" err="1"/>
              <a:t>Ransax</a:t>
            </a:r>
            <a:r>
              <a:rPr lang="en-GB" dirty="0"/>
              <a:t>, game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bergenrekan</a:t>
            </a:r>
            <a:r>
              <a:rPr lang="en-GB" dirty="0"/>
              <a:t> game Shooting, </a:t>
            </a:r>
            <a:r>
              <a:rPr lang="en-GB" dirty="0" err="1"/>
              <a:t>sebuah</a:t>
            </a:r>
            <a:r>
              <a:rPr lang="en-GB" dirty="0"/>
              <a:t> game shooting gallery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playernya</a:t>
            </a:r>
            <a:r>
              <a:rPr lang="en-GB" dirty="0"/>
              <a:t> </a:t>
            </a:r>
            <a:r>
              <a:rPr lang="en-GB" dirty="0" err="1"/>
              <a:t>mengerakan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character, dan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penemback</a:t>
            </a:r>
            <a:r>
              <a:rPr lang="en-GB" dirty="0"/>
              <a:t> </a:t>
            </a:r>
            <a:r>
              <a:rPr lang="en-GB" dirty="0" err="1"/>
              <a:t>jitu</a:t>
            </a:r>
            <a:r>
              <a:rPr lang="en-GB" dirty="0"/>
              <a:t>, player </a:t>
            </a:r>
            <a:r>
              <a:rPr lang="en-GB" dirty="0" err="1"/>
              <a:t>diharuskan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menembak</a:t>
            </a:r>
            <a:r>
              <a:rPr lang="en-GB" dirty="0"/>
              <a:t> object-object </a:t>
            </a:r>
            <a:r>
              <a:rPr lang="en-GB" dirty="0" err="1"/>
              <a:t>mati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menaikan</a:t>
            </a:r>
            <a:r>
              <a:rPr lang="en-GB" dirty="0"/>
              <a:t> score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men-tap object </a:t>
            </a:r>
            <a:r>
              <a:rPr lang="en-GB" dirty="0" err="1"/>
              <a:t>tersebut</a:t>
            </a:r>
            <a:r>
              <a:rPr lang="en-GB" dirty="0"/>
              <a:t>. </a:t>
            </a:r>
            <a:r>
              <a:rPr lang="en-GB" dirty="0" err="1"/>
              <a:t>Seperti</a:t>
            </a:r>
            <a:r>
              <a:rPr lang="en-GB" dirty="0"/>
              <a:t> game shooting pada </a:t>
            </a:r>
            <a:r>
              <a:rPr lang="en-GB" dirty="0" err="1"/>
              <a:t>umumnya</a:t>
            </a:r>
            <a:r>
              <a:rPr lang="en-GB" dirty="0"/>
              <a:t> game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reload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pemain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pelurunya</a:t>
            </a:r>
            <a:r>
              <a:rPr lang="en-GB" dirty="0"/>
              <a:t>, dan </a:t>
            </a:r>
            <a:r>
              <a:rPr lang="en-GB" dirty="0" err="1"/>
              <a:t>pemain</a:t>
            </a:r>
            <a:r>
              <a:rPr lang="en-GB" dirty="0"/>
              <a:t> juga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menganti</a:t>
            </a:r>
            <a:r>
              <a:rPr lang="en-GB" dirty="0"/>
              <a:t> </a:t>
            </a:r>
            <a:r>
              <a:rPr lang="en-GB" dirty="0" err="1"/>
              <a:t>senjata</a:t>
            </a:r>
            <a:r>
              <a:rPr lang="en-GB" dirty="0"/>
              <a:t> lain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feel yang </a:t>
            </a:r>
            <a:r>
              <a:rPr lang="en-GB" dirty="0" err="1"/>
              <a:t>berbeda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men-tap object </a:t>
            </a:r>
            <a:r>
              <a:rPr lang="en-GB" dirty="0" err="1"/>
              <a:t>tersebut</a:t>
            </a:r>
            <a:r>
              <a:rPr lang="en-GB" dirty="0"/>
              <a:t>. </a:t>
            </a:r>
            <a:r>
              <a:rPr lang="en-GB" dirty="0" err="1"/>
              <a:t>Pemain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merasakan</a:t>
            </a:r>
            <a:r>
              <a:rPr lang="en-GB" dirty="0"/>
              <a:t> </a:t>
            </a:r>
            <a:r>
              <a:rPr lang="en-GB" dirty="0" err="1"/>
              <a:t>rasanya</a:t>
            </a:r>
            <a:r>
              <a:rPr lang="en-GB" dirty="0"/>
              <a:t> </a:t>
            </a:r>
            <a:r>
              <a:rPr lang="en-GB" dirty="0" err="1"/>
              <a:t>bergerak</a:t>
            </a:r>
            <a:r>
              <a:rPr lang="en-GB" dirty="0"/>
              <a:t> </a:t>
            </a:r>
            <a:r>
              <a:rPr lang="en-GB" dirty="0" err="1"/>
              <a:t>sambil</a:t>
            </a:r>
            <a:r>
              <a:rPr lang="en-GB" dirty="0"/>
              <a:t> </a:t>
            </a:r>
            <a:r>
              <a:rPr lang="en-GB" dirty="0" err="1"/>
              <a:t>menembak</a:t>
            </a:r>
            <a:r>
              <a:rPr lang="en-GB" dirty="0"/>
              <a:t>,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implementasi</a:t>
            </a:r>
            <a:r>
              <a:rPr lang="en-GB" dirty="0"/>
              <a:t> background yang seamless,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backgroundnya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terus</a:t>
            </a:r>
            <a:r>
              <a:rPr lang="en-GB" dirty="0"/>
              <a:t> </a:t>
            </a:r>
            <a:r>
              <a:rPr lang="en-GB" dirty="0" err="1"/>
              <a:t>bergerak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35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CB2A-AEAC-4B58-86E7-848CEC6F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5838"/>
            <a:ext cx="10353762" cy="5768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>
                <a:effectLst/>
              </a:rPr>
              <a:t>Mekanisme</a:t>
            </a:r>
            <a:r>
              <a:rPr lang="en-GB" b="1" dirty="0">
                <a:effectLst/>
              </a:rPr>
              <a:t> </a:t>
            </a:r>
            <a:r>
              <a:rPr lang="en-GB" b="1" i="1" dirty="0">
                <a:effectLst/>
              </a:rPr>
              <a:t>Game</a:t>
            </a:r>
            <a:r>
              <a:rPr lang="en-GB" dirty="0">
                <a:effectLst/>
              </a:rPr>
              <a:t>:</a:t>
            </a:r>
            <a:endParaRPr lang="en-US" dirty="0">
              <a:effectLst/>
            </a:endParaRPr>
          </a:p>
          <a:p>
            <a:pPr lvl="0"/>
            <a:r>
              <a:rPr lang="en-GB" i="1" dirty="0">
                <a:effectLst/>
              </a:rPr>
              <a:t>Tap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err="1">
                <a:effectLst/>
              </a:rPr>
              <a:t>Fitur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Tap</a:t>
            </a:r>
            <a:r>
              <a:rPr lang="en-GB" dirty="0">
                <a:effectLst/>
              </a:rPr>
              <a:t>-</a:t>
            </a:r>
            <a:r>
              <a:rPr lang="en-GB" i="1" dirty="0">
                <a:effectLst/>
              </a:rPr>
              <a:t>tap</a:t>
            </a:r>
            <a:r>
              <a:rPr lang="en-GB" dirty="0">
                <a:effectLst/>
              </a:rPr>
              <a:t> pada </a:t>
            </a:r>
            <a:r>
              <a:rPr lang="en-GB" i="1" dirty="0">
                <a:effectLst/>
              </a:rPr>
              <a:t>object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digunakan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untuk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menembak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benda-benda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mati</a:t>
            </a:r>
            <a:r>
              <a:rPr lang="en-GB" dirty="0">
                <a:effectLst/>
              </a:rPr>
              <a:t> 	yang </a:t>
            </a:r>
            <a:r>
              <a:rPr lang="en-GB" dirty="0" err="1">
                <a:effectLst/>
              </a:rPr>
              <a:t>ada</a:t>
            </a:r>
            <a:r>
              <a:rPr lang="en-GB" dirty="0">
                <a:effectLst/>
              </a:rPr>
              <a:t> dan </a:t>
            </a:r>
            <a:r>
              <a:rPr lang="en-GB" dirty="0" err="1">
                <a:effectLst/>
              </a:rPr>
              <a:t>sekaligus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menambah</a:t>
            </a:r>
            <a:r>
              <a:rPr lang="en-GB" dirty="0">
                <a:effectLst/>
              </a:rPr>
              <a:t> score </a:t>
            </a:r>
            <a:r>
              <a:rPr lang="en-GB" dirty="0" err="1">
                <a:effectLst/>
              </a:rPr>
              <a:t>pemain</a:t>
            </a:r>
            <a:r>
              <a:rPr lang="en-GB" dirty="0">
                <a:effectLst/>
              </a:rPr>
              <a:t>.</a:t>
            </a:r>
            <a:endParaRPr lang="en-US" dirty="0">
              <a:effectLst/>
            </a:endParaRPr>
          </a:p>
          <a:p>
            <a:pPr lvl="0"/>
            <a:r>
              <a:rPr lang="en-GB" dirty="0" err="1">
                <a:effectLst/>
              </a:rPr>
              <a:t>Pembelian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skin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err="1">
                <a:effectLst/>
              </a:rPr>
              <a:t>Fitur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dimana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player </a:t>
            </a:r>
            <a:r>
              <a:rPr lang="en-GB" dirty="0" err="1">
                <a:effectLst/>
              </a:rPr>
              <a:t>dapat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membayar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lebih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untuk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skin weapon</a:t>
            </a:r>
            <a:r>
              <a:rPr lang="en-GB" dirty="0">
                <a:effectLst/>
              </a:rPr>
              <a:t> yang 	</a:t>
            </a:r>
            <a:r>
              <a:rPr lang="en-GB" dirty="0" err="1">
                <a:effectLst/>
              </a:rPr>
              <a:t>disukai</a:t>
            </a:r>
            <a:endParaRPr lang="en-US" dirty="0">
              <a:effectLst/>
            </a:endParaRPr>
          </a:p>
          <a:p>
            <a:pPr lvl="0"/>
            <a:r>
              <a:rPr lang="id-ID" dirty="0">
                <a:effectLst/>
              </a:rPr>
              <a:t>Fitur Unggulan :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GB" i="1" dirty="0">
                <a:effectLst/>
              </a:rPr>
              <a:t>	</a:t>
            </a:r>
            <a:r>
              <a:rPr lang="id-ID" i="1" dirty="0">
                <a:effectLst/>
              </a:rPr>
              <a:t>Background</a:t>
            </a:r>
            <a:r>
              <a:rPr lang="id-ID" dirty="0">
                <a:effectLst/>
              </a:rPr>
              <a:t> yang dapat bergerak agar membuat </a:t>
            </a:r>
            <a:r>
              <a:rPr lang="id-ID" i="1" dirty="0">
                <a:effectLst/>
              </a:rPr>
              <a:t>Game</a:t>
            </a:r>
            <a:r>
              <a:rPr lang="id-ID" dirty="0">
                <a:effectLst/>
              </a:rPr>
              <a:t> terlihat lebih menarik </a:t>
            </a:r>
            <a:r>
              <a:rPr lang="en-GB" dirty="0">
                <a:effectLst/>
              </a:rPr>
              <a:t>	</a:t>
            </a:r>
            <a:r>
              <a:rPr lang="id-ID" dirty="0">
                <a:effectLst/>
              </a:rPr>
              <a:t>dan menantang.</a:t>
            </a:r>
            <a:endParaRPr lang="en-US" dirty="0">
              <a:effectLst/>
            </a:endParaRPr>
          </a:p>
          <a:p>
            <a:pPr lvl="0"/>
            <a:r>
              <a:rPr lang="id-ID" i="1" dirty="0">
                <a:effectLst/>
              </a:rPr>
              <a:t>Control</a:t>
            </a:r>
            <a:r>
              <a:rPr lang="id-ID" dirty="0">
                <a:effectLst/>
              </a:rPr>
              <a:t> yang </a:t>
            </a:r>
            <a:r>
              <a:rPr lang="id-ID" i="1" dirty="0">
                <a:effectLst/>
              </a:rPr>
              <a:t>simple</a:t>
            </a:r>
            <a:r>
              <a:rPr lang="id-ID" dirty="0">
                <a:effectLst/>
              </a:rPr>
              <a:t> : </a:t>
            </a:r>
            <a:endParaRPr lang="en-GB" dirty="0">
              <a:effectLst/>
            </a:endParaRPr>
          </a:p>
          <a:p>
            <a:pPr marL="0" lvl="0" indent="0">
              <a:buNone/>
            </a:pPr>
            <a:r>
              <a:rPr lang="en-GB" dirty="0">
                <a:effectLst/>
              </a:rPr>
              <a:t>	</a:t>
            </a:r>
            <a:r>
              <a:rPr lang="id-ID" dirty="0">
                <a:effectLst/>
              </a:rPr>
              <a:t>hanya menggunakan </a:t>
            </a:r>
            <a:r>
              <a:rPr lang="id-ID" i="1" dirty="0">
                <a:effectLst/>
              </a:rPr>
              <a:t>touchscreen</a:t>
            </a:r>
            <a:r>
              <a:rPr lang="id-ID" dirty="0">
                <a:effectLst/>
              </a:rPr>
              <a:t> tanpa analog. Setiap orang dapat lebih </a:t>
            </a:r>
            <a:r>
              <a:rPr lang="en-GB" dirty="0">
                <a:effectLst/>
              </a:rPr>
              <a:t>	</a:t>
            </a:r>
            <a:r>
              <a:rPr lang="id-ID" dirty="0">
                <a:effectLst/>
              </a:rPr>
              <a:t>mudah untuk menembak.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BB15-B5E9-4262-9C50-1F31CDA6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05353"/>
            <a:ext cx="10353762" cy="60331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effectLst/>
              </a:rPr>
              <a:t>Pelayanan</a:t>
            </a:r>
            <a:r>
              <a:rPr lang="en-US" altLang="zh-CN" b="1" dirty="0">
                <a:effectLst/>
              </a:rPr>
              <a:t> </a:t>
            </a:r>
            <a:r>
              <a:rPr lang="en-US" altLang="zh-CN" b="1" dirty="0" err="1">
                <a:effectLst/>
              </a:rPr>
              <a:t>Pengguna</a:t>
            </a:r>
            <a:r>
              <a:rPr lang="en-US" altLang="zh-CN" b="1" dirty="0">
                <a:effectLst/>
              </a:rPr>
              <a:t> dan </a:t>
            </a:r>
            <a:r>
              <a:rPr lang="en-US" altLang="zh-CN" b="1" i="1" dirty="0">
                <a:effectLst/>
              </a:rPr>
              <a:t>Partner</a:t>
            </a:r>
            <a:endParaRPr lang="en-US" dirty="0">
              <a:effectLst/>
            </a:endParaRPr>
          </a:p>
          <a:p>
            <a:pPr lvl="0"/>
            <a:r>
              <a:rPr lang="en-GB" i="1" dirty="0">
                <a:effectLst/>
              </a:rPr>
              <a:t>Target</a:t>
            </a:r>
            <a:r>
              <a:rPr lang="id-ID" dirty="0">
                <a:effectLst/>
              </a:rPr>
              <a:t> Utama:</a:t>
            </a:r>
            <a:r>
              <a:rPr lang="en-US" dirty="0">
                <a:effectLst/>
              </a:rPr>
              <a:t> </a:t>
            </a:r>
            <a:r>
              <a:rPr lang="en-GB" dirty="0" err="1">
                <a:effectLst/>
              </a:rPr>
              <a:t>Pengguna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SmartPhone</a:t>
            </a:r>
            <a:r>
              <a:rPr lang="en-GB" dirty="0">
                <a:effectLst/>
              </a:rPr>
              <a:t> dan minimum </a:t>
            </a:r>
            <a:r>
              <a:rPr lang="en-GB" dirty="0" err="1">
                <a:effectLst/>
              </a:rPr>
              <a:t>berumur</a:t>
            </a:r>
            <a:r>
              <a:rPr lang="en-GB" dirty="0">
                <a:effectLst/>
              </a:rPr>
              <a:t> </a:t>
            </a:r>
            <a:r>
              <a:rPr lang="en-US" dirty="0">
                <a:effectLst/>
              </a:rPr>
              <a:t>10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Tahun</a:t>
            </a:r>
            <a:r>
              <a:rPr lang="id-ID" dirty="0">
                <a:effectLst/>
              </a:rPr>
              <a:t>.</a:t>
            </a:r>
            <a:endParaRPr lang="en-US" dirty="0">
              <a:effectLst/>
            </a:endParaRPr>
          </a:p>
          <a:p>
            <a:pPr lvl="0"/>
            <a:r>
              <a:rPr lang="id-ID" i="1" dirty="0">
                <a:effectLst/>
              </a:rPr>
              <a:t>Target</a:t>
            </a:r>
            <a:r>
              <a:rPr lang="id-ID" dirty="0">
                <a:effectLst/>
              </a:rPr>
              <a:t> Pengguna : 100 pemain.</a:t>
            </a:r>
            <a:endParaRPr lang="en-US" dirty="0">
              <a:effectLst/>
            </a:endParaRPr>
          </a:p>
          <a:p>
            <a:r>
              <a:rPr lang="id-ID" i="1" dirty="0">
                <a:effectLst/>
              </a:rPr>
              <a:t>Target</a:t>
            </a:r>
            <a:r>
              <a:rPr lang="id-ID" dirty="0">
                <a:effectLst/>
              </a:rPr>
              <a:t> utama dalam 6  bulan kedepan adalah mendapatkan 100 pemain untuk menjadi acuan awal dalam peningkatan kualitas produk untuk kedepannya</a:t>
            </a:r>
            <a:r>
              <a:rPr lang="en-GB" dirty="0">
                <a:effectLst/>
              </a:rPr>
              <a:t> dan </a:t>
            </a:r>
            <a:r>
              <a:rPr lang="en-GB" dirty="0" err="1">
                <a:effectLst/>
              </a:rPr>
              <a:t>melanjutkan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proses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dalam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Game</a:t>
            </a:r>
            <a:r>
              <a:rPr lang="id-ID" dirty="0">
                <a:effectLst/>
              </a:rPr>
              <a:t>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2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59D3-FEC5-42A5-AE02-BEEA11A8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3633"/>
            <a:ext cx="10353762" cy="5674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i="1" dirty="0">
                <a:effectLst/>
              </a:rPr>
              <a:t>Feedback</a:t>
            </a:r>
            <a:endParaRPr lang="en-US" dirty="0">
              <a:effectLst/>
            </a:endParaRPr>
          </a:p>
          <a:p>
            <a:pPr lvl="0"/>
            <a:r>
              <a:rPr lang="en-GB" dirty="0" err="1">
                <a:effectLst/>
              </a:rPr>
              <a:t>Pengguna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dapat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memberikan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masukkan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mengenai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kekurangan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dari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produk</a:t>
            </a:r>
            <a:endParaRPr lang="en-US" dirty="0">
              <a:effectLst/>
            </a:endParaRPr>
          </a:p>
          <a:p>
            <a:pPr lvl="0"/>
            <a:r>
              <a:rPr lang="en-GB" dirty="0" err="1">
                <a:effectLst/>
              </a:rPr>
              <a:t>Pengguna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dapat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memberikan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kebutuhan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diperlukan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untuk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dapat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menggunakan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produk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dengan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baik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7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F7E9-11D5-4F67-92A6-8ED6E67C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0194"/>
            <a:ext cx="10353762" cy="5656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1" dirty="0">
                <a:effectLst/>
              </a:rPr>
              <a:t>Marketing</a:t>
            </a:r>
            <a:r>
              <a:rPr lang="id-ID" b="1" dirty="0">
                <a:effectLst/>
              </a:rPr>
              <a:t> </a:t>
            </a:r>
            <a:r>
              <a:rPr lang="id-ID" b="1" i="1" dirty="0">
                <a:effectLst/>
              </a:rPr>
              <a:t>Strategy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id-ID" dirty="0">
                <a:effectLst/>
              </a:rPr>
              <a:t>Taktik Pemasaran</a:t>
            </a:r>
            <a:r>
              <a:rPr lang="en-US" dirty="0">
                <a:effectLst/>
              </a:rPr>
              <a:t> :</a:t>
            </a:r>
          </a:p>
          <a:p>
            <a:pPr lvl="0"/>
            <a:r>
              <a:rPr lang="en-US" i="1" dirty="0">
                <a:effectLst/>
              </a:rPr>
              <a:t>Advertising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err="1">
                <a:effectLst/>
              </a:rPr>
              <a:t>Penggunaan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Advertising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setiap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Game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ingin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keluar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atau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ingin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merestart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Game</a:t>
            </a:r>
            <a:r>
              <a:rPr lang="en-GB" dirty="0">
                <a:effectLst/>
              </a:rPr>
              <a:t> 	dan </a:t>
            </a:r>
            <a:r>
              <a:rPr lang="en-GB" dirty="0" err="1">
                <a:effectLst/>
              </a:rPr>
              <a:t>iklan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diluar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Game</a:t>
            </a:r>
            <a:r>
              <a:rPr lang="en-GB" dirty="0">
                <a:effectLst/>
              </a:rPr>
              <a:t>.</a:t>
            </a:r>
            <a:endParaRPr lang="en-US" dirty="0">
              <a:effectLst/>
            </a:endParaRPr>
          </a:p>
          <a:p>
            <a:pPr lvl="0"/>
            <a:r>
              <a:rPr lang="en-GB" i="1" dirty="0">
                <a:effectLst/>
              </a:rPr>
              <a:t>Social</a:t>
            </a:r>
            <a:r>
              <a:rPr lang="en-GB" dirty="0">
                <a:effectLst/>
              </a:rPr>
              <a:t> </a:t>
            </a:r>
            <a:r>
              <a:rPr lang="id-ID" i="1" dirty="0">
                <a:effectLst/>
              </a:rPr>
              <a:t>media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Penggunaan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media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social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seperti</a:t>
            </a:r>
            <a:r>
              <a:rPr lang="en-US" dirty="0">
                <a:effectLst/>
              </a:rPr>
              <a:t> Instagram, Facebook, Line, </a:t>
            </a:r>
            <a:r>
              <a:rPr lang="en-US" dirty="0" err="1">
                <a:effectLst/>
              </a:rPr>
              <a:t>dll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	</a:t>
            </a:r>
            <a:r>
              <a:rPr lang="en-US" dirty="0" err="1">
                <a:effectLst/>
              </a:rPr>
              <a:t>mempromosikan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Game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telah</a:t>
            </a:r>
            <a:r>
              <a:rPr lang="en-US" dirty="0">
                <a:effectLst/>
              </a:rPr>
              <a:t> di develop.</a:t>
            </a:r>
          </a:p>
          <a:p>
            <a:pPr lvl="0"/>
            <a:r>
              <a:rPr lang="en-US" dirty="0" err="1">
                <a:effectLst/>
              </a:rPr>
              <a:t>Pamflet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Mempromosikan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Game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disaat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event-event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tertentu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contohnya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bifest</a:t>
            </a:r>
            <a:r>
              <a:rPr lang="en-US" dirty="0">
                <a:effectLst/>
              </a:rPr>
              <a:t> dan 	</a:t>
            </a:r>
            <a:r>
              <a:rPr lang="en-US" i="1" dirty="0">
                <a:effectLst/>
              </a:rPr>
              <a:t>showcase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Game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5214-C8F0-4FFD-ACB0-1BD0CA27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24205"/>
            <a:ext cx="10353762" cy="601430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altLang="zh-CN" sz="2200" b="1" dirty="0">
                <a:effectLst/>
              </a:rPr>
              <a:t>Pola </a:t>
            </a:r>
            <a:r>
              <a:rPr lang="en-US" altLang="zh-CN" sz="2200" b="1" dirty="0" err="1">
                <a:effectLst/>
              </a:rPr>
              <a:t>Pengelolaan</a:t>
            </a:r>
            <a:r>
              <a:rPr lang="en-US" altLang="zh-CN" sz="2200" b="1" dirty="0">
                <a:effectLst/>
              </a:rPr>
              <a:t> </a:t>
            </a:r>
            <a:r>
              <a:rPr lang="en-US" altLang="zh-CN" sz="2200" b="1" dirty="0" err="1">
                <a:effectLst/>
              </a:rPr>
              <a:t>Bisnis</a:t>
            </a:r>
            <a:endParaRPr lang="en-US" sz="2200" dirty="0">
              <a:effectLst/>
            </a:endParaRPr>
          </a:p>
          <a:p>
            <a:pPr lvl="0"/>
            <a:r>
              <a:rPr lang="en-GB" sz="2200" dirty="0" err="1">
                <a:effectLst/>
              </a:rPr>
              <a:t>Penguji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cobaan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atau</a:t>
            </a:r>
            <a:r>
              <a:rPr lang="en-GB" sz="2200" dirty="0">
                <a:effectLst/>
              </a:rPr>
              <a:t> testing</a:t>
            </a:r>
            <a:endParaRPr lang="en-US" sz="2200" dirty="0">
              <a:effectLst/>
            </a:endParaRPr>
          </a:p>
          <a:p>
            <a:pPr marL="0" indent="0">
              <a:buNone/>
            </a:pPr>
            <a:r>
              <a:rPr lang="en-GB" sz="2200" i="1" dirty="0">
                <a:effectLst/>
              </a:rPr>
              <a:t>	Game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akan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diujicobakan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kepada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team develop</a:t>
            </a:r>
            <a:endParaRPr lang="en-US" sz="2200" dirty="0">
              <a:effectLst/>
            </a:endParaRPr>
          </a:p>
          <a:p>
            <a:pPr lvl="0"/>
            <a:r>
              <a:rPr lang="en-GB" sz="2200" i="1" dirty="0">
                <a:effectLst/>
              </a:rPr>
              <a:t>Pre-release</a:t>
            </a:r>
          </a:p>
          <a:p>
            <a:pPr marL="457200" lvl="1" indent="0">
              <a:buNone/>
            </a:pPr>
            <a:r>
              <a:rPr lang="en-GB" sz="2000" i="1" dirty="0">
                <a:effectLst/>
              </a:rPr>
              <a:t>Game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akan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ditampilkan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kepada</a:t>
            </a:r>
            <a:r>
              <a:rPr lang="en-GB" sz="2000" dirty="0">
                <a:effectLst/>
              </a:rPr>
              <a:t> public </a:t>
            </a:r>
            <a:r>
              <a:rPr lang="en-GB" sz="2000" dirty="0" err="1">
                <a:effectLst/>
              </a:rPr>
              <a:t>dalam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sebuah</a:t>
            </a:r>
            <a:r>
              <a:rPr lang="en-GB" sz="2000" dirty="0">
                <a:effectLst/>
              </a:rPr>
              <a:t> showcase </a:t>
            </a:r>
            <a:r>
              <a:rPr lang="en-GB" sz="2000" dirty="0" err="1">
                <a:effectLst/>
              </a:rPr>
              <a:t>dimana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akan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dikumpulkannya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sekelompok</a:t>
            </a:r>
            <a:r>
              <a:rPr lang="en-GB" sz="2000" dirty="0">
                <a:effectLst/>
              </a:rPr>
              <a:t> orang yang </a:t>
            </a:r>
            <a:r>
              <a:rPr lang="en-GB" sz="2000" dirty="0" err="1">
                <a:effectLst/>
              </a:rPr>
              <a:t>akan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mencoba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produk</a:t>
            </a:r>
            <a:r>
              <a:rPr lang="en-GB" sz="2000" dirty="0">
                <a:effectLst/>
              </a:rPr>
              <a:t>.</a:t>
            </a:r>
            <a:endParaRPr lang="en-US" sz="2000" dirty="0">
              <a:effectLst/>
            </a:endParaRPr>
          </a:p>
          <a:p>
            <a:pPr lvl="0"/>
            <a:r>
              <a:rPr lang="en-GB" sz="2200" i="1" dirty="0">
                <a:effectLst/>
              </a:rPr>
              <a:t>Release</a:t>
            </a:r>
            <a:endParaRPr lang="en-US" sz="2200" dirty="0">
              <a:effectLst/>
            </a:endParaRPr>
          </a:p>
          <a:p>
            <a:pPr marL="0" indent="0">
              <a:buNone/>
            </a:pPr>
            <a:r>
              <a:rPr lang="en-GB" sz="2200" dirty="0">
                <a:effectLst/>
              </a:rPr>
              <a:t>	</a:t>
            </a:r>
            <a:r>
              <a:rPr lang="en-GB" sz="2200" dirty="0" err="1">
                <a:effectLst/>
              </a:rPr>
              <a:t>Mempublikasikan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Game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ke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media</a:t>
            </a:r>
            <a:r>
              <a:rPr lang="en-GB" sz="2200" dirty="0">
                <a:effectLst/>
              </a:rPr>
              <a:t> digital yang </a:t>
            </a:r>
            <a:r>
              <a:rPr lang="en-GB" sz="2200" dirty="0" err="1">
                <a:effectLst/>
              </a:rPr>
              <a:t>cukup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terkenal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seperti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Google 	Play Store.</a:t>
            </a:r>
            <a:endParaRPr lang="en-US" sz="2200" dirty="0">
              <a:effectLst/>
            </a:endParaRPr>
          </a:p>
          <a:p>
            <a:pPr lvl="0"/>
            <a:r>
              <a:rPr lang="en-GB" sz="2200" i="1" dirty="0">
                <a:effectLst/>
              </a:rPr>
              <a:t>Feedback</a:t>
            </a:r>
            <a:endParaRPr lang="en-US" sz="2200" dirty="0">
              <a:effectLst/>
            </a:endParaRPr>
          </a:p>
          <a:p>
            <a:pPr marL="0" indent="0">
              <a:buNone/>
            </a:pPr>
            <a:r>
              <a:rPr lang="en-GB" sz="2200" i="1" dirty="0">
                <a:effectLst/>
              </a:rPr>
              <a:t>	Team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develop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mendengarkan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komentar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dari</a:t>
            </a:r>
            <a:r>
              <a:rPr lang="en-GB" sz="2200" dirty="0">
                <a:effectLst/>
              </a:rPr>
              <a:t> para </a:t>
            </a:r>
            <a:r>
              <a:rPr lang="en-GB" sz="2200" dirty="0" err="1">
                <a:effectLst/>
              </a:rPr>
              <a:t>pemain</a:t>
            </a:r>
            <a:r>
              <a:rPr lang="en-GB" sz="2200" dirty="0">
                <a:effectLst/>
              </a:rPr>
              <a:t> yang </a:t>
            </a:r>
            <a:r>
              <a:rPr lang="en-GB" sz="2200" dirty="0" err="1">
                <a:effectLst/>
              </a:rPr>
              <a:t>mencoba</a:t>
            </a:r>
            <a:r>
              <a:rPr lang="en-GB" sz="2200" dirty="0">
                <a:effectLst/>
              </a:rPr>
              <a:t> 	</a:t>
            </a:r>
            <a:r>
              <a:rPr lang="en-GB" sz="2200" dirty="0" err="1">
                <a:effectLst/>
              </a:rPr>
              <a:t>memainkan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Game</a:t>
            </a:r>
            <a:r>
              <a:rPr lang="en-GB" sz="2200" dirty="0">
                <a:effectLst/>
              </a:rPr>
              <a:t> yang </a:t>
            </a:r>
            <a:r>
              <a:rPr lang="en-GB" sz="2200" dirty="0" err="1">
                <a:effectLst/>
              </a:rPr>
              <a:t>telah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dibuat</a:t>
            </a:r>
            <a:r>
              <a:rPr lang="en-GB" sz="2200" dirty="0">
                <a:effectLst/>
              </a:rPr>
              <a:t>.</a:t>
            </a:r>
            <a:endParaRPr lang="en-US" sz="2200" dirty="0">
              <a:effectLst/>
            </a:endParaRPr>
          </a:p>
          <a:p>
            <a:pPr lvl="0"/>
            <a:r>
              <a:rPr lang="en-GB" sz="2200" dirty="0" err="1">
                <a:effectLst/>
              </a:rPr>
              <a:t>Pemolesan</a:t>
            </a:r>
            <a:endParaRPr lang="en-US" sz="2200" dirty="0">
              <a:effectLst/>
            </a:endParaRPr>
          </a:p>
          <a:p>
            <a:pPr marL="0" indent="0">
              <a:buNone/>
            </a:pPr>
            <a:r>
              <a:rPr lang="en-GB" sz="2200" dirty="0">
                <a:effectLst/>
              </a:rPr>
              <a:t>	</a:t>
            </a:r>
            <a:r>
              <a:rPr lang="en-GB" sz="2200" dirty="0" err="1">
                <a:effectLst/>
              </a:rPr>
              <a:t>Melakukan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pemolesan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dalam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Game</a:t>
            </a:r>
            <a:r>
              <a:rPr lang="en-GB" sz="2200" dirty="0">
                <a:effectLst/>
              </a:rPr>
              <a:t> yang </a:t>
            </a:r>
            <a:r>
              <a:rPr lang="en-GB" sz="2200" dirty="0" err="1">
                <a:effectLst/>
              </a:rPr>
              <a:t>didasari</a:t>
            </a:r>
            <a:r>
              <a:rPr lang="en-GB" sz="2200" dirty="0">
                <a:effectLst/>
              </a:rPr>
              <a:t> oleh </a:t>
            </a:r>
            <a:r>
              <a:rPr lang="en-GB" sz="2200" dirty="0" err="1">
                <a:effectLst/>
              </a:rPr>
              <a:t>masukkan</a:t>
            </a:r>
            <a:r>
              <a:rPr lang="en-GB" sz="2200" dirty="0">
                <a:effectLst/>
              </a:rPr>
              <a:t> dan </a:t>
            </a:r>
            <a:r>
              <a:rPr lang="en-GB" sz="2200" dirty="0" err="1">
                <a:effectLst/>
              </a:rPr>
              <a:t>kritik</a:t>
            </a:r>
            <a:r>
              <a:rPr lang="en-GB" sz="2200" dirty="0">
                <a:effectLst/>
              </a:rPr>
              <a:t> 	</a:t>
            </a:r>
            <a:r>
              <a:rPr lang="en-GB" sz="2200" dirty="0" err="1">
                <a:effectLst/>
              </a:rPr>
              <a:t>dari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pemain</a:t>
            </a:r>
            <a:r>
              <a:rPr lang="en-GB" sz="2200" dirty="0">
                <a:effectLst/>
              </a:rPr>
              <a:t> yang </a:t>
            </a:r>
            <a:r>
              <a:rPr lang="en-GB" sz="2200" dirty="0" err="1">
                <a:effectLst/>
              </a:rPr>
              <a:t>sudah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memainkan</a:t>
            </a:r>
            <a:r>
              <a:rPr lang="en-GB" sz="2200" dirty="0">
                <a:effectLst/>
              </a:rPr>
              <a:t> </a:t>
            </a:r>
            <a:r>
              <a:rPr lang="en-GB" sz="2200" i="1" dirty="0">
                <a:effectLst/>
              </a:rPr>
              <a:t>Game</a:t>
            </a:r>
            <a:r>
              <a:rPr lang="en-GB" sz="2200" dirty="0">
                <a:effectLst/>
              </a:rPr>
              <a:t> yang </a:t>
            </a:r>
            <a:r>
              <a:rPr lang="en-GB" sz="2200" dirty="0" err="1">
                <a:effectLst/>
              </a:rPr>
              <a:t>dibuat</a:t>
            </a:r>
            <a:r>
              <a:rPr lang="en-GB" sz="2200" dirty="0">
                <a:effectLst/>
              </a:rPr>
              <a:t>.</a:t>
            </a:r>
            <a:endParaRPr lang="en-US" sz="2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1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5813014-EF60-416A-80BB-E83599C5C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886802"/>
              </p:ext>
            </p:extLst>
          </p:nvPr>
        </p:nvGraphicFramePr>
        <p:xfrm>
          <a:off x="2366129" y="457200"/>
          <a:ext cx="6966407" cy="60001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0927">
                  <a:extLst>
                    <a:ext uri="{9D8B030D-6E8A-4147-A177-3AD203B41FA5}">
                      <a16:colId xmlns:a16="http://schemas.microsoft.com/office/drawing/2014/main" val="1520541034"/>
                    </a:ext>
                  </a:extLst>
                </a:gridCol>
                <a:gridCol w="1441784">
                  <a:extLst>
                    <a:ext uri="{9D8B030D-6E8A-4147-A177-3AD203B41FA5}">
                      <a16:colId xmlns:a16="http://schemas.microsoft.com/office/drawing/2014/main" val="96287044"/>
                    </a:ext>
                  </a:extLst>
                </a:gridCol>
                <a:gridCol w="1692904">
                  <a:extLst>
                    <a:ext uri="{9D8B030D-6E8A-4147-A177-3AD203B41FA5}">
                      <a16:colId xmlns:a16="http://schemas.microsoft.com/office/drawing/2014/main" val="368972785"/>
                    </a:ext>
                  </a:extLst>
                </a:gridCol>
                <a:gridCol w="1750792">
                  <a:extLst>
                    <a:ext uri="{9D8B030D-6E8A-4147-A177-3AD203B41FA5}">
                      <a16:colId xmlns:a16="http://schemas.microsoft.com/office/drawing/2014/main" val="594323823"/>
                    </a:ext>
                  </a:extLst>
                </a:gridCol>
              </a:tblGrid>
              <a:tr h="333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1. Jenis Perlengkapan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Volume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Harga Satuan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Nilai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3892366064"/>
                  </a:ext>
                </a:extLst>
              </a:tr>
              <a:tr h="19711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"/>
                      </a:pPr>
                      <a:r>
                        <a:rPr lang="zh-CN" sz="1000" u="none" strike="noStrike">
                          <a:effectLst/>
                        </a:rPr>
                        <a:t>PC</a:t>
                      </a:r>
                      <a:endParaRPr lang="en-US" sz="900" u="none" strike="noStrike">
                        <a:effectLst/>
                        <a:latin typeface="Symbol" panose="05050102010706020507" pitchFamily="18" charset="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Rp.3,5jt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Rp.10,5jt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1308947447"/>
                  </a:ext>
                </a:extLst>
              </a:tr>
              <a:tr h="327425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"/>
                      </a:pPr>
                      <a:r>
                        <a:rPr lang="zh-CN" sz="1000" u="none" strike="noStrike">
                          <a:effectLst/>
                        </a:rPr>
                        <a:t>Kabel roll(5m)</a:t>
                      </a:r>
                      <a:endParaRPr lang="en-US" sz="900" u="none" strike="noStrike">
                        <a:effectLst/>
                        <a:latin typeface="Symbol" panose="05050102010706020507" pitchFamily="18" charset="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Rp.27.000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Rp.27.000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91295562"/>
                  </a:ext>
                </a:extLst>
              </a:tr>
              <a:tr h="197119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SUB TOTAL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Rp.10.527.000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2122525599"/>
                  </a:ext>
                </a:extLst>
              </a:tr>
              <a:tr h="333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2. Perangkat Lunak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Volume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Harga Satuan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Nilai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1368317407"/>
                  </a:ext>
                </a:extLst>
              </a:tr>
              <a:tr h="19711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zh-CN" sz="1000">
                          <a:effectLst/>
                        </a:rPr>
                        <a:t>Unity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Rp.550.000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Rp.1,1jt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3264892007"/>
                  </a:ext>
                </a:extLst>
              </a:tr>
              <a:tr h="33391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zh-CN" sz="1000">
                          <a:effectLst/>
                        </a:rPr>
                        <a:t>Microsoft Office 365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Rp.156.400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Rp.156.400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3559430596"/>
                  </a:ext>
                </a:extLst>
              </a:tr>
              <a:tr h="33391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zh-CN" sz="1000">
                          <a:effectLst/>
                        </a:rPr>
                        <a:t>Adobe Photoshop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Rp.300.000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Rp.600.000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478710950"/>
                  </a:ext>
                </a:extLst>
              </a:tr>
              <a:tr h="333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SUB TOTAL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Rp.1.856.400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2585361393"/>
                  </a:ext>
                </a:extLst>
              </a:tr>
              <a:tr h="333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3. Bahan Habis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Volume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Harga Satuan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Nilai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1744818189"/>
                  </a:ext>
                </a:extLst>
              </a:tr>
              <a:tr h="19711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"/>
                      </a:pPr>
                      <a:r>
                        <a:rPr lang="zh-CN" sz="1000" u="none" strike="noStrike">
                          <a:effectLst/>
                        </a:rPr>
                        <a:t>Makanan</a:t>
                      </a:r>
                      <a:endParaRPr lang="en-US" sz="900" u="none" strike="noStrike">
                        <a:effectLst/>
                        <a:latin typeface="Symbol" panose="05050102010706020507" pitchFamily="18" charset="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Rp.120.000</a:t>
                      </a:r>
                      <a:endParaRPr lang="en-US" sz="9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Rp.2.520.000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2838966599"/>
                  </a:ext>
                </a:extLst>
              </a:tr>
              <a:tr h="19711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"/>
                      </a:pPr>
                      <a:r>
                        <a:rPr lang="zh-CN" sz="1000" u="none" strike="noStrike">
                          <a:effectLst/>
                        </a:rPr>
                        <a:t>Minuman</a:t>
                      </a:r>
                      <a:endParaRPr lang="en-US" sz="900" u="none" strike="noStrike">
                        <a:effectLst/>
                        <a:latin typeface="Symbol" panose="05050102010706020507" pitchFamily="18" charset="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Rp.15.000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Rp.315.000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3655238221"/>
                  </a:ext>
                </a:extLst>
              </a:tr>
              <a:tr h="197119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SUB TOTAL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Rp.2.835.000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1991420615"/>
                  </a:ext>
                </a:extLst>
              </a:tr>
              <a:tr h="333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4. Perjalanan</a:t>
                      </a:r>
                      <a:endParaRPr lang="en-US" sz="9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Volume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Harga Satuan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Nilai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3825943858"/>
                  </a:ext>
                </a:extLst>
              </a:tr>
              <a:tr h="49922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"/>
                      </a:pPr>
                      <a:r>
                        <a:rPr lang="zh-CN" sz="1000" u="none" strike="noStrike" dirty="0">
                          <a:effectLst/>
                        </a:rPr>
                        <a:t>Pulang-Pergi (7 anggota)</a:t>
                      </a:r>
                      <a:endParaRPr lang="en-US" sz="900" u="none" strike="noStrike" dirty="0">
                        <a:effectLst/>
                        <a:latin typeface="Symbol" panose="05050102010706020507" pitchFamily="18" charset="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3 kali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Rp.425.000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Rp.1.275.000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4021712529"/>
                  </a:ext>
                </a:extLst>
              </a:tr>
              <a:tr h="197119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SUB TOTAL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Rp.1.275.000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3070091829"/>
                  </a:ext>
                </a:extLst>
              </a:tr>
              <a:tr h="333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5. Lain-lain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Volume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Harga Satuan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Nilai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1235590189"/>
                  </a:ext>
                </a:extLst>
              </a:tr>
              <a:tr h="19711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"/>
                      </a:pPr>
                      <a:r>
                        <a:rPr lang="zh-CN" sz="1000" u="none" strike="noStrike">
                          <a:effectLst/>
                        </a:rPr>
                        <a:t> </a:t>
                      </a:r>
                      <a:endParaRPr lang="en-US" sz="900" u="none" strike="noStrike">
                        <a:effectLst/>
                        <a:latin typeface="Symbol" panose="05050102010706020507" pitchFamily="18" charset="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4120700999"/>
                  </a:ext>
                </a:extLst>
              </a:tr>
              <a:tr h="19711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"/>
                      </a:pPr>
                      <a:r>
                        <a:rPr lang="zh-CN" sz="1000" u="none" strike="noStrike">
                          <a:effectLst/>
                        </a:rPr>
                        <a:t> </a:t>
                      </a:r>
                      <a:endParaRPr lang="en-US" sz="900" u="none" strike="noStrike">
                        <a:effectLst/>
                        <a:latin typeface="Symbol" panose="05050102010706020507" pitchFamily="18" charset="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2302261056"/>
                  </a:ext>
                </a:extLst>
              </a:tr>
              <a:tr h="197119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SUB TOTAL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751351417"/>
                  </a:ext>
                </a:extLst>
              </a:tr>
              <a:tr h="197119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Total (Rp)</a:t>
                      </a:r>
                      <a:endParaRPr lang="en-US" sz="9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altLang="zh-CN" sz="1000" dirty="0">
                          <a:effectLst/>
                        </a:rPr>
                        <a:t>             </a:t>
                      </a:r>
                      <a:r>
                        <a:rPr lang="zh-CN" sz="1000" dirty="0">
                          <a:effectLst/>
                        </a:rPr>
                        <a:t>Rp.16.493.400</a:t>
                      </a:r>
                      <a:endParaRPr lang="en-US" sz="9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extLst>
                  <a:ext uri="{0D108BD9-81ED-4DB2-BD59-A6C34878D82A}">
                    <a16:rowId xmlns:a16="http://schemas.microsoft.com/office/drawing/2014/main" val="1476222189"/>
                  </a:ext>
                </a:extLst>
              </a:tr>
              <a:tr h="33391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Terbilang: Enam Belas Juta Empat Ratus Sembilan Puluh Tiga Ribu Empat Ratus Rupiah</a:t>
                      </a:r>
                      <a:endParaRPr lang="en-US" sz="9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629" marR="556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2924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E1A8F78A-6D61-4DB7-9FDB-A1E0831D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1973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Anggaran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GB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Biaya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6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9382-3881-442A-87D4-071754EF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4825"/>
            <a:ext cx="10353762" cy="5715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  <a:p>
            <a:pPr marL="0" indent="0" algn="ctr">
              <a:buNone/>
            </a:pPr>
            <a:r>
              <a:rPr lang="en-GB" sz="400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GB" sz="4000" dirty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GB" sz="4000">
                <a:solidFill>
                  <a:schemeClr val="tx2">
                    <a:lumMod val="75000"/>
                  </a:schemeClr>
                </a:solidFill>
              </a:rPr>
              <a:t>uestion </a:t>
            </a:r>
            <a:r>
              <a:rPr lang="en-GB" sz="40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6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1164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DengXian</vt:lpstr>
      <vt:lpstr>Arial</vt:lpstr>
      <vt:lpstr>Bookman Old Style</vt:lpstr>
      <vt:lpstr>Rockwell</vt:lpstr>
      <vt:lpstr>Symbol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 tesen</dc:creator>
  <cp:lastModifiedBy>sep tesen</cp:lastModifiedBy>
  <cp:revision>13</cp:revision>
  <dcterms:created xsi:type="dcterms:W3CDTF">2020-01-15T08:22:15Z</dcterms:created>
  <dcterms:modified xsi:type="dcterms:W3CDTF">2020-01-15T09:42:44Z</dcterms:modified>
</cp:coreProperties>
</file>