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11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2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9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9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4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52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9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000-DBC6-4826-976B-AB61775067ED}" type="datetimeFigureOut">
              <a:rPr lang="en-NZ" smtClean="0"/>
              <a:t>22/06/2022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5E9784-B9C5-4F7E-B6A7-9E39F1AE2ABA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08A1-BFA6-8FC9-6298-7F061CA76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NZ" sz="4800"/>
              <a:t>Automatic watering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Plant">
            <a:extLst>
              <a:ext uri="{FF2B5EF4-FFF2-40B4-BE49-F238E27FC236}">
                <a16:creationId xmlns:a16="http://schemas.microsoft.com/office/drawing/2014/main" id="{A77029EA-D535-8C71-2853-B8DA1CF8B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3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BBEF5E-21AF-1C05-7EA3-E3258615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37" y="643467"/>
            <a:ext cx="3654925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9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BE0713-3BFE-9851-91B7-7B97400FAE1B}"/>
              </a:ext>
            </a:extLst>
          </p:cNvPr>
          <p:cNvSpPr txBox="1"/>
          <p:nvPr/>
        </p:nvSpPr>
        <p:spPr>
          <a:xfrm>
            <a:off x="3731453" y="320595"/>
            <a:ext cx="88481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000" u="sng" dirty="0"/>
              <a:t>Reasons for design</a:t>
            </a:r>
          </a:p>
        </p:txBody>
      </p:sp>
      <p:pic>
        <p:nvPicPr>
          <p:cNvPr id="7" name="Graphic 6" descr="Wilting Pot Plant outline">
            <a:extLst>
              <a:ext uri="{FF2B5EF4-FFF2-40B4-BE49-F238E27FC236}">
                <a16:creationId xmlns:a16="http://schemas.microsoft.com/office/drawing/2014/main" id="{8535FAEB-EA94-177F-C125-C195FB302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456" y="266337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20084-86B9-7568-BAD7-CFE2E2BB05A9}"/>
              </a:ext>
            </a:extLst>
          </p:cNvPr>
          <p:cNvSpPr txBox="1"/>
          <p:nvPr/>
        </p:nvSpPr>
        <p:spPr>
          <a:xfrm>
            <a:off x="3156856" y="1203595"/>
            <a:ext cx="7351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/>
              <a:t>I am forgetful</a:t>
            </a:r>
          </a:p>
          <a:p>
            <a:r>
              <a:rPr lang="en-NZ" sz="3600" dirty="0"/>
              <a:t>I like strawberries</a:t>
            </a:r>
          </a:p>
          <a:p>
            <a:r>
              <a:rPr lang="en-NZ" sz="3600" dirty="0"/>
              <a:t>Helps with experimenting on productivity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085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B2DE62-A4F9-865D-0026-DC7D42E0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1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AB780-AF75-5759-144C-D8D02FB6E0D0}"/>
              </a:ext>
            </a:extLst>
          </p:cNvPr>
          <p:cNvSpPr txBox="1"/>
          <p:nvPr/>
        </p:nvSpPr>
        <p:spPr>
          <a:xfrm>
            <a:off x="1553029" y="348344"/>
            <a:ext cx="10029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000" u="sng" dirty="0"/>
              <a:t>Current non implemented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64FEC-0043-4DD3-A8E8-95053B57A966}"/>
              </a:ext>
            </a:extLst>
          </p:cNvPr>
          <p:cNvSpPr txBox="1"/>
          <p:nvPr/>
        </p:nvSpPr>
        <p:spPr>
          <a:xfrm>
            <a:off x="2365829" y="1364343"/>
            <a:ext cx="8752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/>
              <a:t>Pump</a:t>
            </a:r>
          </a:p>
          <a:p>
            <a:r>
              <a:rPr lang="en-NZ" sz="3600" dirty="0"/>
              <a:t>Water container</a:t>
            </a:r>
          </a:p>
          <a:p>
            <a:r>
              <a:rPr lang="en-NZ" sz="3600" dirty="0"/>
              <a:t>UV lightbulb</a:t>
            </a:r>
          </a:p>
        </p:txBody>
      </p:sp>
    </p:spTree>
    <p:extLst>
      <p:ext uri="{BB962C8B-B14F-4D97-AF65-F5344CB8AC3E}">
        <p14:creationId xmlns:p14="http://schemas.microsoft.com/office/powerpoint/2010/main" val="31301616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0200A8ADEE1D4E82FEEDB728B4679E" ma:contentTypeVersion="13" ma:contentTypeDescription="Create a new document." ma:contentTypeScope="" ma:versionID="5fe092ade93bdb61b80fd02a9583a48e">
  <xsd:schema xmlns:xsd="http://www.w3.org/2001/XMLSchema" xmlns:xs="http://www.w3.org/2001/XMLSchema" xmlns:p="http://schemas.microsoft.com/office/2006/metadata/properties" xmlns:ns3="b1fde69e-c2f5-49b2-b891-c6be0d49d3c4" xmlns:ns4="b98cc38a-886f-48d0-bddd-e91ecfa76538" targetNamespace="http://schemas.microsoft.com/office/2006/metadata/properties" ma:root="true" ma:fieldsID="6596e5784b455787ac325957ecfa45f9" ns3:_="" ns4:_="">
    <xsd:import namespace="b1fde69e-c2f5-49b2-b891-c6be0d49d3c4"/>
    <xsd:import namespace="b98cc38a-886f-48d0-bddd-e91ecfa765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de69e-c2f5-49b2-b891-c6be0d49d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8cc38a-886f-48d0-bddd-e91ecfa7653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22AE4B-F2D8-4C04-8557-6010BFA1B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fde69e-c2f5-49b2-b891-c6be0d49d3c4"/>
    <ds:schemaRef ds:uri="b98cc38a-886f-48d0-bddd-e91ecfa765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8549D3-0F3D-4950-A2D2-6640606BC2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E99AFB-C15B-4FEE-9084-397EF67D6642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b98cc38a-886f-48d0-bddd-e91ecfa76538"/>
    <ds:schemaRef ds:uri="b1fde69e-c2f5-49b2-b891-c6be0d49d3c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26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Automatic watering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watering system</dc:title>
  <dc:creator>Tyler Perkins (10007440)</dc:creator>
  <cp:lastModifiedBy>Tyler Perkins (10007440)</cp:lastModifiedBy>
  <cp:revision>1</cp:revision>
  <dcterms:created xsi:type="dcterms:W3CDTF">2022-06-22T05:45:59Z</dcterms:created>
  <dcterms:modified xsi:type="dcterms:W3CDTF">2022-06-22T06:40:06Z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0x010100FE0200A8ADEE1D4E82FEEDB728B4679E</vt:lpwstr>
  </property>
</Properties>
</file>