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4674"/>
  </p:normalViewPr>
  <p:slideViewPr>
    <p:cSldViewPr snapToGrid="0" snapToObjects="1">
      <p:cViewPr varScale="1">
        <p:scale>
          <a:sx n="126" d="100"/>
          <a:sy n="126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angular-vs-react-the-deal-breaker-7d76c04496bc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flux/refluxjs/tree/master/docs" TargetMode="External"/><Relationship Id="rId2" Type="http://schemas.openxmlformats.org/officeDocument/2006/relationships/hyperlink" Target="https://github.com/facebook/flux/tree/master/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flux/refluxjs/blob/master/docs/other/reflux-vs-flux.m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62B6-2953-D24E-9003-C87438040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React,Reflux</a:t>
            </a:r>
            <a:r>
              <a:rPr lang="en-US" dirty="0"/>
              <a:t> and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620D-C628-2349-AB31-29B354562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Iain C Docherty</a:t>
            </a:r>
          </a:p>
        </p:txBody>
      </p:sp>
    </p:spTree>
    <p:extLst>
      <p:ext uri="{BB962C8B-B14F-4D97-AF65-F5344CB8AC3E}">
        <p14:creationId xmlns:p14="http://schemas.microsoft.com/office/powerpoint/2010/main" val="281549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EEE4-E4F3-174D-8546-B9716DCF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Reflux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5D58-96FC-2849-8138-FC3EEC0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Reflux each action is it’s own dispatcher</a:t>
            </a:r>
          </a:p>
          <a:p>
            <a:r>
              <a:rPr lang="en-US" dirty="0"/>
              <a:t>Loose coupling using pub-sub actions.</a:t>
            </a:r>
          </a:p>
          <a:p>
            <a:r>
              <a:rPr lang="en-US" dirty="0"/>
              <a:t>Data flow is one-way</a:t>
            </a:r>
          </a:p>
          <a:p>
            <a:r>
              <a:rPr lang="en-US" dirty="0"/>
              <a:t>Pure functions make testing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5BD0-5CF1-D74B-BF41-BE98C85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Reflux with Web-Sockets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48D20-B4D3-B74E-87EE-3AFE5572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916" y="2052638"/>
            <a:ext cx="6829105" cy="3997325"/>
          </a:xfr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05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ACE2-CF0E-8C4D-9849-8CE04B1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9A81-91C5-6D4E-96A9-788D62DB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 listens to actions which send data to server</a:t>
            </a:r>
          </a:p>
          <a:p>
            <a:r>
              <a:rPr lang="en-US" dirty="0"/>
              <a:t>DAO takes server web socket messages and converts to actions</a:t>
            </a:r>
          </a:p>
          <a:p>
            <a:r>
              <a:rPr lang="en-US" dirty="0"/>
              <a:t>All state is now held on the server. Server is ‘stateful’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8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ACE2-CF0E-8C4D-9849-8CE04B1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9A81-91C5-6D4E-96A9-788D62DB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 Decouples </a:t>
            </a:r>
            <a:r>
              <a:rPr lang="en-US" dirty="0" err="1"/>
              <a:t>websocket</a:t>
            </a:r>
            <a:r>
              <a:rPr lang="en-US" dirty="0"/>
              <a:t> from Reflux</a:t>
            </a:r>
          </a:p>
          <a:p>
            <a:r>
              <a:rPr lang="en-US" dirty="0"/>
              <a:t>Data flow is still one-way</a:t>
            </a:r>
          </a:p>
          <a:p>
            <a:r>
              <a:rPr lang="en-US" dirty="0"/>
              <a:t>Server side Perl uses </a:t>
            </a:r>
            <a:r>
              <a:rPr lang="en-US" dirty="0" err="1"/>
              <a:t>AnyEvent</a:t>
            </a:r>
            <a:r>
              <a:rPr lang="en-US" dirty="0"/>
              <a:t> and Twiggy</a:t>
            </a:r>
          </a:p>
          <a:p>
            <a:r>
              <a:rPr lang="en-US" dirty="0"/>
              <a:t>Catalyst and </a:t>
            </a:r>
            <a:r>
              <a:rPr lang="en-US" dirty="0" err="1"/>
              <a:t>Mojolicious</a:t>
            </a:r>
            <a:r>
              <a:rPr lang="en-US" dirty="0"/>
              <a:t> now support </a:t>
            </a:r>
            <a:r>
              <a:rPr lang="en-US" dirty="0" err="1"/>
              <a:t>WebSockets</a:t>
            </a:r>
            <a:r>
              <a:rPr lang="en-US" dirty="0"/>
              <a:t>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2418-E4C4-3548-92F4-65A43B64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C4B6-A322-9744-BA4D-D38B84F4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based on ‘Twiggy’ a light-weight, fast PSGI application.</a:t>
            </a:r>
          </a:p>
          <a:p>
            <a:r>
              <a:rPr lang="en-US" dirty="0"/>
              <a:t>Bespoke </a:t>
            </a:r>
            <a:r>
              <a:rPr lang="en-US" dirty="0" err="1"/>
              <a:t>Websocket</a:t>
            </a:r>
            <a:r>
              <a:rPr lang="en-US" dirty="0"/>
              <a:t> implementation with routing</a:t>
            </a:r>
          </a:p>
          <a:p>
            <a:r>
              <a:rPr lang="en-US" dirty="0"/>
              <a:t>Design principle, fast web-socket code, delegate slow code.</a:t>
            </a:r>
          </a:p>
          <a:p>
            <a:r>
              <a:rPr lang="en-US" dirty="0"/>
              <a:t>Job queues using beanstalk.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06FD-4813-9147-A099-09399C3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DB76-5DB7-F040-B916-D8D40E54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  <a:p>
            <a:r>
              <a:rPr lang="en-US" dirty="0"/>
              <a:t>Introducing Flux (and Reflux)</a:t>
            </a:r>
          </a:p>
          <a:p>
            <a:r>
              <a:rPr lang="en-US" dirty="0"/>
              <a:t>Adding Web Sockets (client)</a:t>
            </a:r>
          </a:p>
          <a:p>
            <a:r>
              <a:rPr lang="en-US" dirty="0"/>
              <a:t>Web Sockets (server side Perl)</a:t>
            </a:r>
          </a:p>
        </p:txBody>
      </p:sp>
    </p:spTree>
    <p:extLst>
      <p:ext uri="{BB962C8B-B14F-4D97-AF65-F5344CB8AC3E}">
        <p14:creationId xmlns:p14="http://schemas.microsoft.com/office/powerpoint/2010/main" val="140059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1D81-2DF3-7D4E-BDF0-6CCBFDDC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217E-1F80-6D40-B852-F1B4D502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Docs. </a:t>
            </a:r>
            <a:r>
              <a:rPr lang="en-US" dirty="0">
                <a:hlinkClick r:id="rId2"/>
              </a:rPr>
              <a:t>https://reactjs.org/docs/getting-started.html</a:t>
            </a:r>
            <a:endParaRPr lang="en-US" dirty="0"/>
          </a:p>
          <a:p>
            <a:r>
              <a:rPr lang="en-US" dirty="0"/>
              <a:t>React vs Angular </a:t>
            </a:r>
            <a:r>
              <a:rPr lang="en-US" dirty="0">
                <a:hlinkClick r:id="rId3"/>
              </a:rPr>
              <a:t>https://hackernoon.com/angular-vs-react-the-deal-breaker-7d76c04496bc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3373-D116-6A45-BDE1-81A16B51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6A0B-114A-8D47-A50B-BB58CF3B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app demonstrating</a:t>
            </a:r>
          </a:p>
          <a:p>
            <a:r>
              <a:rPr lang="en-US" dirty="0"/>
              <a:t>- React Components</a:t>
            </a:r>
          </a:p>
          <a:p>
            <a:r>
              <a:rPr lang="en-US" dirty="0"/>
              <a:t>- JSX</a:t>
            </a:r>
          </a:p>
          <a:p>
            <a:r>
              <a:rPr lang="en-US" dirty="0"/>
              <a:t>- State and Properties data 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DF2-48C7-854E-A688-7C66550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C782-6754-AF49-AA06-1AAE9512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React codebase is made up of components.</a:t>
            </a:r>
          </a:p>
          <a:p>
            <a:r>
              <a:rPr lang="en-GB" dirty="0"/>
              <a:t>These components are written using JSX.</a:t>
            </a:r>
          </a:p>
          <a:p>
            <a:r>
              <a:rPr lang="en-GB" dirty="0"/>
              <a:t>Data flows from parent to children, except when it comes to state, which originates inside a component.</a:t>
            </a:r>
          </a:p>
          <a:p>
            <a:r>
              <a:rPr lang="en-GB" dirty="0"/>
              <a:t>Components possess a small set of lifecycle and utility methods.</a:t>
            </a:r>
          </a:p>
          <a:p>
            <a:r>
              <a:rPr lang="en-GB" dirty="0"/>
              <a:t>Components can also be written as pure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2C4C-0F58-894F-A2F0-B010D994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BBDB-85D7-2547-9E53-FDF1E3CB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docs. </a:t>
            </a:r>
            <a:r>
              <a:rPr lang="en-US" dirty="0">
                <a:hlinkClick r:id="rId2"/>
              </a:rPr>
              <a:t>https://github.com/facebook/flux/tree/master/examples</a:t>
            </a:r>
            <a:endParaRPr lang="en-US" dirty="0"/>
          </a:p>
          <a:p>
            <a:r>
              <a:rPr lang="en-US" dirty="0"/>
              <a:t>Reflux </a:t>
            </a:r>
            <a:r>
              <a:rPr lang="en-US" dirty="0">
                <a:hlinkClick r:id="rId3"/>
              </a:rPr>
              <a:t>https://github.com/reflux/refluxjs/tree/master/docs</a:t>
            </a:r>
            <a:endParaRPr lang="en-US" dirty="0"/>
          </a:p>
          <a:p>
            <a:r>
              <a:rPr lang="en-US" dirty="0"/>
              <a:t>Reflux vs Flux </a:t>
            </a:r>
            <a:r>
              <a:rPr lang="en-US" dirty="0">
                <a:hlinkClick r:id="rId4"/>
              </a:rPr>
              <a:t>https://github.com/reflux/refluxjs/blob/master/docs/other/reflux-vs-flux.md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4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3092-91AF-6642-9195-D63BC1A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Flux data-flow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26DEB5-52F9-6F43-8DCF-4E68CC86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894050"/>
            <a:ext cx="7796212" cy="2314500"/>
          </a:xfr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607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58B2-A424-2A45-9C60-73E60545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Reflux data-flow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6697C-05C4-A34E-A1C6-D8B0CD728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3315720"/>
            <a:ext cx="7796212" cy="1471160"/>
          </a:xfr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971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EEE4-E4F3-174D-8546-B9716DCF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Reflux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5D58-96FC-2849-8138-FC3EEC0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React app to include Reflux</a:t>
            </a:r>
          </a:p>
          <a:p>
            <a:r>
              <a:rPr lang="en-US" dirty="0"/>
              <a:t>Counter Store</a:t>
            </a:r>
          </a:p>
          <a:p>
            <a:r>
              <a:rPr lang="en-US" dirty="0"/>
              <a:t>Counter Actions</a:t>
            </a:r>
          </a:p>
          <a:p>
            <a:r>
              <a:rPr lang="en-US" dirty="0"/>
              <a:t>Uni directional data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{15F4318D-808A-6242-A5F7-A106A214560A}tf10001058</Template>
  <TotalTime>15965</TotalTime>
  <Words>309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React,Reflux and WebSockets</vt:lpstr>
      <vt:lpstr>Introduction.</vt:lpstr>
      <vt:lpstr>React</vt:lpstr>
      <vt:lpstr>React Demonstration</vt:lpstr>
      <vt:lpstr>React Summary</vt:lpstr>
      <vt:lpstr>Reflux</vt:lpstr>
      <vt:lpstr>Standard Flux data-flow</vt:lpstr>
      <vt:lpstr>Reflux data-flow</vt:lpstr>
      <vt:lpstr>Reflux Demonstration</vt:lpstr>
      <vt:lpstr>Reflux Summary</vt:lpstr>
      <vt:lpstr>Reflux with Web-Sockets</vt:lpstr>
      <vt:lpstr>Websocket Demonstration </vt:lpstr>
      <vt:lpstr>Websocket Summary</vt:lpstr>
      <vt:lpstr>Server code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React,Reflux and WebSockets</dc:title>
  <dc:creator>iain docherty</dc:creator>
  <cp:lastModifiedBy>iain docherty</cp:lastModifiedBy>
  <cp:revision>16</cp:revision>
  <dcterms:created xsi:type="dcterms:W3CDTF">2018-10-11T14:24:47Z</dcterms:created>
  <dcterms:modified xsi:type="dcterms:W3CDTF">2018-11-05T14:30:10Z</dcterms:modified>
</cp:coreProperties>
</file>