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4">
          <p15:clr>
            <a:srgbClr val="9AA0A6"/>
          </p15:clr>
        </p15:guide>
        <p15:guide id="4" pos="5466">
          <p15:clr>
            <a:srgbClr val="9AA0A6"/>
          </p15:clr>
        </p15:guide>
        <p15:guide id="5" orient="horz" pos="5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660" y="-96"/>
      </p:cViewPr>
      <p:guideLst>
        <p:guide orient="horz" pos="1620"/>
        <p:guide orient="horz" pos="540"/>
        <p:guide pos="2880"/>
        <p:guide pos="294"/>
        <p:guide pos="54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0231343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0231343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023134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023134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0231343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0231343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625788" y="376518"/>
            <a:ext cx="4262718" cy="132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9600" y="395300"/>
            <a:ext cx="83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Финальная презентация ДЕМО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22225" t="22668" r="21692" b="22443"/>
          <a:stretch/>
        </p:blipFill>
        <p:spPr>
          <a:xfrm>
            <a:off x="465250" y="4290900"/>
            <a:ext cx="739350" cy="3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4079" y="4297280"/>
            <a:ext cx="1622795" cy="31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9323" y="1796047"/>
            <a:ext cx="6734674" cy="238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40" y="891104"/>
            <a:ext cx="3677578" cy="5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0" y="0"/>
            <a:ext cx="9144000" cy="2487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693024" y="470647"/>
            <a:ext cx="4102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Демо от команды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Memory Leak Team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310144" y="228600"/>
            <a:ext cx="449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Процесс коммерческой доставки.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779929"/>
            <a:ext cx="6676464" cy="41753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slide_07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458" y="1000500"/>
            <a:ext cx="5392272" cy="3813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649200"/>
          </a:xfrm>
          <a:prstGeom prst="rect">
            <a:avLst/>
          </a:prstGeom>
          <a:gradFill>
            <a:gsLst>
              <a:gs pos="0">
                <a:srgbClr val="FFF900"/>
              </a:gs>
              <a:gs pos="100000">
                <a:srgbClr val="FE064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154575" y="4216350"/>
            <a:ext cx="719250" cy="7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66682" y="974912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Постановка задачи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65629" y="2232212"/>
            <a:ext cx="7972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600" dirty="0" smtClean="0"/>
              <a:t>1. Разработать техническое решение по организации доставки </a:t>
            </a:r>
            <a:r>
              <a:rPr lang="ru-RU" sz="1600" dirty="0" smtClean="0"/>
              <a:t>корреспонденции.</a:t>
            </a:r>
            <a:endParaRPr lang="ru-RU" sz="1600" dirty="0" smtClean="0"/>
          </a:p>
          <a:p>
            <a:pPr marL="342900" indent="-342900"/>
            <a:endParaRPr lang="ru-RU" sz="1600" dirty="0" smtClean="0"/>
          </a:p>
          <a:p>
            <a:r>
              <a:rPr lang="ru-RU" sz="1600" dirty="0" smtClean="0"/>
              <a:t>2. Описать технологический и бизнес процессы при внедрении данного </a:t>
            </a:r>
            <a:r>
              <a:rPr lang="ru-RU" sz="1600" dirty="0" smtClean="0"/>
              <a:t>решения.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3. Обосновать </a:t>
            </a:r>
            <a:r>
              <a:rPr lang="ru-RU" sz="1600" dirty="0" smtClean="0"/>
              <a:t>практическую </a:t>
            </a:r>
            <a:r>
              <a:rPr lang="ru-RU" sz="1600" dirty="0" smtClean="0"/>
              <a:t>и экономическую выгоду от </a:t>
            </a:r>
            <a:r>
              <a:rPr lang="ru-RU" sz="1600" dirty="0" smtClean="0"/>
              <a:t>внедрения.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299448" y="356347"/>
            <a:ext cx="456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Почтовый планировщик. Что это?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867335"/>
            <a:ext cx="6676464" cy="3872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slid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523" y="980790"/>
            <a:ext cx="5049372" cy="35710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63172" y="329453"/>
            <a:ext cx="683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Почтовый планировщик. Где будет располагаться?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867335"/>
            <a:ext cx="6676464" cy="3872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slide_03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59" y="546101"/>
            <a:ext cx="6104965" cy="4317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63172" y="228600"/>
            <a:ext cx="678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Почтовый планировщик. Как это будет выглядеть?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779929"/>
            <a:ext cx="6676464" cy="41753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CheckPoint3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67" y="921125"/>
            <a:ext cx="4852973" cy="3933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89917" y="228600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Почтовый планировщик. Процесс доставки корреспонденции.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779929"/>
            <a:ext cx="6676464" cy="4175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slide_04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730" y="860612"/>
            <a:ext cx="5919544" cy="40341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6338" y="228600"/>
            <a:ext cx="812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Процесс в случае согласования отправки корреспонденции.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779929"/>
            <a:ext cx="6676464" cy="4175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slide_06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4" y="862746"/>
            <a:ext cx="5653602" cy="3998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676" y="2785275"/>
            <a:ext cx="7085324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75302" y="228600"/>
            <a:ext cx="4963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Интерфейс на стороне руководителя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63171" y="779929"/>
            <a:ext cx="6676464" cy="41753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slide_05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74" y="313225"/>
            <a:ext cx="727279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649200"/>
          </a:xfrm>
          <a:prstGeom prst="rect">
            <a:avLst/>
          </a:prstGeom>
          <a:gradFill>
            <a:gsLst>
              <a:gs pos="0">
                <a:srgbClr val="FFF900"/>
              </a:gs>
              <a:gs pos="100000">
                <a:srgbClr val="FE064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154575" y="4216350"/>
            <a:ext cx="719250" cy="7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79164" y="961161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Возможное коммерческое применение.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9377" y="1909078"/>
            <a:ext cx="7984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600" dirty="0" smtClean="0"/>
              <a:t>1. Разработка модуля расчета стоимости в зависимости от массы отправления и</a:t>
            </a:r>
          </a:p>
          <a:p>
            <a:pPr marL="342900" indent="-342900"/>
            <a:r>
              <a:rPr lang="ru-RU" sz="1600" dirty="0" smtClean="0"/>
              <a:t> пункта доставки.</a:t>
            </a:r>
          </a:p>
          <a:p>
            <a:pPr marL="342900" indent="-342900"/>
            <a:endParaRPr lang="ru-RU" sz="1600" dirty="0" smtClean="0"/>
          </a:p>
          <a:p>
            <a:r>
              <a:rPr lang="ru-RU" sz="1600" dirty="0" smtClean="0"/>
              <a:t>2</a:t>
            </a:r>
            <a:r>
              <a:rPr lang="ru-RU" sz="1600" dirty="0" smtClean="0"/>
              <a:t>. </a:t>
            </a:r>
            <a:r>
              <a:rPr lang="ru-RU" sz="1600" dirty="0" smtClean="0"/>
              <a:t>Разработка модуля для формирования документов строгой отчетности.</a:t>
            </a:r>
          </a:p>
          <a:p>
            <a:endParaRPr lang="ru-RU" sz="1600" dirty="0" smtClean="0"/>
          </a:p>
          <a:p>
            <a:r>
              <a:rPr lang="ru-RU" sz="1600" dirty="0" smtClean="0"/>
              <a:t>3. </a:t>
            </a:r>
            <a:r>
              <a:rPr lang="ru-RU" sz="1600" dirty="0" smtClean="0"/>
              <a:t>Рассылка почтовых уведомлений клиенту (СМС отправления).</a:t>
            </a:r>
          </a:p>
          <a:p>
            <a:endParaRPr lang="ru-RU" sz="1600" dirty="0" smtClean="0"/>
          </a:p>
          <a:p>
            <a:r>
              <a:rPr lang="ru-RU" sz="1600" dirty="0" smtClean="0"/>
              <a:t>4. Разработка мобильного приложения для персонала для отслеживания</a:t>
            </a:r>
          </a:p>
          <a:p>
            <a:r>
              <a:rPr lang="ru-RU" sz="1600" dirty="0" smtClean="0"/>
              <a:t> этапов доставки (использование, например, </a:t>
            </a:r>
            <a:r>
              <a:rPr lang="en-US" sz="1600" dirty="0" smtClean="0"/>
              <a:t>QR</a:t>
            </a:r>
            <a:r>
              <a:rPr lang="ru-RU" sz="1600" dirty="0" smtClean="0"/>
              <a:t>- кодов).</a:t>
            </a:r>
            <a:endParaRPr lang="ru-RU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147</Words>
  <Application>Microsoft Office PowerPoint</Application>
  <PresentationFormat>Экран 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Сергей</cp:lastModifiedBy>
  <cp:revision>33</cp:revision>
  <dcterms:modified xsi:type="dcterms:W3CDTF">2021-11-21T07:28:45Z</dcterms:modified>
</cp:coreProperties>
</file>