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93" d="100"/>
          <a:sy n="93" d="100"/>
        </p:scale>
        <p:origin x="259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3/22/2022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671" y="2514600"/>
            <a:ext cx="3886198" cy="990601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sz="8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41" y="1828801"/>
            <a:ext cx="1230060" cy="457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212" y="39624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Ayesha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Rishvanth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Surya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Jignesh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Veeraju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412" y="457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S.RadhaKrishnan Team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0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– 2</a:t>
            </a:r>
            <a:endParaRPr lang="en-US" sz="54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955" y="1828800"/>
            <a:ext cx="534931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– 3</a:t>
            </a:r>
            <a:endParaRPr lang="en-US" sz="54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946" y="1828800"/>
            <a:ext cx="524933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– 4</a:t>
            </a:r>
            <a:endParaRPr lang="en-US" sz="54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329" y="1828800"/>
            <a:ext cx="5154567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60" y="1790700"/>
            <a:ext cx="4323852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047" y="1932318"/>
            <a:ext cx="2410478" cy="3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612" y="685800"/>
            <a:ext cx="8686800" cy="2286000"/>
          </a:xfrm>
        </p:spPr>
        <p:txBody>
          <a:bodyPr/>
          <a:lstStyle/>
          <a:p>
            <a:r>
              <a:rPr lang="en-IN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  <a:endParaRPr lang="en-US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18012" y="3505200"/>
            <a:ext cx="2438400" cy="762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Cloudera VM</a:t>
            </a:r>
            <a:endParaRPr lang="en-U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4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219200"/>
            <a:ext cx="8534401" cy="457200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 from online_store_customer_data</a:t>
            </a:r>
            <a:endParaRPr lang="en-U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/>
          <a:stretch/>
        </p:blipFill>
        <p:spPr>
          <a:xfrm>
            <a:off x="1471544" y="1828800"/>
            <a:ext cx="7823268" cy="4191000"/>
          </a:xfrm>
        </p:spPr>
      </p:pic>
      <p:sp>
        <p:nvSpPr>
          <p:cNvPr id="4" name="TextBox 3"/>
          <p:cNvSpPr txBox="1"/>
          <p:nvPr/>
        </p:nvSpPr>
        <p:spPr>
          <a:xfrm>
            <a:off x="684212" y="304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  <a:endParaRPr lang="en-US" sz="40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329514"/>
            <a:ext cx="1524000" cy="13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3971"/>
          <a:stretch/>
        </p:blipFill>
        <p:spPr>
          <a:xfrm>
            <a:off x="20871" y="12700"/>
            <a:ext cx="12190412" cy="181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2895600"/>
            <a:ext cx="4419600" cy="11430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2700"/>
            <a:ext cx="10895013" cy="403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7143"/>
          <a:stretch/>
        </p:blipFill>
        <p:spPr>
          <a:xfrm>
            <a:off x="11580812" y="804672"/>
            <a:ext cx="608012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87419"/>
            <a:ext cx="89852" cy="11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2667000"/>
            <a:ext cx="2362200" cy="10668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Talend</a:t>
            </a:r>
            <a:endParaRPr lang="en-US" sz="54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265612" y="3886200"/>
            <a:ext cx="3657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 tool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609600"/>
            <a:ext cx="2527320" cy="24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Online_store_customer_data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88" y="1828800"/>
            <a:ext cx="7410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812" y="429070"/>
            <a:ext cx="10439400" cy="838200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 FROM ONLINE_STORE_CUSTOMER_DATA;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012" y="1447800"/>
            <a:ext cx="8153400" cy="458628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41612" y="2209800"/>
            <a:ext cx="7772400" cy="4371973"/>
          </a:xfrm>
          <a:prstGeom prst="rect">
            <a:avLst/>
          </a:prstGeom>
        </p:spPr>
      </p:pic>
      <p:sp>
        <p:nvSpPr>
          <p:cNvPr id="5" name="Title 9"/>
          <p:cNvSpPr txBox="1">
            <a:spLocks/>
          </p:cNvSpPr>
          <p:nvPr/>
        </p:nvSpPr>
        <p:spPr>
          <a:xfrm>
            <a:off x="227012" y="204832"/>
            <a:ext cx="1295400" cy="448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en-US" sz="44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412" y="347056"/>
            <a:ext cx="1141471" cy="13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en-US" sz="3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b="0" dirty="0" smtClean="0">
                <a:solidFill>
                  <a:schemeClr val="bg2">
                    <a:lumMod val="25000"/>
                  </a:schemeClr>
                </a:solidFill>
              </a:rPr>
              <a:t>online_store_customer_data.find()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8" r="718"/>
          <a:stretch/>
        </p:blipFill>
        <p:spPr>
          <a:xfrm>
            <a:off x="2084271" y="1905000"/>
            <a:ext cx="660094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412" y="381001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 db</a:t>
            </a:r>
            <a:endParaRPr 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t="1273" b="-1"/>
          <a:stretch/>
        </p:blipFill>
        <p:spPr>
          <a:xfrm>
            <a:off x="9306934" y="457200"/>
            <a:ext cx="1463774" cy="17126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7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5092"/>
            <a:ext cx="7239000" cy="5127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 from online_store_customer_data;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3" y="1925515"/>
            <a:ext cx="8686800" cy="3997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144"/>
          <a:stretch/>
        </p:blipFill>
        <p:spPr>
          <a:xfrm>
            <a:off x="3122612" y="3200400"/>
            <a:ext cx="6858000" cy="310206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9413" y="114300"/>
            <a:ext cx="14478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SSMS</a:t>
            </a:r>
            <a:endParaRPr lang="en-US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14" t="-1" r="27781" b="1452"/>
          <a:stretch/>
        </p:blipFill>
        <p:spPr>
          <a:xfrm>
            <a:off x="9070983" y="210997"/>
            <a:ext cx="1591601" cy="1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362200"/>
            <a:ext cx="26670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412" y="3200400"/>
            <a:ext cx="3657600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 Tool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983" t="20855" r="75911" b="24691"/>
          <a:stretch/>
        </p:blipFill>
        <p:spPr>
          <a:xfrm flipV="1">
            <a:off x="6551612" y="245920"/>
            <a:ext cx="2171526" cy="25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1524000"/>
            <a:ext cx="8686800" cy="2286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Store </a:t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Customer Data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19200"/>
            <a:ext cx="2497534" cy="44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787" y="1835018"/>
            <a:ext cx="890488" cy="418478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– 1</a:t>
            </a:r>
            <a:endParaRPr lang="en-US" sz="5400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439" y="1828800"/>
            <a:ext cx="52503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59</Words>
  <Application>Microsoft Office PowerPoint</Application>
  <PresentationFormat>Custom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Medium</vt:lpstr>
      <vt:lpstr>Business Contrast 16x9</vt:lpstr>
      <vt:lpstr>Project</vt:lpstr>
      <vt:lpstr>Talend</vt:lpstr>
      <vt:lpstr>Online_store_customer_data</vt:lpstr>
      <vt:lpstr>SELECT * FROM ONLINE_STORE_CUSTOMER_DATA;</vt:lpstr>
      <vt:lpstr>db. online_store_customer_data.find()</vt:lpstr>
      <vt:lpstr>select * from online_store_customer_data;</vt:lpstr>
      <vt:lpstr>Tableau</vt:lpstr>
      <vt:lpstr>Online Store     Customer Data</vt:lpstr>
      <vt:lpstr>Report – 1</vt:lpstr>
      <vt:lpstr>Report – 2</vt:lpstr>
      <vt:lpstr>Report – 3</vt:lpstr>
      <vt:lpstr>Report – 4</vt:lpstr>
      <vt:lpstr>Big Data</vt:lpstr>
      <vt:lpstr>select * from online_store_customer_data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2022-03-22T04:12:17Z</dcterms:created>
  <dcterms:modified xsi:type="dcterms:W3CDTF">2022-03-22T04:15:22Z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4648f067-6a57-4df0-9568-898ed0179f8a</vt:lpwstr>
  </property>
  <property fmtid="{D5CDD505-2E9C-101B-9397-08002B2CF9AE}" pid="4" name="HCLClassification">
    <vt:lpwstr>HCL_Cla5s_1nt3rnal</vt:lpwstr>
  </property>
</Properties>
</file>