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1" r:id="rId6"/>
    <p:sldId id="267" r:id="rId7"/>
    <p:sldId id="263" r:id="rId8"/>
    <p:sldId id="264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3788" y="1395502"/>
            <a:ext cx="457561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Python</a:t>
            </a:r>
            <a:endParaRPr lang="en-US" sz="11500" b="1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6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Python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History of Python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Versions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Comparing Python with other languages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What is Python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general purpose, high-level, interpreted,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scripting, procedure and object-oriented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a programming language that combines features of C and Java.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ISKEEN\Desktop\PV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987386"/>
            <a:ext cx="8059737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77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History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on Python began in late 1989 by Guido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Netherlands.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year 1989, he started to prepare a Simple Scripting Language to resolve the problems of ABC programming language.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officially Python was made available to public in 1991. The official Date of Birth for Python is : Feb 20th 1991.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“Python” name was taken from a famous comedy serial which was broadcasted in BBC in 1970’s called “Monty Python’s Flaying Circus”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has given name "Python" to the programming language as he was a big fan of "Monty Python's Flying Circus" TV Show.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7564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Version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0.9.0 - February, 1991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1.0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- January 1994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2.0 -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October,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2000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3.0 -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December,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3.1 -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June,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2009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3.2 -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February,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2011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3.3 -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September,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2012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3.4 -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March,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3.5 -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September,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3.6 -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December,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Python 3.7 -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June, 2018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3.8 - October, 2019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3.9 - October, 2020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Python 3.10 - October, 2021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/>
              <a:t>         https</a:t>
            </a:r>
            <a:r>
              <a:rPr lang="en-IN" sz="1400" dirty="0"/>
              <a:t>://www.python.org/doc/versions/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3790950"/>
            <a:ext cx="480060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3.5+ cannot be used on Windows XP or earlier.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Comparisons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Between C,JAVA and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when compare to C,C++,JAVA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and Dynamic Programming Language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 Dependency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Procedure and Object Oriented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Statically Typed and Dynamically Typed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Easy to Learn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Freeware and Open Source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Level Language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Platform Independent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Dynamically Typed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Both Procedure and Object Oriented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Interpreted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Extendable/Extensive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Embedded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Huge Library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GUI Programming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Application for Python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40802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Pyramid,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Flask, Bottle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Desktop GUI Application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(Calculator)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 Based Application- Command Prompt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Games and 3D Application(Pirates of Caribbean)-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kivy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Application- Socket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Scientific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Numeric Applications-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Numpy,Scipy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Science-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Numpy,pandas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 Learning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-learn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Analysis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Seaborn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 Application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IOT-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Resberypy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3105150"/>
            <a:ext cx="3799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https://www.python.org/about/apps</a:t>
            </a:r>
            <a:r>
              <a:rPr lang="en-IN" dirty="0" smtClean="0"/>
              <a:t>/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Performance and Speed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Incompatibility between Two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394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INTRODUCTION</vt:lpstr>
      <vt:lpstr>What is Python ?</vt:lpstr>
      <vt:lpstr>History</vt:lpstr>
      <vt:lpstr>Version</vt:lpstr>
      <vt:lpstr> Comparisons Between C,JAVA and Python </vt:lpstr>
      <vt:lpstr>Features</vt:lpstr>
      <vt:lpstr>Application for Python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SPHN</cp:lastModifiedBy>
  <cp:revision>74</cp:revision>
  <dcterms:created xsi:type="dcterms:W3CDTF">2006-08-16T00:00:00Z</dcterms:created>
  <dcterms:modified xsi:type="dcterms:W3CDTF">2022-08-16T15:25:24Z</dcterms:modified>
</cp:coreProperties>
</file>