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5" r:id="rId7"/>
    <p:sldId id="259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Times New Roman" pitchFamily="18" charset="0"/>
                <a:cs typeface="Times New Roman" pitchFamily="18" charset="0"/>
              </a:rPr>
              <a:t>Loop 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Loop control statements are used when a section of code may either be executed a fixed number of times, or while some condition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true.</a:t>
            </a: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While</a:t>
            </a: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pPr marL="0" indent="0">
              <a:buNone/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012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while Loop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27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while loop keeps repeating an action until an associated condition returns false.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while (condition)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Statement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Rest of the Code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b="1" dirty="0" smtClean="0"/>
              <a:t>Example:1                                            Example:2       </a:t>
            </a:r>
          </a:p>
          <a:p>
            <a:pPr>
              <a:buNone/>
            </a:pPr>
            <a:r>
              <a:rPr lang="en-US" sz="1600" dirty="0" smtClean="0"/>
              <a:t>x=1                                                         </a:t>
            </a:r>
            <a:r>
              <a:rPr lang="en-US" sz="1600" dirty="0" err="1" smtClean="0"/>
              <a:t>pwd</a:t>
            </a:r>
            <a:r>
              <a:rPr lang="en-US" sz="1600" dirty="0" smtClean="0"/>
              <a:t>=input("enter your password")</a:t>
            </a:r>
          </a:p>
          <a:p>
            <a:pPr>
              <a:buNone/>
            </a:pPr>
            <a:r>
              <a:rPr lang="en-US" sz="1600" dirty="0" smtClean="0"/>
              <a:t>while x &lt;=10:                                        while </a:t>
            </a:r>
            <a:r>
              <a:rPr lang="en-US" sz="1600" dirty="0" err="1" smtClean="0"/>
              <a:t>pwd</a:t>
            </a:r>
            <a:r>
              <a:rPr lang="en-US" sz="1600" dirty="0" smtClean="0"/>
              <a:t>!=“guru":</a:t>
            </a:r>
          </a:p>
          <a:p>
            <a:pPr>
              <a:buNone/>
            </a:pPr>
            <a:r>
              <a:rPr lang="en-US" sz="1600" dirty="0" smtClean="0"/>
              <a:t>    print(x)                                                   </a:t>
            </a:r>
            <a:r>
              <a:rPr lang="en-US" sz="1600" dirty="0" err="1" smtClean="0"/>
              <a:t>pwd</a:t>
            </a:r>
            <a:r>
              <a:rPr lang="en-US" sz="1600" dirty="0" smtClean="0"/>
              <a:t>=input("Enter Password:")</a:t>
            </a:r>
          </a:p>
          <a:p>
            <a:pPr>
              <a:buNone/>
            </a:pPr>
            <a:r>
              <a:rPr lang="en-US" sz="1600" dirty="0" smtClean="0"/>
              <a:t>    x=x+1                                                  print("Thanks for confirmation")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2800" y="1529775"/>
            <a:ext cx="327660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Python Interpreter checks condition, If condition is True, then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743200" y="1822162"/>
            <a:ext cx="609600" cy="292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05200" y="2215575"/>
            <a:ext cx="312420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Execute statements written after colon (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895600" y="2507962"/>
            <a:ext cx="609600" cy="63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3"/>
            <a:endCxn id="4" idx="3"/>
          </p:cNvCxnSpPr>
          <p:nvPr/>
        </p:nvCxnSpPr>
        <p:spPr>
          <a:xfrm flipV="1">
            <a:off x="6629400" y="1822163"/>
            <a:ext cx="12700" cy="685800"/>
          </a:xfrm>
          <a:prstGeom prst="bentConnector3">
            <a:avLst>
              <a:gd name="adj1" fmla="val 4282756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1951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570514" y="15354"/>
            <a:ext cx="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>
          <a:xfrm>
            <a:off x="2122714" y="358254"/>
            <a:ext cx="2895600" cy="85725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Condition 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3570514" y="1215504"/>
            <a:ext cx="0" cy="841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51314" y="2057400"/>
            <a:ext cx="2438400" cy="514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3"/>
          <p:cNvCxnSpPr>
            <a:stCxn id="5" idx="3"/>
          </p:cNvCxnSpPr>
          <p:nvPr/>
        </p:nvCxnSpPr>
        <p:spPr>
          <a:xfrm>
            <a:off x="5018314" y="786879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32714" y="786879"/>
            <a:ext cx="0" cy="849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932714" y="1885950"/>
            <a:ext cx="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1"/>
          </p:cNvCxnSpPr>
          <p:nvPr/>
        </p:nvCxnSpPr>
        <p:spPr>
          <a:xfrm>
            <a:off x="1741714" y="786879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41714" y="786879"/>
            <a:ext cx="0" cy="1527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8" idx="1"/>
          </p:cNvCxnSpPr>
          <p:nvPr/>
        </p:nvCxnSpPr>
        <p:spPr>
          <a:xfrm>
            <a:off x="1741714" y="2314575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15000" y="1648187"/>
            <a:ext cx="621509" cy="344098"/>
          </a:xfrm>
          <a:prstGeom prst="rect">
            <a:avLst/>
          </a:prstGeom>
          <a:noFill/>
        </p:spPr>
        <p:txBody>
          <a:bodyPr wrap="none" lIns="66449" tIns="33225" rIns="66449" bIns="33225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97885" y="2647950"/>
            <a:ext cx="518917" cy="344098"/>
          </a:xfrm>
          <a:prstGeom prst="rect">
            <a:avLst/>
          </a:prstGeom>
          <a:noFill/>
        </p:spPr>
        <p:txBody>
          <a:bodyPr wrap="none" lIns="66449" tIns="33225" rIns="66449" bIns="33225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92286" y="1543050"/>
            <a:ext cx="562070" cy="344098"/>
          </a:xfrm>
          <a:prstGeom prst="rect">
            <a:avLst/>
          </a:prstGeom>
          <a:noFill/>
        </p:spPr>
        <p:txBody>
          <a:bodyPr wrap="none" lIns="66449" tIns="33225" rIns="66449" bIns="33225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13514" y="3143250"/>
            <a:ext cx="2438400" cy="5143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Rest of the Code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575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7" grpId="0"/>
      <p:bldP spid="29" grpId="0"/>
      <p:bldP spid="17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while Loop with else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305800" cy="4419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repeatedly tests the condition and, if it is True, executes the Statement 1; if the condition is False (which may be the first time it is tested) the Statement 2 of the else clause,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executed and the loop terminates. The else suite will be always executed irrespective of the statements in the loop are executed or not.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while (condition)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  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Statement 1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Statement 2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Rest of 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Code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 = 1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while a&lt;=10: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print(a)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a+=1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print("While Condition FALSE So Else Part Executed")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print("Rest of the Code")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967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570514" y="15354"/>
            <a:ext cx="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>
          <a:xfrm>
            <a:off x="2122714" y="358254"/>
            <a:ext cx="2895600" cy="85725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Condition 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3570514" y="1215504"/>
            <a:ext cx="0" cy="841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51314" y="2057400"/>
            <a:ext cx="2438400" cy="514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3"/>
          <p:cNvCxnSpPr>
            <a:stCxn id="5" idx="3"/>
          </p:cNvCxnSpPr>
          <p:nvPr/>
        </p:nvCxnSpPr>
        <p:spPr>
          <a:xfrm>
            <a:off x="5018314" y="786879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32714" y="786879"/>
            <a:ext cx="0" cy="849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932714" y="1885950"/>
            <a:ext cx="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1"/>
          </p:cNvCxnSpPr>
          <p:nvPr/>
        </p:nvCxnSpPr>
        <p:spPr>
          <a:xfrm>
            <a:off x="1741714" y="786879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41714" y="786879"/>
            <a:ext cx="0" cy="1527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8" idx="1"/>
          </p:cNvCxnSpPr>
          <p:nvPr/>
        </p:nvCxnSpPr>
        <p:spPr>
          <a:xfrm>
            <a:off x="1741714" y="2314575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15000" y="1648187"/>
            <a:ext cx="621509" cy="344098"/>
          </a:xfrm>
          <a:prstGeom prst="rect">
            <a:avLst/>
          </a:prstGeom>
          <a:noFill/>
        </p:spPr>
        <p:txBody>
          <a:bodyPr wrap="none" lIns="66449" tIns="33225" rIns="66449" bIns="33225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97885" y="2647950"/>
            <a:ext cx="531741" cy="344098"/>
          </a:xfrm>
          <a:prstGeom prst="rect">
            <a:avLst/>
          </a:prstGeom>
          <a:noFill/>
        </p:spPr>
        <p:txBody>
          <a:bodyPr wrap="none" lIns="66449" tIns="33225" rIns="66449" bIns="33225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92286" y="1543050"/>
            <a:ext cx="562070" cy="344098"/>
          </a:xfrm>
          <a:prstGeom prst="rect">
            <a:avLst/>
          </a:prstGeom>
          <a:noFill/>
        </p:spPr>
        <p:txBody>
          <a:bodyPr wrap="none" lIns="66449" tIns="33225" rIns="66449" bIns="33225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13514" y="3143250"/>
            <a:ext cx="2438400" cy="514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 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>
            <a:off x="5932714" y="3657600"/>
            <a:ext cx="10886" cy="441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724400" y="4099446"/>
            <a:ext cx="2438400" cy="5143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Rest of Code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25754" y="3706474"/>
            <a:ext cx="518917" cy="344098"/>
          </a:xfrm>
          <a:prstGeom prst="rect">
            <a:avLst/>
          </a:prstGeom>
          <a:noFill/>
        </p:spPr>
        <p:txBody>
          <a:bodyPr wrap="none" lIns="66449" tIns="33225" rIns="66449" bIns="33225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631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7" grpId="0"/>
      <p:bldP spid="29" grpId="0"/>
      <p:bldP spid="17" grpId="0"/>
      <p:bldP spid="18" grpId="0" animBg="1"/>
      <p:bldP spid="21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Infinite while Loop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878"/>
            <a:ext cx="3429000" cy="3927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while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(True)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Statement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Rest of the Code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while (True)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Statement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if(condition):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    break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Rest of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Code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7200" y="1047750"/>
            <a:ext cx="4495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Infinite While Loop</a:t>
            </a:r>
          </a:p>
          <a:p>
            <a:r>
              <a:rPr lang="en-US" dirty="0" smtClean="0"/>
              <a:t>while True:</a:t>
            </a:r>
          </a:p>
          <a:p>
            <a:r>
              <a:rPr lang="en-US" dirty="0" smtClean="0"/>
              <a:t>	print(“Infinite loop")</a:t>
            </a:r>
          </a:p>
          <a:p>
            <a:r>
              <a:rPr lang="en-US" dirty="0" smtClean="0"/>
              <a:t>print("Rest of the Code")</a:t>
            </a:r>
          </a:p>
          <a:p>
            <a:endParaRPr lang="en-US" dirty="0" smtClean="0"/>
          </a:p>
          <a:p>
            <a:r>
              <a:rPr lang="en-US" dirty="0" smtClean="0"/>
              <a:t># Infinite While Loop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while True: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+=1</a:t>
            </a:r>
          </a:p>
          <a:p>
            <a:r>
              <a:rPr lang="en-US" dirty="0" smtClean="0"/>
              <a:t>	print(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	if(</a:t>
            </a:r>
            <a:r>
              <a:rPr lang="en-US" dirty="0" err="1" smtClean="0"/>
              <a:t>i</a:t>
            </a:r>
            <a:r>
              <a:rPr lang="en-US" dirty="0" smtClean="0"/>
              <a:t> == 5):</a:t>
            </a:r>
          </a:p>
          <a:p>
            <a:r>
              <a:rPr lang="en-US" dirty="0" smtClean="0"/>
              <a:t>		break</a:t>
            </a:r>
          </a:p>
          <a:p>
            <a:r>
              <a:rPr lang="en-US" dirty="0" smtClean="0"/>
              <a:t>print("Rest of the Code")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422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9" y="23884"/>
            <a:ext cx="8229600" cy="566666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Times New Roman" pitchFamily="18" charset="0"/>
                <a:cs typeface="Times New Roman" pitchFamily="18" charset="0"/>
              </a:rPr>
              <a:t>Nested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1"/>
            <a:ext cx="8229600" cy="45529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while(condition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):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Statements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while(condition):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Statements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Statements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Rest of Code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 Nested While Loop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1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&lt;=3: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print("Outer Loop",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+=1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j = 1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while j&lt;=5: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print("Inner Loop", j)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j+=1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print("Rest of Code")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257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180</Words>
  <Application>Microsoft Office PowerPoint</Application>
  <PresentationFormat>On-screen Show (16:9)</PresentationFormat>
  <Paragraphs>91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Loop Control Statements</vt:lpstr>
      <vt:lpstr>while Loop</vt:lpstr>
      <vt:lpstr>Slide 3</vt:lpstr>
      <vt:lpstr>while Loop with else</vt:lpstr>
      <vt:lpstr>Slide 5</vt:lpstr>
      <vt:lpstr>Infinite while Loop</vt:lpstr>
      <vt:lpstr>Nested While Loop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 Control Statements</dc:title>
  <dc:creator>RK</dc:creator>
  <cp:lastModifiedBy>mohammed miskeen</cp:lastModifiedBy>
  <cp:revision>36</cp:revision>
  <dcterms:created xsi:type="dcterms:W3CDTF">2006-08-16T00:00:00Z</dcterms:created>
  <dcterms:modified xsi:type="dcterms:W3CDTF">2021-11-02T07:15:43Z</dcterms:modified>
</cp:coreProperties>
</file>