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260" r:id="rId5"/>
    <p:sldId id="261"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u="sng" dirty="0">
                <a:latin typeface="Times New Roman" pitchFamily="18" charset="0"/>
                <a:cs typeface="Times New Roman" pitchFamily="18" charset="0"/>
              </a:rPr>
              <a:t>f</a:t>
            </a:r>
            <a:r>
              <a:rPr lang="en-US" b="1" u="sng" dirty="0" smtClean="0">
                <a:latin typeface="Times New Roman" pitchFamily="18" charset="0"/>
                <a:cs typeface="Times New Roman" pitchFamily="18" charset="0"/>
              </a:rPr>
              <a:t>or Loop</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1"/>
            <a:ext cx="8229600" cy="3714749"/>
          </a:xfrm>
        </p:spPr>
        <p:txBody>
          <a:bodyPr>
            <a:normAutofit fontScale="85000" lnSpcReduction="10000"/>
          </a:bodyPr>
          <a:lstStyle/>
          <a:p>
            <a:pPr marL="0" indent="0">
              <a:buNone/>
            </a:pPr>
            <a:r>
              <a:rPr lang="en-US" sz="2000" dirty="0" smtClean="0">
                <a:latin typeface="Times New Roman" pitchFamily="18" charset="0"/>
                <a:cs typeface="Times New Roman" pitchFamily="18" charset="0"/>
              </a:rPr>
              <a:t>The for loop is useful to iterate over the elements of sequence such as string, list, tuple etc.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Syntax:</a:t>
            </a:r>
          </a:p>
          <a:p>
            <a:pPr marL="0" indent="0">
              <a:buNone/>
            </a:pPr>
            <a:r>
              <a:rPr lang="en-US" sz="2000" dirty="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in sequence</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S</a:t>
            </a:r>
            <a:r>
              <a:rPr lang="en-US" sz="2000" dirty="0" smtClean="0">
                <a:latin typeface="Times New Roman" pitchFamily="18" charset="0"/>
                <a:cs typeface="Times New Roman" pitchFamily="18" charset="0"/>
              </a:rPr>
              <a:t>tatements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Rest of the Code</a:t>
            </a:r>
          </a:p>
          <a:p>
            <a:pPr marL="0" indent="0">
              <a:buNone/>
            </a:pPr>
            <a:endParaRPr lang="en-US" sz="2000" dirty="0" smtClean="0">
              <a:latin typeface="Times New Roman" pitchFamily="18" charset="0"/>
              <a:cs typeface="Times New Roman" pitchFamily="18" charset="0"/>
            </a:endParaRPr>
          </a:p>
          <a:p>
            <a:pPr>
              <a:buNone/>
            </a:pPr>
            <a:r>
              <a:rPr lang="en-US" sz="2000" dirty="0" smtClean="0"/>
              <a:t>To print sum of numbers </a:t>
            </a:r>
            <a:r>
              <a:rPr lang="en-US" sz="2000" dirty="0" err="1" smtClean="0"/>
              <a:t>presenst</a:t>
            </a:r>
            <a:r>
              <a:rPr lang="en-US" sz="2000" dirty="0" smtClean="0"/>
              <a:t> inside list </a:t>
            </a:r>
          </a:p>
          <a:p>
            <a:pPr>
              <a:buNone/>
            </a:pPr>
            <a:r>
              <a:rPr lang="en-US" sz="2000" dirty="0" smtClean="0"/>
              <a:t>list=</a:t>
            </a:r>
            <a:r>
              <a:rPr lang="en-US" sz="2000" dirty="0" err="1" smtClean="0"/>
              <a:t>eval</a:t>
            </a:r>
            <a:r>
              <a:rPr lang="en-US" sz="2000" dirty="0" smtClean="0"/>
              <a:t>(input("Enter List:")) </a:t>
            </a:r>
          </a:p>
          <a:p>
            <a:pPr>
              <a:buNone/>
            </a:pPr>
            <a:r>
              <a:rPr lang="en-US" sz="2000" dirty="0" smtClean="0"/>
              <a:t>sum=0</a:t>
            </a:r>
            <a:r>
              <a:rPr lang="en-US" sz="2000" dirty="0" smtClean="0"/>
              <a:t>;</a:t>
            </a:r>
            <a:endParaRPr lang="en-US" sz="2000" dirty="0" smtClean="0"/>
          </a:p>
          <a:p>
            <a:pPr>
              <a:buNone/>
            </a:pPr>
            <a:r>
              <a:rPr lang="en-US" sz="2000" dirty="0" smtClean="0"/>
              <a:t>for x in list: </a:t>
            </a:r>
          </a:p>
          <a:p>
            <a:pPr>
              <a:buNone/>
            </a:pPr>
            <a:r>
              <a:rPr lang="en-US" sz="2000" dirty="0" smtClean="0"/>
              <a:t>    </a:t>
            </a:r>
            <a:r>
              <a:rPr lang="en-US" sz="2000" dirty="0" smtClean="0"/>
              <a:t>sum=</a:t>
            </a:r>
            <a:r>
              <a:rPr lang="en-US" sz="2000" dirty="0" err="1" smtClean="0"/>
              <a:t>sum+x</a:t>
            </a:r>
            <a:endParaRPr lang="en-US" sz="2000" dirty="0" smtClean="0"/>
          </a:p>
          <a:p>
            <a:pPr>
              <a:buNone/>
            </a:pPr>
            <a:r>
              <a:rPr lang="en-US" sz="2000" dirty="0" smtClean="0"/>
              <a:t>print("The Sum=",sum) </a:t>
            </a:r>
          </a:p>
          <a:p>
            <a:pPr marL="0" indent="0">
              <a:buNone/>
            </a:pPr>
            <a:endParaRPr lang="en-US" sz="2000" dirty="0" smtClean="0">
              <a:latin typeface="Times New Roman" pitchFamily="18" charset="0"/>
              <a:cs typeface="Times New Roman" pitchFamily="18" charset="0"/>
            </a:endParaRPr>
          </a:p>
          <a:p>
            <a:pPr>
              <a:buNone/>
            </a:pPr>
            <a:endParaRPr lang="en-US" sz="2000" dirty="0" smtClean="0"/>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4991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5"/>
          <p:cNvSpPr/>
          <p:nvPr/>
        </p:nvSpPr>
        <p:spPr>
          <a:xfrm>
            <a:off x="1872343" y="433032"/>
            <a:ext cx="2895600" cy="857250"/>
          </a:xfrm>
          <a:prstGeom prst="flowChartDecision">
            <a:avLst/>
          </a:prstGeom>
        </p:spPr>
        <p:style>
          <a:lnRef idx="2">
            <a:schemeClr val="accent1"/>
          </a:lnRef>
          <a:fillRef idx="1">
            <a:schemeClr val="lt1"/>
          </a:fillRef>
          <a:effectRef idx="0">
            <a:schemeClr val="accent1"/>
          </a:effectRef>
          <a:fontRef idx="minor">
            <a:schemeClr val="dk1"/>
          </a:fontRef>
        </p:style>
        <p:txBody>
          <a:bodyPr lIns="66449" tIns="33225" rIns="66449" bIns="33225" rtlCol="0" anchor="ctr"/>
          <a:lstStyle/>
          <a:p>
            <a:pPr algn="ctr"/>
            <a:r>
              <a:rPr lang="en-US" dirty="0" smtClean="0">
                <a:latin typeface="Times New Roman" pitchFamily="18" charset="0"/>
                <a:cs typeface="Times New Roman" pitchFamily="18" charset="0"/>
              </a:rPr>
              <a:t>is Element in Sequence ?</a:t>
            </a:r>
            <a:endParaRPr lang="en-US" dirty="0">
              <a:latin typeface="Times New Roman" pitchFamily="18" charset="0"/>
              <a:cs typeface="Times New Roman" pitchFamily="18" charset="0"/>
            </a:endParaRPr>
          </a:p>
        </p:txBody>
      </p:sp>
      <p:cxnSp>
        <p:nvCxnSpPr>
          <p:cNvPr id="7" name="Straight Arrow Connector 6"/>
          <p:cNvCxnSpPr>
            <a:endCxn id="6" idx="0"/>
          </p:cNvCxnSpPr>
          <p:nvPr/>
        </p:nvCxnSpPr>
        <p:spPr>
          <a:xfrm>
            <a:off x="3320143" y="-19050"/>
            <a:ext cx="0" cy="452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78414" y="1611381"/>
            <a:ext cx="3277429" cy="282543"/>
          </a:xfrm>
          <a:prstGeom prst="rect">
            <a:avLst/>
          </a:prstGeom>
          <a:noFill/>
        </p:spPr>
        <p:txBody>
          <a:bodyPr wrap="none" lIns="66449" tIns="33225" rIns="66449" bIns="33225" rtlCol="0">
            <a:spAutoFit/>
          </a:bodyPr>
          <a:lstStyle/>
          <a:p>
            <a:r>
              <a:rPr lang="en-US" sz="1400" dirty="0" smtClean="0">
                <a:latin typeface="Times New Roman" pitchFamily="18" charset="0"/>
                <a:cs typeface="Times New Roman" pitchFamily="18" charset="0"/>
              </a:rPr>
              <a:t>If YES then </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 Element</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or Next Element</a:t>
            </a:r>
            <a:endParaRPr lang="en-US" sz="1400" dirty="0">
              <a:latin typeface="Times New Roman" pitchFamily="18" charset="0"/>
              <a:cs typeface="Times New Roman" pitchFamily="18" charset="0"/>
            </a:endParaRPr>
          </a:p>
        </p:txBody>
      </p:sp>
      <p:sp>
        <p:nvSpPr>
          <p:cNvPr id="14" name="TextBox 13"/>
          <p:cNvSpPr txBox="1"/>
          <p:nvPr/>
        </p:nvSpPr>
        <p:spPr>
          <a:xfrm>
            <a:off x="6208455" y="2592085"/>
            <a:ext cx="518917" cy="344098"/>
          </a:xfrm>
          <a:prstGeom prst="rect">
            <a:avLst/>
          </a:prstGeom>
          <a:noFill/>
        </p:spPr>
        <p:txBody>
          <a:bodyPr wrap="none" lIns="66449" tIns="33225" rIns="66449" bIns="33225" rtlCol="0">
            <a:spAutoFit/>
          </a:bodyPr>
          <a:lstStyle/>
          <a:p>
            <a:r>
              <a:rPr lang="en-US" dirty="0" smtClean="0">
                <a:latin typeface="Times New Roman" pitchFamily="18" charset="0"/>
                <a:cs typeface="Times New Roman" pitchFamily="18" charset="0"/>
              </a:rPr>
              <a:t>Exit</a:t>
            </a:r>
            <a:endParaRPr lang="en-US" dirty="0">
              <a:latin typeface="Times New Roman" pitchFamily="18" charset="0"/>
              <a:cs typeface="Times New Roman" pitchFamily="18" charset="0"/>
            </a:endParaRPr>
          </a:p>
        </p:txBody>
      </p:sp>
      <p:cxnSp>
        <p:nvCxnSpPr>
          <p:cNvPr id="16" name="Straight Arrow Connector 15"/>
          <p:cNvCxnSpPr>
            <a:endCxn id="6" idx="1"/>
          </p:cNvCxnSpPr>
          <p:nvPr/>
        </p:nvCxnSpPr>
        <p:spPr>
          <a:xfrm>
            <a:off x="1447800" y="861657"/>
            <a:ext cx="4245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81292" y="2571750"/>
            <a:ext cx="2438400" cy="514350"/>
          </a:xfrm>
          <a:prstGeom prst="rect">
            <a:avLst/>
          </a:prstGeom>
        </p:spPr>
        <p:style>
          <a:lnRef idx="2">
            <a:schemeClr val="accent1"/>
          </a:lnRef>
          <a:fillRef idx="1">
            <a:schemeClr val="lt1"/>
          </a:fillRef>
          <a:effectRef idx="0">
            <a:schemeClr val="accent1"/>
          </a:effectRef>
          <a:fontRef idx="minor">
            <a:schemeClr val="dk1"/>
          </a:fontRef>
        </p:style>
        <p:txBody>
          <a:bodyPr lIns="66449" tIns="33225" rIns="66449" bIns="33225" rtlCol="0" anchor="ctr"/>
          <a:lstStyle/>
          <a:p>
            <a:pPr algn="ctr"/>
            <a:r>
              <a:rPr lang="en-US" dirty="0" smtClean="0">
                <a:latin typeface="Times New Roman" pitchFamily="18" charset="0"/>
                <a:cs typeface="Times New Roman" pitchFamily="18" charset="0"/>
              </a:rPr>
              <a:t>Statements</a:t>
            </a:r>
            <a:endParaRPr lang="en-US" dirty="0">
              <a:latin typeface="Times New Roman" pitchFamily="18" charset="0"/>
              <a:cs typeface="Times New Roman" pitchFamily="18" charset="0"/>
            </a:endParaRPr>
          </a:p>
        </p:txBody>
      </p:sp>
      <p:cxnSp>
        <p:nvCxnSpPr>
          <p:cNvPr id="31" name="Straight Connector 30"/>
          <p:cNvCxnSpPr/>
          <p:nvPr/>
        </p:nvCxnSpPr>
        <p:spPr>
          <a:xfrm>
            <a:off x="1447800" y="861657"/>
            <a:ext cx="0" cy="196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1" idx="1"/>
          </p:cNvCxnSpPr>
          <p:nvPr/>
        </p:nvCxnSpPr>
        <p:spPr>
          <a:xfrm>
            <a:off x="1447800" y="2828925"/>
            <a:ext cx="733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3"/>
          </p:cNvCxnSpPr>
          <p:nvPr/>
        </p:nvCxnSpPr>
        <p:spPr>
          <a:xfrm>
            <a:off x="4767943" y="861657"/>
            <a:ext cx="1959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p:cNvCxnSpPr>
          <p:nvPr/>
        </p:nvCxnSpPr>
        <p:spPr>
          <a:xfrm>
            <a:off x="3320143" y="1290282"/>
            <a:ext cx="0" cy="1281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27372" y="861657"/>
            <a:ext cx="0" cy="2376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42857" y="3238500"/>
            <a:ext cx="2438400" cy="514350"/>
          </a:xfrm>
          <a:prstGeom prst="rect">
            <a:avLst/>
          </a:prstGeom>
        </p:spPr>
        <p:style>
          <a:lnRef idx="2">
            <a:schemeClr val="accent3"/>
          </a:lnRef>
          <a:fillRef idx="1">
            <a:schemeClr val="lt1"/>
          </a:fillRef>
          <a:effectRef idx="0">
            <a:schemeClr val="accent3"/>
          </a:effectRef>
          <a:fontRef idx="minor">
            <a:schemeClr val="dk1"/>
          </a:fontRef>
        </p:style>
        <p:txBody>
          <a:bodyPr lIns="66449" tIns="33225" rIns="66449" bIns="33225" rtlCol="0" anchor="ctr"/>
          <a:lstStyle/>
          <a:p>
            <a:pPr algn="ctr"/>
            <a:r>
              <a:rPr lang="en-US" sz="1600" dirty="0" smtClean="0">
                <a:latin typeface="Times New Roman" pitchFamily="18" charset="0"/>
                <a:cs typeface="Times New Roman" pitchFamily="18" charset="0"/>
              </a:rPr>
              <a:t>Rest of the Code</a:t>
            </a:r>
          </a:p>
        </p:txBody>
      </p:sp>
      <p:sp>
        <p:nvSpPr>
          <p:cNvPr id="22" name="TextBox 21"/>
          <p:cNvSpPr txBox="1"/>
          <p:nvPr/>
        </p:nvSpPr>
        <p:spPr>
          <a:xfrm>
            <a:off x="5029200" y="514350"/>
            <a:ext cx="1200193" cy="282543"/>
          </a:xfrm>
          <a:prstGeom prst="rect">
            <a:avLst/>
          </a:prstGeom>
          <a:noFill/>
        </p:spPr>
        <p:txBody>
          <a:bodyPr wrap="none" lIns="66449" tIns="33225" rIns="66449" bIns="33225" rtlCol="0">
            <a:spAutoFit/>
          </a:bodyPr>
          <a:lstStyle/>
          <a:p>
            <a:r>
              <a:rPr lang="en-US" sz="1400" dirty="0" smtClean="0">
                <a:latin typeface="Times New Roman" pitchFamily="18" charset="0"/>
                <a:cs typeface="Times New Roman" pitchFamily="18" charset="0"/>
              </a:rPr>
              <a:t>If NO Element</a:t>
            </a:r>
            <a:endParaRPr lang="en-US" sz="1400" dirty="0">
              <a:latin typeface="Times New Roman" pitchFamily="18" charset="0"/>
              <a:cs typeface="Times New Roman" pitchFamily="18" charset="0"/>
            </a:endParaRPr>
          </a:p>
        </p:txBody>
      </p:sp>
      <p:sp>
        <p:nvSpPr>
          <p:cNvPr id="17" name="TextBox 16"/>
          <p:cNvSpPr txBox="1"/>
          <p:nvPr/>
        </p:nvSpPr>
        <p:spPr>
          <a:xfrm>
            <a:off x="990600" y="3486150"/>
            <a:ext cx="2209800" cy="1200329"/>
          </a:xfrm>
          <a:prstGeom prst="rect">
            <a:avLst/>
          </a:prstGeom>
          <a:noFill/>
        </p:spPr>
        <p:txBody>
          <a:bodyPr wrap="square" rtlCol="0">
            <a:spAutoFit/>
          </a:bodyPr>
          <a:lstStyle/>
          <a:p>
            <a:pPr>
              <a:buNone/>
            </a:pPr>
            <a:r>
              <a:rPr lang="en-US" dirty="0" smtClean="0"/>
              <a:t>s=“Guru Nanak" </a:t>
            </a:r>
          </a:p>
          <a:p>
            <a:pPr>
              <a:buNone/>
            </a:pPr>
            <a:r>
              <a:rPr lang="en-US" dirty="0" smtClean="0"/>
              <a:t> for x in s : </a:t>
            </a:r>
          </a:p>
          <a:p>
            <a:pPr>
              <a:buNone/>
            </a:pPr>
            <a:r>
              <a:rPr lang="en-US" dirty="0" smtClean="0"/>
              <a:t>   print(x) </a:t>
            </a:r>
          </a:p>
          <a:p>
            <a:endParaRPr lang="en-US" dirty="0"/>
          </a:p>
        </p:txBody>
      </p:sp>
    </p:spTree>
    <p:extLst>
      <p:ext uri="{BB962C8B-B14F-4D97-AF65-F5344CB8AC3E}">
        <p14:creationId xmlns="" xmlns:p14="http://schemas.microsoft.com/office/powerpoint/2010/main" val="143415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4" grpId="0"/>
      <p:bldP spid="21" grpId="0" animBg="1"/>
      <p:bldP spid="32"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 Loop with Range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a = range(5)</a:t>
            </a:r>
          </a:p>
          <a:p>
            <a:pPr marL="0" indent="0">
              <a:buNone/>
            </a:pPr>
            <a:r>
              <a:rPr lang="en-US" sz="2400" dirty="0">
                <a:latin typeface="Times New Roman" pitchFamily="18" charset="0"/>
                <a:cs typeface="Times New Roman" pitchFamily="18" charset="0"/>
              </a:rPr>
              <a:t>for i in </a:t>
            </a: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print(i</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i in range(5) </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print(i)</a:t>
            </a: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139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u="sng" dirty="0">
                <a:latin typeface="Times New Roman" pitchFamily="18" charset="0"/>
                <a:cs typeface="Times New Roman" pitchFamily="18" charset="0"/>
              </a:rPr>
              <a:t>f</a:t>
            </a:r>
            <a:r>
              <a:rPr lang="en-US" b="1" u="sng" dirty="0" smtClean="0">
                <a:latin typeface="Times New Roman" pitchFamily="18" charset="0"/>
                <a:cs typeface="Times New Roman" pitchFamily="18" charset="0"/>
              </a:rPr>
              <a:t>or Loop with else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14749"/>
          </a:xfrm>
        </p:spPr>
        <p:txBody>
          <a:bodyPr>
            <a:normAutofit/>
          </a:bodyPr>
          <a:lstStyle/>
          <a:p>
            <a:pPr marL="0" indent="0">
              <a:buNone/>
            </a:pPr>
            <a:r>
              <a:rPr lang="en-US" sz="2000" dirty="0" smtClean="0">
                <a:latin typeface="Times New Roman" pitchFamily="18" charset="0"/>
                <a:cs typeface="Times New Roman" pitchFamily="18" charset="0"/>
              </a:rPr>
              <a:t>The for loop is useful to iterate over the elements of sequence such as string, list, tuple etc. The else suite will be always executed irrespective of the statements in the loop are executed or not.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Syntax:</a:t>
            </a:r>
          </a:p>
          <a:p>
            <a:pPr marL="0" indent="0">
              <a:buNone/>
            </a:pPr>
            <a:r>
              <a:rPr lang="en-US" sz="2000" dirty="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in sequence</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Statements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else</a:t>
            </a:r>
            <a:r>
              <a:rPr lang="en-US" sz="2000" b="1"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Statements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Rest of the Code</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511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23900"/>
          </a:xfrm>
        </p:spPr>
        <p:txBody>
          <a:bodyPr>
            <a:normAutofit/>
          </a:bodyPr>
          <a:lstStyle/>
          <a:p>
            <a:r>
              <a:rPr lang="en-US" sz="2900" b="1" u="sng" dirty="0">
                <a:latin typeface="Times New Roman" pitchFamily="18" charset="0"/>
                <a:cs typeface="Times New Roman" pitchFamily="18" charset="0"/>
              </a:rPr>
              <a:t>Nested for loop</a:t>
            </a:r>
          </a:p>
        </p:txBody>
      </p:sp>
      <p:sp>
        <p:nvSpPr>
          <p:cNvPr id="3" name="Content Placeholder 2"/>
          <p:cNvSpPr>
            <a:spLocks noGrp="1"/>
          </p:cNvSpPr>
          <p:nvPr>
            <p:ph idx="1"/>
          </p:nvPr>
        </p:nvSpPr>
        <p:spPr>
          <a:xfrm>
            <a:off x="457200" y="777478"/>
            <a:ext cx="8229600" cy="3394472"/>
          </a:xfrm>
        </p:spPr>
        <p:txBody>
          <a:bodyPr>
            <a:normAutofit lnSpcReduction="10000"/>
          </a:bodyPr>
          <a:lstStyle/>
          <a:p>
            <a:pPr marL="0" indent="0">
              <a:buNone/>
            </a:pPr>
            <a:r>
              <a:rPr lang="en-US" sz="2000" dirty="0" smtClean="0">
                <a:latin typeface="Times New Roman" pitchFamily="18" charset="0"/>
                <a:cs typeface="Times New Roman" pitchFamily="18" charset="0"/>
              </a:rPr>
              <a:t>For loop inside another for loop is known as nested for loop.</a:t>
            </a:r>
          </a:p>
          <a:p>
            <a:pPr marL="0" indent="0">
              <a:buNone/>
            </a:pPr>
            <a:r>
              <a:rPr lang="en-US" sz="2000" dirty="0">
                <a:latin typeface="Times New Roman" pitchFamily="18" charset="0"/>
                <a:cs typeface="Times New Roman" pitchFamily="18" charset="0"/>
              </a:rPr>
              <a:t>for </a:t>
            </a:r>
            <a:r>
              <a:rPr lang="en-US" sz="2000" dirty="0" smtClean="0">
                <a:latin typeface="Times New Roman" pitchFamily="18" charset="0"/>
                <a:cs typeface="Times New Roman" pitchFamily="18" charset="0"/>
              </a:rPr>
              <a:t>i </a:t>
            </a:r>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range(n):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for j </a:t>
            </a:r>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range(y):</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Statements</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Statements</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Rest </a:t>
            </a:r>
            <a:r>
              <a:rPr lang="en-US" sz="2000" dirty="0">
                <a:latin typeface="Times New Roman" pitchFamily="18" charset="0"/>
                <a:cs typeface="Times New Roman" pitchFamily="18" charset="0"/>
              </a:rPr>
              <a:t>of the Code</a:t>
            </a:r>
          </a:p>
          <a:p>
            <a:pPr>
              <a:buNone/>
            </a:pPr>
            <a:endParaRPr lang="en-US" sz="2000" dirty="0" smtClean="0"/>
          </a:p>
          <a:p>
            <a:pPr>
              <a:buNone/>
            </a:pPr>
            <a:r>
              <a:rPr lang="en-US" sz="2000" dirty="0" smtClean="0"/>
              <a:t>for </a:t>
            </a:r>
            <a:r>
              <a:rPr lang="en-US" sz="2000" dirty="0" err="1" smtClean="0"/>
              <a:t>i</a:t>
            </a:r>
            <a:r>
              <a:rPr lang="en-US" sz="2000" dirty="0" smtClean="0"/>
              <a:t> in range(4): </a:t>
            </a:r>
          </a:p>
          <a:p>
            <a:pPr>
              <a:buNone/>
            </a:pPr>
            <a:r>
              <a:rPr lang="en-US" sz="2000" dirty="0" smtClean="0"/>
              <a:t>   for j in range(4): </a:t>
            </a:r>
          </a:p>
          <a:p>
            <a:pPr>
              <a:buNone/>
            </a:pPr>
            <a:r>
              <a:rPr lang="en-US" sz="2000" dirty="0" smtClean="0"/>
              <a:t>       print("</a:t>
            </a:r>
            <a:r>
              <a:rPr lang="en-US" sz="2000" dirty="0" err="1" smtClean="0"/>
              <a:t>i</a:t>
            </a:r>
            <a:r>
              <a:rPr lang="en-US" sz="2000" dirty="0" smtClean="0"/>
              <a:t>=",</a:t>
            </a:r>
            <a:r>
              <a:rPr lang="en-US" sz="2000" dirty="0" err="1" smtClean="0"/>
              <a:t>i</a:t>
            </a:r>
            <a:r>
              <a:rPr lang="en-US" sz="2000" dirty="0" smtClean="0"/>
              <a:t>," j=",j)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089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142</Words>
  <Application>Microsoft Office PowerPoint</Application>
  <PresentationFormat>On-screen Show (16:9)</PresentationFormat>
  <Paragraphs>49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for Loop</vt:lpstr>
      <vt:lpstr>Slide 2</vt:lpstr>
      <vt:lpstr>for Loop with Range</vt:lpstr>
      <vt:lpstr>for Loop with else</vt:lpstr>
      <vt:lpstr>Nested for loop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dc:title>
  <dc:creator>RK</dc:creator>
  <cp:lastModifiedBy>mohammed miskeen</cp:lastModifiedBy>
  <cp:revision>10</cp:revision>
  <dcterms:created xsi:type="dcterms:W3CDTF">2006-08-16T00:00:00Z</dcterms:created>
  <dcterms:modified xsi:type="dcterms:W3CDTF">2021-11-09T07:52:35Z</dcterms:modified>
</cp:coreProperties>
</file>