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  <p:sldId id="264" r:id="rId6"/>
    <p:sldId id="261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Language Fundamentals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1"/>
            <a:ext cx="8839200" cy="33944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1)Tokens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Identifiers ii) literals iii) keywords iv) Operators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2)Data Types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3)Type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Casting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)Implicit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ii)Explicit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4)Python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Identifier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819150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identifier is a name given to a variables , functions, classes having a few letters, numbers and special characters _ (underscore).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Rules and Regulations to declare an Identifier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should always start with a non-numeric character.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 : -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X2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PI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Sigma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matadd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full_name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_fun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is case sensitive programming language.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 is not equal to 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is not equal to 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equal to Rahul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eqaul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RAHUL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identifier starts and ends with two underscore symbols then the identifier is language defined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name,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also known as magic methods.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__init__</a:t>
            </a:r>
          </a:p>
        </p:txBody>
      </p:sp>
    </p:spTree>
    <p:extLst>
      <p:ext uri="{BB962C8B-B14F-4D97-AF65-F5344CB8AC3E}">
        <p14:creationId xmlns:p14="http://schemas.microsoft.com/office/powerpoint/2010/main" val="2916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2277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Which of the following are valid Python identifiers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123total 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total123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java2share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4ca$h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abc_abc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_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def </a:t>
            </a: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if </a:t>
            </a:r>
          </a:p>
          <a:p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Literals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86199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Literal is a constant assigned to the variable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Numeric Literals: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literals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b=10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b) float literals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b=10.5</a:t>
            </a:r>
          </a:p>
          <a:p>
            <a:pPr marL="571500" indent="-5715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ii)Non Numeric Literals:</a:t>
            </a:r>
          </a:p>
          <a:p>
            <a:pPr marL="571500" indent="-5715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b=True </a:t>
            </a:r>
          </a:p>
          <a:p>
            <a:pPr marL="571500" indent="-5715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b)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s1=“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Keywords or Reserved Words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Python some words are reserved to represent some meaning or functionality. Such type of words are called Reserved words.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language uses the following keywords which are not available to users to use them as an identifiers.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29376"/>
              </p:ext>
            </p:extLst>
          </p:nvPr>
        </p:nvGraphicFramePr>
        <p:xfrm>
          <a:off x="1524000" y="2190748"/>
          <a:ext cx="6096000" cy="281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await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import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break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except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raise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finally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lambda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try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nonlocal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while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assert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global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with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async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elif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yield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operator is a symbol that performs an operation.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Relational Operators / Comparison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Operators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Ternary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260</Words>
  <Application>Microsoft Office PowerPoint</Application>
  <PresentationFormat>On-screen Show (16:9)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Language Fundamentals</vt:lpstr>
      <vt:lpstr>Identifier</vt:lpstr>
      <vt:lpstr>PowerPoint Presentation</vt:lpstr>
      <vt:lpstr>Which of the following are valid Python identifiers</vt:lpstr>
      <vt:lpstr>Literals</vt:lpstr>
      <vt:lpstr>Keywords or Reserved Words</vt:lpstr>
      <vt:lpstr>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</dc:title>
  <dc:creator>R</dc:creator>
  <cp:lastModifiedBy>SPHN</cp:lastModifiedBy>
  <cp:revision>34</cp:revision>
  <dcterms:created xsi:type="dcterms:W3CDTF">2006-08-16T00:00:00Z</dcterms:created>
  <dcterms:modified xsi:type="dcterms:W3CDTF">2022-08-18T09:53:31Z</dcterms:modified>
</cp:coreProperties>
</file>