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Operator Precedence and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Associativity</a:t>
            </a:r>
            <a:endParaRPr lang="en-IN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Precedence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computer scans an expression which contains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left to right and performs only one operation at a time. The expression will be scanned many times to produce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order in which various operations are performed is known as hierarchy of operations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 precedence.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Associativity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operators have the same precedence, associativity helps to determine the order of operations.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 is the order in which an expression is evaluated that has multiple operators of the same precedence. Almost all the operators have left-to-right associativity.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print(5 * 2 // 3)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61315"/>
              </p:ext>
            </p:extLst>
          </p:nvPr>
        </p:nvGraphicFramePr>
        <p:xfrm>
          <a:off x="1219200" y="285750"/>
          <a:ext cx="6705600" cy="44450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Meaning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 )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Parentheses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**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Exponentiation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+, -, ~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Unary Plus,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Unary Minus, Bitwise Not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*, /, //, %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Multiplication, Division, Floor Division, Modulus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+, -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Addition,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Subtraction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&lt;&lt;, &gt;&gt;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Bitwise Left Shift, Bitwise Right Shift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&amp;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Bitwise AND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^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Bitwise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XOR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&gt;, &gt;=, &lt;, &lt;=, ==, !=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Relational Operators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=, %=, /=, //=, -=,</a:t>
                      </a:r>
                      <a:r>
                        <a:rPr lang="en-US" sz="14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+=, *=, **=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Assignment Operators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is, is not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Identity Operators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in,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not in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Membership Operators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Logical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NOT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Logical 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and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Logical AND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5257800" cy="4156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Parentheses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Exponentiation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Multiplication, Division, Modulus and Floor Division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Subtraction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Assignment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Eg: a = 2 * (3 + 4 ** 2) + 3 * (4 ** 2 - 2) 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Eg: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3/2*4+3+(10/5)**3-2 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0" y="701278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= (1+1)*2**4//3+4-1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2*2**4//3+4-1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2*16//3+4-1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32//3+4-1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10+4-1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13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701278"/>
            <a:ext cx="0" cy="2327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123950"/>
            <a:ext cx="624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value = 3/2*4+3+(10/5)**3-2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= 3/2*4+3+2.0**3-2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= 3/2*4+3+8.0-2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= 1.5*4+3+8.0-2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= 6.0+3+8.0-2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= 15.0 </a:t>
            </a:r>
          </a:p>
        </p:txBody>
      </p:sp>
    </p:spTree>
    <p:extLst>
      <p:ext uri="{BB962C8B-B14F-4D97-AF65-F5344CB8AC3E}">
        <p14:creationId xmlns:p14="http://schemas.microsoft.com/office/powerpoint/2010/main" val="39428823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295</Words>
  <Application>Microsoft Office PowerPoint</Application>
  <PresentationFormat>On-screen Show (16:9)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Operator Precedence and Associativity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SPHN</cp:lastModifiedBy>
  <cp:revision>15</cp:revision>
  <dcterms:created xsi:type="dcterms:W3CDTF">2006-08-16T00:00:00Z</dcterms:created>
  <dcterms:modified xsi:type="dcterms:W3CDTF">2022-08-23T07:10:17Z</dcterms:modified>
</cp:coreProperties>
</file>