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3.Type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Conversion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Converting one data type into another data type is called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Type Conversion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Type Conversion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Implicit Type Conversion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Explicit Type Conversion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1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Implicit Type Conversion 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Implicit type conversion, python automatically converts one data type into another data type.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5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= 2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= a / b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print(value)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print(type(value))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Explicit </a:t>
            </a:r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Type Conversion 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the Cast/Explicit Type Conversion, Programmer converts one data type into another data type.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(n)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float (n)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omplex (n)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omplex (x, y) where x is real part and y is imaginary part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(n)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list(n)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tuple(n)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bin (n)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(n)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hex (n )</a:t>
            </a:r>
          </a:p>
        </p:txBody>
      </p:sp>
    </p:spTree>
    <p:extLst>
      <p:ext uri="{BB962C8B-B14F-4D97-AF65-F5344CB8AC3E}">
        <p14:creationId xmlns:p14="http://schemas.microsoft.com/office/powerpoint/2010/main" val="31265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1.int():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79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We can use this function to convert values from other types to </a:t>
            </a:r>
            <a:r>
              <a:rPr lang="en-US" sz="6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Examples: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1) &gt;&gt;&gt;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(123.987)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2) 123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3) &gt;&gt;&gt;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(10+5j)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TypeError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: can't convert complex to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5) &gt;&gt;&gt;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(True)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6) 1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7) &gt;&gt;&gt;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(False)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8) 0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9) &gt;&gt;&gt;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("10")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10) 10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11) &gt;&gt;&gt;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("10.5")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12)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: invalid literal for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() with base 10: '10.5'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13) &gt;&gt;&gt;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("ten")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14)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: invalid literal for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() with base 10: 'ten'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15) &gt;&gt;&gt;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("0B1111") </a:t>
            </a:r>
          </a:p>
          <a:p>
            <a:pPr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16)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: invalid literal for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() with base 10: '0B1111'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1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float():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4767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We can use float() function to convert other type values to float type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1) &gt;&gt;&gt; float(10)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2) 10.0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3) &gt;&gt;&gt; float(10+5j)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TypeError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can't convert complex to float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5) &gt;&gt;&gt; float(True)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6) 1.0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7) &gt;&gt;&gt; float(False)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8) 0.0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9) &gt;&gt;&gt; float("10")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10) 10.0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11) &gt;&gt;&gt; float("10.5")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12) 10.5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13) &gt;&gt;&gt; float("ten")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14)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could not convert string to float: 'ten'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15) &gt;&gt;&gt; float("0B1111") 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16)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could not convert string to float: '0B1111' </a:t>
            </a: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3.complex():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can use complex() function to convert other types to complex type. 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1)complex(10)==&gt;10+0j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complex(10.5)===&gt;10.5+0j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complex(True)==&gt;1+0j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complex(False)==&gt;0j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5) complex("10")==&gt;10+0j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6) complex("10.5")==&gt;10.5+0j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7) complex("ten")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complex()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a malformed string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():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We can use this function to convert other type values to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type. </a:t>
            </a:r>
          </a:p>
          <a:p>
            <a:pPr>
              <a:buNone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(0)==&gt;False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(1)==&gt;True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(10)===&gt;True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(10.5)===&gt;True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(0.178)==&gt;True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(0.0)==&gt;False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7)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(10-2j)==&gt;True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8)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(0+1.5j)==&gt;True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9)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(0+0j)==&gt;False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10)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("True")==&gt;True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11)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("False")==&gt;True 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12)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("")==&gt;False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():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can use this method to convert other type values to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type 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&gt;&gt;&gt;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(10)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'10'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&gt;&gt;&gt;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(10.5)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'10.5'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5) &gt;&gt;&gt;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(10+5j)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6) '(10+5j)'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7) &gt;&gt;&gt;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(True)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8) 'True'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459</Words>
  <Application>Microsoft Office PowerPoint</Application>
  <PresentationFormat>On-screen Show (16:9)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3.Type Conversion</vt:lpstr>
      <vt:lpstr>Implicit Type Conversion </vt:lpstr>
      <vt:lpstr>Explicit Type Conversion </vt:lpstr>
      <vt:lpstr> 1.int():  </vt:lpstr>
      <vt:lpstr> 2. float():  . </vt:lpstr>
      <vt:lpstr>3.complex():</vt:lpstr>
      <vt:lpstr>4. bool(): </vt:lpstr>
      <vt:lpstr>5. str():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Conversion/ Type Casting</dc:title>
  <dc:creator>RK</dc:creator>
  <cp:lastModifiedBy>SPHN</cp:lastModifiedBy>
  <cp:revision>28</cp:revision>
  <dcterms:created xsi:type="dcterms:W3CDTF">2006-08-16T00:00:00Z</dcterms:created>
  <dcterms:modified xsi:type="dcterms:W3CDTF">2022-08-23T10:22:50Z</dcterms:modified>
</cp:coreProperties>
</file>