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5" r:id="rId4"/>
    <p:sldId id="266" r:id="rId5"/>
    <p:sldId id="268" r:id="rId6"/>
    <p:sldId id="269" r:id="rId7"/>
    <p:sldId id="270" r:id="rId8"/>
    <p:sldId id="271" r:id="rId9"/>
    <p:sldId id="258" r:id="rId10"/>
    <p:sldId id="260" r:id="rId11"/>
    <p:sldId id="262" r:id="rId12"/>
    <p:sldId id="261" r:id="rId13"/>
    <p:sldId id="259" r:id="rId14"/>
    <p:sldId id="272" r:id="rId15"/>
    <p:sldId id="273" r:id="rId16"/>
    <p:sldId id="263" r:id="rId17"/>
    <p:sldId id="264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4.Python Statements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and Output Statements: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Conditional Statements: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else,nested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-if-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else,if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Iterative Statements: while, 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 Statements: break, continue, pass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 ( ) – This function is used to display a blank line.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print(“string”) -  When a string is passed to the function, the string is displayed as it is.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 to Guru Nanak”)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print(‘Welcome to Guru Nanak’)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“Like”, “Share”, “Subscribe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print(10)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(“to”)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(“Guru Nanak”)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print(object) -  We can pass objects like list, tuples and dictionaries to display the elements of those objects.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= [10, 20, -50, 21.3,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‘Guru Nanak’]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657350"/>
            <a:ext cx="5437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184201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Form-4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default output values are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seperated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space.If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we want we can specify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seperator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by using "sep" attribute 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 sep=‘’) – It separates string with given sep character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Character can be any string. Default is ‘ ’ or can write none.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=‘***’)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Form-5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 end=‘’) – When ending character is passed. It prints given character at the 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Default is ‘\n’ or can write none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print(“Welcome”, end=‘\n’)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(“to”,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end=‘’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Sphoorthy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=‘\t’)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=‘\t’)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Sphoorthy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Form-5</a:t>
            </a:r>
          </a:p>
          <a:p>
            <a:pPr>
              <a:buNone/>
            </a:pPr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print(formatted string):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print("formatted string" %(variable list))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b=20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c=30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print("b value is %d and c value is %d" %(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8392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u="sng" dirty="0" smtClean="0">
                <a:latin typeface="Times New Roman" pitchFamily="18" charset="0"/>
                <a:cs typeface="Times New Roman" pitchFamily="18" charset="0"/>
              </a:rPr>
              <a:t>Form-6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print() with replacement operator {} </a:t>
            </a:r>
          </a:p>
          <a:p>
            <a:pPr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salary=10000 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deduction=540.88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print("Hello {} your salary is {} and Your deductions are{}.format(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name,salary,deduction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print(variable list) – This is used to display the value of a variable or a list of variable.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10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 = 20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 = 30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print(x, y)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20 30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=‘,’)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20, 30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1" y="2571750"/>
            <a:ext cx="38099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List of variable’s value in the output screen,   are separated by a space by default. we can change this by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752601" y="2987249"/>
            <a:ext cx="838200" cy="49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print(“String”, variable list) – This is used to display the string along with variable.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 = 40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print(“Value: ”, m)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Value: 40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“Rahul”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 = 62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print(“My Name is ”,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“and My age is”,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 My Name is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745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Form-7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formatted string literal or f-string is a string literal that is prefixed 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strings may contain replacement fields, which are expressions delimited by curly braces {}. While other string literals always have a constant value, formatted strings are really expressions evaluated at run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name="Rahul"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edu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="SRM University"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f"My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{name} studying in {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edu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and Output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- The data given to the computer is called input.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– The results returned by the computer are called output.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266950"/>
            <a:ext cx="11430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2305050"/>
            <a:ext cx="16764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Input depends on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266950"/>
            <a:ext cx="1143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09800" y="28003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029200" y="2800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2320" y="3409950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552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input( ) – This function is used to accept input from keyboard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2.x 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row_input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, input()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3.x : input()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row_input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of python 2.x is similar to input() function of python 3.x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functions will stop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 flow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until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user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input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input with the return key.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Whatever user 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input, input function convert it into a string.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enters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integer value still input() function convert it into a 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input([prompt])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prompt is a string or message, representing a default message before input. It is optional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input( 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input(“Your Name: ”)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Whatever user gives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input, input function convert it into a string.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enters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integer value still input() function convert it into a 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(mobile)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input (“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Enter Your Mobile Number: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 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float ( input (“Total Price: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complex ( input (“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Complex 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Reading multiple values from the keyboard in a single line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49"/>
            <a:ext cx="8229600" cy="308967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 for x in input("Enter 2 numbers :").split()] 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print("Product is :", a*b) 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D:\Python_classes&gt;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test.py 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 Enter 2 numbers :10 20 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5) Product is : 200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want to evaluate the expressions which we provided as dynamic input then we have to use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function. It also implicitly converts user provided specified type for evaluation.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Note: input() function will read the provided expression as single dynamic input of type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it is not performing any evaluations over the provided expressions.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(input("Enter Expression : "))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---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Enter Expression : 10+20*3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70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Command Line Arguments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56473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Arguments which are pass during the time of execution from command prompt are called Command Line Arguments. 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D:\Python_classes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test.py 10 20 30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Within the Python Program this Command Line Arguments are available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Which is present in SYS Module.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[0] represents Name of Program. But not first Command Line Argument. 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 represent First Command Line Argument.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To check type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from sys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sys 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print(type(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14399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Write a Program to display Command Line Arguments 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0195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from sys import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print(“The Number of Command Line Arguments:”,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print(“The List of Command Line Arguments:”,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print(“Command Line Arguments one by one:”)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for x in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print(x) </a:t>
            </a:r>
          </a:p>
          <a:p>
            <a:pPr>
              <a:buNone/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E:\Python20&gt;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test.py 10 20 30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Number of Command Line Arguments: 4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List of Command Line Arguments: [‘test.py’, ‘10’,’20’,’30’]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Command Line Arguments one by one: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test.py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10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20 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30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524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629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 can use print() function to display output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print() Function - The print() function is used to print the specified message to the output device. The message can be a string, or any other object.</a:t>
            </a:r>
          </a:p>
          <a:p>
            <a:pPr marL="0" indent="0"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Form-1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print() without any argument just it prints new line character </a:t>
            </a:r>
          </a:p>
          <a:p>
            <a:pPr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Form-2</a:t>
            </a:r>
            <a:endParaRPr lang="en-US" sz="1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print(string)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- The print() function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is used to print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specified message to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 device.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print("Hello World") </a:t>
            </a:r>
          </a:p>
          <a:p>
            <a:pPr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Form-3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l=[10,20,30,40]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print(l)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Syntax:- print(objects, sep=‘character’, end=‘character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- Separate the objects by given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end – It indicates ending character for the line. Default is ‘\n’ or can write none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.\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1357</Words>
  <Application>Microsoft Office PowerPoint</Application>
  <PresentationFormat>On-screen Show (16:9)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4.Python Statements</vt:lpstr>
      <vt:lpstr>Input and Output</vt:lpstr>
      <vt:lpstr>Input Statements</vt:lpstr>
      <vt:lpstr>Input Statements</vt:lpstr>
      <vt:lpstr>  Reading multiple values from the keyboard in a single line:  </vt:lpstr>
      <vt:lpstr>eval():</vt:lpstr>
      <vt:lpstr>Command Line Arguments </vt:lpstr>
      <vt:lpstr>Write a Program to display Command Line Arguments 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SPHN</cp:lastModifiedBy>
  <cp:revision>95</cp:revision>
  <dcterms:created xsi:type="dcterms:W3CDTF">2006-08-16T00:00:00Z</dcterms:created>
  <dcterms:modified xsi:type="dcterms:W3CDTF">2022-08-24T04:57:24Z</dcterms:modified>
</cp:coreProperties>
</file>