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4.Python Statements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610600" cy="3394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and Output Statements: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Conditional Statements: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if,if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else,nested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-if-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else,if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elif,if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Iterative Statements: while,  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Transfer Statements: break, continue, pass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3276600" cy="304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if(condition_1)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if(condition_2)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Statement 1</a:t>
            </a:r>
            <a:endParaRPr lang="en-US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else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Statement 2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3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Nested If Else Statement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057692"/>
            <a:ext cx="335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if(condition_1)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if(condition_2)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Statement 1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else: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Statement 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if(condition_3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Statement 3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else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Statement 4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0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else Statement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show a multi-way decision based on several conditions, we use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else statement.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(condition_1)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1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(condition_2)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Statement 2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condition_3)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Statement 3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condition_n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 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Statements x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8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80725" y="0"/>
            <a:ext cx="0" cy="33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304801" y="337771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Condition_1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280725" y="1182198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80725" y="1632558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4277" y="1375668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623" y="1914034"/>
            <a:ext cx="1561091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2256649" y="759984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9378" y="623557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803656" y="759984"/>
            <a:ext cx="1207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1948463" y="896411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Condition_2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>
            <a:off x="2924387" y="759984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387" y="1720564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24387" y="2170925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7939" y="1914034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5285" y="2452401"/>
            <a:ext cx="1550286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935871" y="1315046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36656" y="1178619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625741" y="1451474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Condition_3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01665" y="1315046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01665" y="2275626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01665" y="2725987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5217" y="2469097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2563" y="3007463"/>
            <a:ext cx="1560294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3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45128" y="2412054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47857" y="2275627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lowchart: Decision 51"/>
          <p:cNvSpPr/>
          <p:nvPr/>
        </p:nvSpPr>
        <p:spPr>
          <a:xfrm>
            <a:off x="5287151" y="1994150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Condition_n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912866" y="2412054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63076" y="2818303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63076" y="3268664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56628" y="3011773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42857" y="3550140"/>
            <a:ext cx="1539321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n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477936" y="1314450"/>
            <a:ext cx="1460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804068" y="2414592"/>
            <a:ext cx="1207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43205" y="2548497"/>
            <a:ext cx="1539321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x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>
            <a:stCxn id="12" idx="2"/>
          </p:cNvCxnSpPr>
          <p:nvPr/>
        </p:nvCxnSpPr>
        <p:spPr>
          <a:xfrm>
            <a:off x="1342169" y="2364394"/>
            <a:ext cx="0" cy="215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2"/>
          </p:cNvCxnSpPr>
          <p:nvPr/>
        </p:nvCxnSpPr>
        <p:spPr>
          <a:xfrm>
            <a:off x="7912866" y="2998858"/>
            <a:ext cx="0" cy="151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342169" y="4514850"/>
            <a:ext cx="656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971799" y="2902761"/>
            <a:ext cx="1" cy="161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2"/>
          </p:cNvCxnSpPr>
          <p:nvPr/>
        </p:nvCxnSpPr>
        <p:spPr>
          <a:xfrm>
            <a:off x="4662710" y="3457824"/>
            <a:ext cx="0" cy="1057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9285" y="4000500"/>
            <a:ext cx="1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036656" y="451485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55487" y="1873688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58216" y="1737260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259286" y="1863822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84703" y="1873091"/>
            <a:ext cx="1745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5850" y="447675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4781550"/>
            <a:ext cx="138852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68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 animBg="1"/>
      <p:bldP spid="16" grpId="0"/>
      <p:bldP spid="19" grpId="0" animBg="1"/>
      <p:bldP spid="24" grpId="0"/>
      <p:bldP spid="25" grpId="0" animBg="1"/>
      <p:bldP spid="27" grpId="0"/>
      <p:bldP spid="28" grpId="0" animBg="1"/>
      <p:bldP spid="32" grpId="0"/>
      <p:bldP spid="33" grpId="0" animBg="1"/>
      <p:bldP spid="51" grpId="0"/>
      <p:bldP spid="52" grpId="0" animBg="1"/>
      <p:bldP spid="56" grpId="0"/>
      <p:bldP spid="57" grpId="0" animBg="1"/>
      <p:bldP spid="67" grpId="0" animBg="1"/>
      <p:bldP spid="85" grpId="0"/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42950"/>
            <a:ext cx="7010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(input("Enter a number from 1 to 7 : "))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no == 1: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print("Monday")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 == 2: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print("Tuesday")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 == 3: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Wensday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 == 4: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print("Thursday")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 == 5: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print("Friday")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 == 6: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print("Saturday")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 == 7: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print("Sunday")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print("Sorry, No week day for your number, please enter number from 1 to 7")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3335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41910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show a multi-way decision based on several conditions, we use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statement.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(condition_1)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                 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1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(condition_2)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Statement 2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condition_3)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Statement 3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condition_n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 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42875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int</a:t>
            </a:r>
            <a:r>
              <a:rPr lang="en-US" dirty="0" smtClean="0"/>
              <a:t>(input("Enter Value of A: "))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int</a:t>
            </a:r>
            <a:r>
              <a:rPr lang="en-US" dirty="0" smtClean="0"/>
              <a:t>(input("Enter Value of B: "))</a:t>
            </a:r>
          </a:p>
          <a:p>
            <a:r>
              <a:rPr lang="en-US" dirty="0" smtClean="0"/>
              <a:t>if a &gt; b:</a:t>
            </a:r>
          </a:p>
          <a:p>
            <a:r>
              <a:rPr lang="en-US" dirty="0" smtClean="0"/>
              <a:t>	print("a is greater than b")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a == b:</a:t>
            </a:r>
          </a:p>
          <a:p>
            <a:r>
              <a:rPr lang="en-US" dirty="0" smtClean="0"/>
              <a:t>	print("a and b are equal")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a &lt; b:</a:t>
            </a:r>
          </a:p>
          <a:p>
            <a:r>
              <a:rPr lang="en-US" dirty="0" smtClean="0"/>
              <a:t>	print("a is less than b")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3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Indentation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Indentation refers to spaces that are used in the beginning of a statement. By default python puts 4 spaces but it can be changed by programmers.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58115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Rest of the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7830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If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used to execute an instruction or block of instructions only if a condition is fulfilled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(condition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  statement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Rest of the Code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if (condition)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Rest of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1288018"/>
            <a:ext cx="4904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the condition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tested, If the condition is 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849219"/>
            <a:ext cx="3200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statements given after colon (:)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62200" y="1352550"/>
            <a:ext cx="762000" cy="21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2667000" y="1962150"/>
            <a:ext cx="1447800" cy="2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2895600" y="3105150"/>
            <a:ext cx="304800" cy="3810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223219" y="3098528"/>
            <a:ext cx="404950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Block of statement/ Group of statements/ Suite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86000" y="165735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62400" y="2495550"/>
            <a:ext cx="609600" cy="60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300" y="4019550"/>
            <a:ext cx="681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there is single statement it can be written in one line.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Ex:- if (condition): Statement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4114800" y="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352800" y="341586"/>
            <a:ext cx="1524000" cy="838200"/>
          </a:xfrm>
          <a:prstGeom prst="diamond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endParaRPr lang="en-IN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 rot="5400000">
            <a:off x="3875224" y="1418568"/>
            <a:ext cx="4783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24200" y="1657350"/>
            <a:ext cx="1981200" cy="3810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Block of Statement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4800" y="1198661"/>
            <a:ext cx="51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Connector 35"/>
          <p:cNvCxnSpPr>
            <a:stCxn id="27" idx="3"/>
          </p:cNvCxnSpPr>
          <p:nvPr/>
        </p:nvCxnSpPr>
        <p:spPr>
          <a:xfrm>
            <a:off x="4876800" y="760686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6000" y="760686"/>
            <a:ext cx="0" cy="165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</p:cNvCxnSpPr>
          <p:nvPr/>
        </p:nvCxnSpPr>
        <p:spPr>
          <a:xfrm>
            <a:off x="4114800" y="203835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114800" y="241935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1255" y="149938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3952" y="226546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24200" y="2781300"/>
            <a:ext cx="1981200" cy="381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257175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name=input("Enter Name:") </a:t>
            </a:r>
          </a:p>
          <a:p>
            <a:pPr>
              <a:buNone/>
            </a:pPr>
            <a:r>
              <a:rPr lang="en-US" dirty="0" smtClean="0"/>
              <a:t>if name==“Guru" : </a:t>
            </a:r>
          </a:p>
          <a:p>
            <a:pPr>
              <a:buNone/>
            </a:pPr>
            <a:r>
              <a:rPr lang="en-US" dirty="0" smtClean="0"/>
              <a:t>    print("Hello Guru Good Morning") </a:t>
            </a:r>
          </a:p>
          <a:p>
            <a:pPr>
              <a:buNone/>
            </a:pPr>
            <a:r>
              <a:rPr lang="en-US" dirty="0" smtClean="0"/>
              <a:t>print("How are you!!!")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a = </a:t>
            </a:r>
            <a:r>
              <a:rPr lang="en-US" dirty="0" err="1" smtClean="0"/>
              <a:t>int</a:t>
            </a:r>
            <a:r>
              <a:rPr lang="en-US" dirty="0" smtClean="0"/>
              <a:t>(input("Enter Number Greater than 2: "))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if(a &gt; 2):</a:t>
            </a:r>
          </a:p>
          <a:p>
            <a:pPr>
              <a:buNone/>
            </a:pPr>
            <a:r>
              <a:rPr lang="en-US" dirty="0" smtClean="0"/>
              <a:t>	                                                 print("You have Entered:", a)</a:t>
            </a:r>
          </a:p>
        </p:txBody>
      </p:sp>
    </p:spTree>
    <p:extLst>
      <p:ext uri="{BB962C8B-B14F-4D97-AF65-F5344CB8AC3E}">
        <p14:creationId xmlns:p14="http://schemas.microsoft.com/office/powerpoint/2010/main" xmlns="" val="308869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/>
      <p:bldP spid="34" grpId="0"/>
      <p:bldP spid="43" grpId="0"/>
      <p:bldP spid="44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Nested If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if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block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block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block of statements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if(condition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block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4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If Statement with Logical Operator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( (condition1)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(condition2)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( (condition1) and (condition2) 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 of Statements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( (condition1)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(condition2) 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Rest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6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If Else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if… else statement is used when a different sequence of instructions is to be executed depending on the logical value(True/False) of the condition evaluated.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2114550"/>
            <a:ext cx="1828800" cy="207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Statement 1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 2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0800" y="1581150"/>
            <a:ext cx="1981200" cy="318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1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Statement 2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Statement 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4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173355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name=input("Enter Name:") </a:t>
            </a:r>
          </a:p>
          <a:p>
            <a:r>
              <a:rPr lang="en-US" dirty="0" smtClean="0"/>
              <a:t>if name==“Guru" : </a:t>
            </a:r>
          </a:p>
          <a:p>
            <a:r>
              <a:rPr lang="en-US" dirty="0" smtClean="0"/>
              <a:t>    print("Hello Guru Good Morning") </a:t>
            </a:r>
          </a:p>
          <a:p>
            <a:r>
              <a:rPr lang="en-US" dirty="0" smtClean="0"/>
              <a:t>else: </a:t>
            </a:r>
          </a:p>
          <a:p>
            <a:r>
              <a:rPr lang="en-US" dirty="0" smtClean="0"/>
              <a:t>    print("Hello Guest Good Moring") </a:t>
            </a:r>
          </a:p>
          <a:p>
            <a:r>
              <a:rPr lang="en-US" dirty="0" smtClean="0"/>
              <a:t>print("How are you!!!") </a:t>
            </a:r>
          </a:p>
        </p:txBody>
      </p:sp>
    </p:spTree>
    <p:extLst>
      <p:ext uri="{BB962C8B-B14F-4D97-AF65-F5344CB8AC3E}">
        <p14:creationId xmlns:p14="http://schemas.microsoft.com/office/powerpoint/2010/main" xmlns="" val="91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200400" y="140277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019300" y="483177"/>
            <a:ext cx="2324100" cy="10027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343400" y="984538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67400" y="984538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7239000" y="984538"/>
            <a:ext cx="0" cy="130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2286000"/>
            <a:ext cx="30480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2286000"/>
            <a:ext cx="30480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188595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2"/>
          </p:cNvCxnSpPr>
          <p:nvPr/>
        </p:nvCxnSpPr>
        <p:spPr>
          <a:xfrm>
            <a:off x="7239000" y="2857500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0400" y="314325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76400" y="3429000"/>
            <a:ext cx="30480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13" idx="2"/>
            <a:endCxn id="26" idx="0"/>
          </p:cNvCxnSpPr>
          <p:nvPr/>
        </p:nvCxnSpPr>
        <p:spPr>
          <a:xfrm>
            <a:off x="3200400" y="28575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62065" y="864223"/>
            <a:ext cx="621509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1636" y="1659153"/>
            <a:ext cx="562070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6" idx="2"/>
          </p:cNvCxnSpPr>
          <p:nvPr/>
        </p:nvCxnSpPr>
        <p:spPr>
          <a:xfrm>
            <a:off x="3181350" y="1485900"/>
            <a:ext cx="0" cy="2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43200" y="1402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622" y="2973973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8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26" grpId="0" animBg="1"/>
      <p:bldP spid="37" grpId="0"/>
      <p:bldP spid="38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Nested If Else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nested if…. else statement, an entire if… else construct is written within either the body of the if statement or the body of an else statement.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120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686</Words>
  <Application>Microsoft Office PowerPoint</Application>
  <PresentationFormat>On-screen Show (16:9)</PresentationFormat>
  <Paragraphs>192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4.Python Statements</vt:lpstr>
      <vt:lpstr>Indentation</vt:lpstr>
      <vt:lpstr>If Statement</vt:lpstr>
      <vt:lpstr>Slide 4</vt:lpstr>
      <vt:lpstr>Nested If Statement</vt:lpstr>
      <vt:lpstr>If Statement with Logical Operator</vt:lpstr>
      <vt:lpstr>If Else Statement</vt:lpstr>
      <vt:lpstr>Slide 8</vt:lpstr>
      <vt:lpstr>Nested If Else Statement</vt:lpstr>
      <vt:lpstr>Nested If Else Statement</vt:lpstr>
      <vt:lpstr>if elif else Statement</vt:lpstr>
      <vt:lpstr>Slide 12</vt:lpstr>
      <vt:lpstr>Slide 13</vt:lpstr>
      <vt:lpstr>if elif Statement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RK</dc:creator>
  <cp:lastModifiedBy>mohammed miskeen</cp:lastModifiedBy>
  <cp:revision>53</cp:revision>
  <dcterms:created xsi:type="dcterms:W3CDTF">2006-08-16T00:00:00Z</dcterms:created>
  <dcterms:modified xsi:type="dcterms:W3CDTF">2021-11-08T10:52:50Z</dcterms:modified>
</cp:coreProperties>
</file>