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68" r:id="rId2"/>
    <p:sldId id="274" r:id="rId3"/>
    <p:sldId id="275" r:id="rId4"/>
    <p:sldId id="276" r:id="rId5"/>
    <p:sldId id="278" r:id="rId6"/>
    <p:sldId id="279" r:id="rId7"/>
    <p:sldId id="281" r:id="rId8"/>
    <p:sldId id="282" r:id="rId9"/>
    <p:sldId id="262" r:id="rId10"/>
    <p:sldId id="263" r:id="rId11"/>
    <p:sldId id="264" r:id="rId12"/>
    <p:sldId id="265" r:id="rId13"/>
    <p:sldId id="271" r:id="rId14"/>
    <p:sldId id="266" r:id="rId15"/>
    <p:sldId id="273" r:id="rId16"/>
    <p:sldId id="257" r:id="rId17"/>
    <p:sldId id="258" r:id="rId18"/>
    <p:sldId id="260" r:id="rId19"/>
    <p:sldId id="272" r:id="rId20"/>
    <p:sldId id="285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F3F88-98A3-4CB0-8A9A-58C8F56C3224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0AE09-FFB5-4B0E-AD67-BA9E66BC3370}">
      <dgm:prSet phldrT="[Text]" custT="1"/>
      <dgm:spPr/>
      <dgm:t>
        <a:bodyPr/>
        <a:lstStyle/>
        <a:p>
          <a:r>
            <a:rPr lang="en-US" sz="2800" dirty="0"/>
            <a:t>Our problem</a:t>
          </a:r>
        </a:p>
      </dgm:t>
    </dgm:pt>
    <dgm:pt modelId="{1F712C54-982F-4FBD-A35B-8BE0C07D0846}" type="parTrans" cxnId="{D982349E-7A6B-41B6-877C-173689A224C9}">
      <dgm:prSet/>
      <dgm:spPr/>
      <dgm:t>
        <a:bodyPr/>
        <a:lstStyle/>
        <a:p>
          <a:endParaRPr lang="en-US"/>
        </a:p>
      </dgm:t>
    </dgm:pt>
    <dgm:pt modelId="{7A6432F2-4F62-418D-B640-8FF1C50BCF0D}" type="sibTrans" cxnId="{D982349E-7A6B-41B6-877C-173689A224C9}">
      <dgm:prSet/>
      <dgm:spPr/>
      <dgm:t>
        <a:bodyPr/>
        <a:lstStyle/>
        <a:p>
          <a:endParaRPr lang="en-US"/>
        </a:p>
      </dgm:t>
    </dgm:pt>
    <dgm:pt modelId="{217FED70-9293-4A32-885D-69152748D1EE}">
      <dgm:prSet phldrT="[Text]"/>
      <dgm:spPr/>
      <dgm:t>
        <a:bodyPr/>
        <a:lstStyle/>
        <a:p>
          <a:r>
            <a:rPr lang="en-US" dirty="0"/>
            <a:t>Continuous values</a:t>
          </a:r>
        </a:p>
      </dgm:t>
    </dgm:pt>
    <dgm:pt modelId="{53F027C4-59B7-4395-80D4-7AD6C7765815}" type="parTrans" cxnId="{C18AE2B1-4C5E-4D3F-B53B-AB7E2A9D5E30}">
      <dgm:prSet/>
      <dgm:spPr/>
      <dgm:t>
        <a:bodyPr/>
        <a:lstStyle/>
        <a:p>
          <a:endParaRPr lang="en-US"/>
        </a:p>
      </dgm:t>
    </dgm:pt>
    <dgm:pt modelId="{99695F12-C168-4124-A204-CDF11933CBA7}" type="sibTrans" cxnId="{C18AE2B1-4C5E-4D3F-B53B-AB7E2A9D5E30}">
      <dgm:prSet/>
      <dgm:spPr/>
      <dgm:t>
        <a:bodyPr/>
        <a:lstStyle/>
        <a:p>
          <a:endParaRPr lang="en-US"/>
        </a:p>
      </dgm:t>
    </dgm:pt>
    <dgm:pt modelId="{75A264A2-8DA2-440D-AB8A-2F24CDB1EE4F}">
      <dgm:prSet phldrT="[Text]"/>
      <dgm:spPr/>
      <dgm:t>
        <a:bodyPr/>
        <a:lstStyle/>
        <a:p>
          <a:r>
            <a:rPr lang="en-US" dirty="0"/>
            <a:t>Non – independent classes</a:t>
          </a:r>
        </a:p>
      </dgm:t>
    </dgm:pt>
    <dgm:pt modelId="{596C66C2-77AB-46F3-BC45-053AB950D042}" type="parTrans" cxnId="{FEC467A3-7079-4869-9E3B-6CB53998FDDF}">
      <dgm:prSet/>
      <dgm:spPr/>
      <dgm:t>
        <a:bodyPr/>
        <a:lstStyle/>
        <a:p>
          <a:endParaRPr lang="en-US"/>
        </a:p>
      </dgm:t>
    </dgm:pt>
    <dgm:pt modelId="{0C4BF40D-E328-4228-882D-556C859CBFC6}" type="sibTrans" cxnId="{FEC467A3-7079-4869-9E3B-6CB53998FDDF}">
      <dgm:prSet/>
      <dgm:spPr/>
      <dgm:t>
        <a:bodyPr/>
        <a:lstStyle/>
        <a:p>
          <a:endParaRPr lang="en-US"/>
        </a:p>
      </dgm:t>
    </dgm:pt>
    <dgm:pt modelId="{7476F6AC-A784-44B5-878D-56F394BB74F4}">
      <dgm:prSet phldrT="[Text]"/>
      <dgm:spPr/>
      <dgm:t>
        <a:bodyPr/>
        <a:lstStyle/>
        <a:p>
          <a:r>
            <a:rPr lang="en-US" dirty="0"/>
            <a:t>Classification problem</a:t>
          </a:r>
        </a:p>
      </dgm:t>
    </dgm:pt>
    <dgm:pt modelId="{34E0D63C-626E-4336-813A-3AE2060FD00E}" type="parTrans" cxnId="{7FC76AD3-3B82-449A-8977-F76FB0E6A989}">
      <dgm:prSet/>
      <dgm:spPr/>
      <dgm:t>
        <a:bodyPr/>
        <a:lstStyle/>
        <a:p>
          <a:endParaRPr lang="en-US"/>
        </a:p>
      </dgm:t>
    </dgm:pt>
    <dgm:pt modelId="{DC66D521-D397-4257-9268-278D926B5B69}" type="sibTrans" cxnId="{7FC76AD3-3B82-449A-8977-F76FB0E6A989}">
      <dgm:prSet/>
      <dgm:spPr/>
      <dgm:t>
        <a:bodyPr/>
        <a:lstStyle/>
        <a:p>
          <a:endParaRPr lang="en-US"/>
        </a:p>
      </dgm:t>
    </dgm:pt>
    <dgm:pt modelId="{7F17DBBC-F5A1-42F1-9A9E-362A1A0853AF}">
      <dgm:prSet phldrT="[Text]"/>
      <dgm:spPr/>
      <dgm:t>
        <a:bodyPr/>
        <a:lstStyle/>
        <a:p>
          <a:r>
            <a:rPr lang="en-US" dirty="0"/>
            <a:t>Discrete values</a:t>
          </a:r>
        </a:p>
      </dgm:t>
    </dgm:pt>
    <dgm:pt modelId="{74B19652-DC79-44A4-8826-EC7B4D6B462C}" type="parTrans" cxnId="{795CFF95-6CD5-4DCA-8B90-49EB7FE64B8C}">
      <dgm:prSet/>
      <dgm:spPr/>
      <dgm:t>
        <a:bodyPr/>
        <a:lstStyle/>
        <a:p>
          <a:endParaRPr lang="en-US"/>
        </a:p>
      </dgm:t>
    </dgm:pt>
    <dgm:pt modelId="{67D75436-98EC-480E-A59B-C47F638641DA}" type="sibTrans" cxnId="{795CFF95-6CD5-4DCA-8B90-49EB7FE64B8C}">
      <dgm:prSet/>
      <dgm:spPr/>
      <dgm:t>
        <a:bodyPr/>
        <a:lstStyle/>
        <a:p>
          <a:endParaRPr lang="en-US"/>
        </a:p>
      </dgm:t>
    </dgm:pt>
    <dgm:pt modelId="{ECB46A33-68B0-4E30-91AF-EF29C843FC9C}">
      <dgm:prSet phldrT="[Text]"/>
      <dgm:spPr/>
      <dgm:t>
        <a:bodyPr/>
        <a:lstStyle/>
        <a:p>
          <a:r>
            <a:rPr lang="en-US" dirty="0"/>
            <a:t>Independent classes</a:t>
          </a:r>
        </a:p>
      </dgm:t>
    </dgm:pt>
    <dgm:pt modelId="{41E22882-1E1F-4B38-A71E-FA34422A3897}" type="parTrans" cxnId="{E0CF8CB7-9269-4913-8E31-82DFB27963C4}">
      <dgm:prSet/>
      <dgm:spPr/>
      <dgm:t>
        <a:bodyPr/>
        <a:lstStyle/>
        <a:p>
          <a:endParaRPr lang="en-US"/>
        </a:p>
      </dgm:t>
    </dgm:pt>
    <dgm:pt modelId="{2401CD8A-B52D-4211-8006-31EF1528B962}" type="sibTrans" cxnId="{E0CF8CB7-9269-4913-8E31-82DFB27963C4}">
      <dgm:prSet/>
      <dgm:spPr/>
      <dgm:t>
        <a:bodyPr/>
        <a:lstStyle/>
        <a:p>
          <a:endParaRPr lang="en-US"/>
        </a:p>
      </dgm:t>
    </dgm:pt>
    <dgm:pt modelId="{2AFA96CB-BC11-4CC2-B6B1-87B5D4D855EB}" type="pres">
      <dgm:prSet presAssocID="{A09F3F88-98A3-4CB0-8A9A-58C8F56C32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727C36-E2B8-42B3-BBFA-617997441D83}" type="pres">
      <dgm:prSet presAssocID="{5470AE09-FFB5-4B0E-AD67-BA9E66BC3370}" presName="root" presStyleCnt="0"/>
      <dgm:spPr/>
    </dgm:pt>
    <dgm:pt modelId="{64AF0731-1A2C-4A81-A02A-0678B4D6C59A}" type="pres">
      <dgm:prSet presAssocID="{5470AE09-FFB5-4B0E-AD67-BA9E66BC3370}" presName="rootComposite" presStyleCnt="0"/>
      <dgm:spPr/>
    </dgm:pt>
    <dgm:pt modelId="{A2FC3DEE-AE1C-4FAB-8C02-5DF405BDAB3E}" type="pres">
      <dgm:prSet presAssocID="{5470AE09-FFB5-4B0E-AD67-BA9E66BC3370}" presName="rootText" presStyleLbl="node1" presStyleIdx="0" presStyleCnt="2"/>
      <dgm:spPr/>
    </dgm:pt>
    <dgm:pt modelId="{C22D2A2D-3C4C-4DF5-99C9-15CEC4E8E417}" type="pres">
      <dgm:prSet presAssocID="{5470AE09-FFB5-4B0E-AD67-BA9E66BC3370}" presName="rootConnector" presStyleLbl="node1" presStyleIdx="0" presStyleCnt="2"/>
      <dgm:spPr/>
    </dgm:pt>
    <dgm:pt modelId="{126890B8-3B68-4A12-A39C-C6649C283DF5}" type="pres">
      <dgm:prSet presAssocID="{5470AE09-FFB5-4B0E-AD67-BA9E66BC3370}" presName="childShape" presStyleCnt="0"/>
      <dgm:spPr/>
    </dgm:pt>
    <dgm:pt modelId="{A44BC984-2A23-41DB-9DFD-EFDFC9A73421}" type="pres">
      <dgm:prSet presAssocID="{53F027C4-59B7-4395-80D4-7AD6C7765815}" presName="Name13" presStyleLbl="parChTrans1D2" presStyleIdx="0" presStyleCnt="4"/>
      <dgm:spPr/>
    </dgm:pt>
    <dgm:pt modelId="{A6B3B675-3DCC-4286-BC97-6AAA39633535}" type="pres">
      <dgm:prSet presAssocID="{217FED70-9293-4A32-885D-69152748D1EE}" presName="childText" presStyleLbl="bgAcc1" presStyleIdx="0" presStyleCnt="4">
        <dgm:presLayoutVars>
          <dgm:bulletEnabled val="1"/>
        </dgm:presLayoutVars>
      </dgm:prSet>
      <dgm:spPr/>
    </dgm:pt>
    <dgm:pt modelId="{EEA6C151-B5A0-4B44-B053-9EB49746321B}" type="pres">
      <dgm:prSet presAssocID="{596C66C2-77AB-46F3-BC45-053AB950D042}" presName="Name13" presStyleLbl="parChTrans1D2" presStyleIdx="1" presStyleCnt="4"/>
      <dgm:spPr/>
    </dgm:pt>
    <dgm:pt modelId="{E9D2CBF7-75C3-4D48-9553-3F36CE33AE23}" type="pres">
      <dgm:prSet presAssocID="{75A264A2-8DA2-440D-AB8A-2F24CDB1EE4F}" presName="childText" presStyleLbl="bgAcc1" presStyleIdx="1" presStyleCnt="4">
        <dgm:presLayoutVars>
          <dgm:bulletEnabled val="1"/>
        </dgm:presLayoutVars>
      </dgm:prSet>
      <dgm:spPr/>
    </dgm:pt>
    <dgm:pt modelId="{F9008C9E-7B65-4675-AFE0-F0F7B50F60F9}" type="pres">
      <dgm:prSet presAssocID="{7476F6AC-A784-44B5-878D-56F394BB74F4}" presName="root" presStyleCnt="0"/>
      <dgm:spPr/>
    </dgm:pt>
    <dgm:pt modelId="{AFAE3536-A661-492A-9AA7-32B8EE35142F}" type="pres">
      <dgm:prSet presAssocID="{7476F6AC-A784-44B5-878D-56F394BB74F4}" presName="rootComposite" presStyleCnt="0"/>
      <dgm:spPr/>
    </dgm:pt>
    <dgm:pt modelId="{D1C6C0F2-FFCC-40B5-BEF4-23FCF13AAE94}" type="pres">
      <dgm:prSet presAssocID="{7476F6AC-A784-44B5-878D-56F394BB74F4}" presName="rootText" presStyleLbl="node1" presStyleIdx="1" presStyleCnt="2"/>
      <dgm:spPr/>
    </dgm:pt>
    <dgm:pt modelId="{710549FA-75EC-4F97-BB00-02DB0414722E}" type="pres">
      <dgm:prSet presAssocID="{7476F6AC-A784-44B5-878D-56F394BB74F4}" presName="rootConnector" presStyleLbl="node1" presStyleIdx="1" presStyleCnt="2"/>
      <dgm:spPr/>
    </dgm:pt>
    <dgm:pt modelId="{25C627BD-DB97-4938-B24E-A70D819AF84D}" type="pres">
      <dgm:prSet presAssocID="{7476F6AC-A784-44B5-878D-56F394BB74F4}" presName="childShape" presStyleCnt="0"/>
      <dgm:spPr/>
    </dgm:pt>
    <dgm:pt modelId="{294B43BF-C53C-4B8E-AED3-43C93BD2BEC6}" type="pres">
      <dgm:prSet presAssocID="{74B19652-DC79-44A4-8826-EC7B4D6B462C}" presName="Name13" presStyleLbl="parChTrans1D2" presStyleIdx="2" presStyleCnt="4"/>
      <dgm:spPr/>
    </dgm:pt>
    <dgm:pt modelId="{85E84A5C-118F-4CA9-ABE0-2B8DF6572B2E}" type="pres">
      <dgm:prSet presAssocID="{7F17DBBC-F5A1-42F1-9A9E-362A1A0853AF}" presName="childText" presStyleLbl="bgAcc1" presStyleIdx="2" presStyleCnt="4">
        <dgm:presLayoutVars>
          <dgm:bulletEnabled val="1"/>
        </dgm:presLayoutVars>
      </dgm:prSet>
      <dgm:spPr/>
    </dgm:pt>
    <dgm:pt modelId="{A22A66AA-FF5E-4ABD-A67A-60FD394B2E50}" type="pres">
      <dgm:prSet presAssocID="{41E22882-1E1F-4B38-A71E-FA34422A3897}" presName="Name13" presStyleLbl="parChTrans1D2" presStyleIdx="3" presStyleCnt="4"/>
      <dgm:spPr/>
    </dgm:pt>
    <dgm:pt modelId="{B0622ED2-E446-4C3D-BF9A-AF08C03336BA}" type="pres">
      <dgm:prSet presAssocID="{ECB46A33-68B0-4E30-91AF-EF29C843FC9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D39750C-FAD8-47EA-93A9-82D594FD8AC2}" type="presOf" srcId="{ECB46A33-68B0-4E30-91AF-EF29C843FC9C}" destId="{B0622ED2-E446-4C3D-BF9A-AF08C03336BA}" srcOrd="0" destOrd="0" presId="urn:microsoft.com/office/officeart/2005/8/layout/hierarchy3"/>
    <dgm:cxn modelId="{F648A218-4C6F-42B1-8850-288953032D04}" type="presOf" srcId="{596C66C2-77AB-46F3-BC45-053AB950D042}" destId="{EEA6C151-B5A0-4B44-B053-9EB49746321B}" srcOrd="0" destOrd="0" presId="urn:microsoft.com/office/officeart/2005/8/layout/hierarchy3"/>
    <dgm:cxn modelId="{B6293827-FC94-4C17-95BE-034A51358C34}" type="presOf" srcId="{75A264A2-8DA2-440D-AB8A-2F24CDB1EE4F}" destId="{E9D2CBF7-75C3-4D48-9553-3F36CE33AE23}" srcOrd="0" destOrd="0" presId="urn:microsoft.com/office/officeart/2005/8/layout/hierarchy3"/>
    <dgm:cxn modelId="{DF133927-1F52-4092-9F1C-632A8BE6CC46}" type="presOf" srcId="{7476F6AC-A784-44B5-878D-56F394BB74F4}" destId="{D1C6C0F2-FFCC-40B5-BEF4-23FCF13AAE94}" srcOrd="0" destOrd="0" presId="urn:microsoft.com/office/officeart/2005/8/layout/hierarchy3"/>
    <dgm:cxn modelId="{6032E336-D249-4D8E-A727-2ED946A38621}" type="presOf" srcId="{41E22882-1E1F-4B38-A71E-FA34422A3897}" destId="{A22A66AA-FF5E-4ABD-A67A-60FD394B2E50}" srcOrd="0" destOrd="0" presId="urn:microsoft.com/office/officeart/2005/8/layout/hierarchy3"/>
    <dgm:cxn modelId="{DBC24663-9F21-49D9-9E93-5ECBF0F3026D}" type="presOf" srcId="{7F17DBBC-F5A1-42F1-9A9E-362A1A0853AF}" destId="{85E84A5C-118F-4CA9-ABE0-2B8DF6572B2E}" srcOrd="0" destOrd="0" presId="urn:microsoft.com/office/officeart/2005/8/layout/hierarchy3"/>
    <dgm:cxn modelId="{DAE73267-5F90-4001-B5DE-CDBFEF430AA1}" type="presOf" srcId="{5470AE09-FFB5-4B0E-AD67-BA9E66BC3370}" destId="{C22D2A2D-3C4C-4DF5-99C9-15CEC4E8E417}" srcOrd="1" destOrd="0" presId="urn:microsoft.com/office/officeart/2005/8/layout/hierarchy3"/>
    <dgm:cxn modelId="{F4161375-3408-482B-8078-110D5A81A4D5}" type="presOf" srcId="{5470AE09-FFB5-4B0E-AD67-BA9E66BC3370}" destId="{A2FC3DEE-AE1C-4FAB-8C02-5DF405BDAB3E}" srcOrd="0" destOrd="0" presId="urn:microsoft.com/office/officeart/2005/8/layout/hierarchy3"/>
    <dgm:cxn modelId="{12D50176-7A4F-4580-8682-1D190D719AE6}" type="presOf" srcId="{53F027C4-59B7-4395-80D4-7AD6C7765815}" destId="{A44BC984-2A23-41DB-9DFD-EFDFC9A73421}" srcOrd="0" destOrd="0" presId="urn:microsoft.com/office/officeart/2005/8/layout/hierarchy3"/>
    <dgm:cxn modelId="{D4A51B88-4D17-4827-9749-BA9E09BB2E3D}" type="presOf" srcId="{74B19652-DC79-44A4-8826-EC7B4D6B462C}" destId="{294B43BF-C53C-4B8E-AED3-43C93BD2BEC6}" srcOrd="0" destOrd="0" presId="urn:microsoft.com/office/officeart/2005/8/layout/hierarchy3"/>
    <dgm:cxn modelId="{795CFF95-6CD5-4DCA-8B90-49EB7FE64B8C}" srcId="{7476F6AC-A784-44B5-878D-56F394BB74F4}" destId="{7F17DBBC-F5A1-42F1-9A9E-362A1A0853AF}" srcOrd="0" destOrd="0" parTransId="{74B19652-DC79-44A4-8826-EC7B4D6B462C}" sibTransId="{67D75436-98EC-480E-A59B-C47F638641DA}"/>
    <dgm:cxn modelId="{D982349E-7A6B-41B6-877C-173689A224C9}" srcId="{A09F3F88-98A3-4CB0-8A9A-58C8F56C3224}" destId="{5470AE09-FFB5-4B0E-AD67-BA9E66BC3370}" srcOrd="0" destOrd="0" parTransId="{1F712C54-982F-4FBD-A35B-8BE0C07D0846}" sibTransId="{7A6432F2-4F62-418D-B640-8FF1C50BCF0D}"/>
    <dgm:cxn modelId="{FEC467A3-7079-4869-9E3B-6CB53998FDDF}" srcId="{5470AE09-FFB5-4B0E-AD67-BA9E66BC3370}" destId="{75A264A2-8DA2-440D-AB8A-2F24CDB1EE4F}" srcOrd="1" destOrd="0" parTransId="{596C66C2-77AB-46F3-BC45-053AB950D042}" sibTransId="{0C4BF40D-E328-4228-882D-556C859CBFC6}"/>
    <dgm:cxn modelId="{7F0FDFA6-644B-44FE-A710-C3B8DC32CA1C}" type="presOf" srcId="{217FED70-9293-4A32-885D-69152748D1EE}" destId="{A6B3B675-3DCC-4286-BC97-6AAA39633535}" srcOrd="0" destOrd="0" presId="urn:microsoft.com/office/officeart/2005/8/layout/hierarchy3"/>
    <dgm:cxn modelId="{A6B948AB-5059-4466-8A15-3AF455CB899F}" type="presOf" srcId="{A09F3F88-98A3-4CB0-8A9A-58C8F56C3224}" destId="{2AFA96CB-BC11-4CC2-B6B1-87B5D4D855EB}" srcOrd="0" destOrd="0" presId="urn:microsoft.com/office/officeart/2005/8/layout/hierarchy3"/>
    <dgm:cxn modelId="{C18AE2B1-4C5E-4D3F-B53B-AB7E2A9D5E30}" srcId="{5470AE09-FFB5-4B0E-AD67-BA9E66BC3370}" destId="{217FED70-9293-4A32-885D-69152748D1EE}" srcOrd="0" destOrd="0" parTransId="{53F027C4-59B7-4395-80D4-7AD6C7765815}" sibTransId="{99695F12-C168-4124-A204-CDF11933CBA7}"/>
    <dgm:cxn modelId="{E0CF8CB7-9269-4913-8E31-82DFB27963C4}" srcId="{7476F6AC-A784-44B5-878D-56F394BB74F4}" destId="{ECB46A33-68B0-4E30-91AF-EF29C843FC9C}" srcOrd="1" destOrd="0" parTransId="{41E22882-1E1F-4B38-A71E-FA34422A3897}" sibTransId="{2401CD8A-B52D-4211-8006-31EF1528B962}"/>
    <dgm:cxn modelId="{C777F0BC-3683-41F1-9AA0-2A065CD1C269}" type="presOf" srcId="{7476F6AC-A784-44B5-878D-56F394BB74F4}" destId="{710549FA-75EC-4F97-BB00-02DB0414722E}" srcOrd="1" destOrd="0" presId="urn:microsoft.com/office/officeart/2005/8/layout/hierarchy3"/>
    <dgm:cxn modelId="{7FC76AD3-3B82-449A-8977-F76FB0E6A989}" srcId="{A09F3F88-98A3-4CB0-8A9A-58C8F56C3224}" destId="{7476F6AC-A784-44B5-878D-56F394BB74F4}" srcOrd="1" destOrd="0" parTransId="{34E0D63C-626E-4336-813A-3AE2060FD00E}" sibTransId="{DC66D521-D397-4257-9268-278D926B5B69}"/>
    <dgm:cxn modelId="{990A5008-2062-4F5A-96DC-15C1EF38AF28}" type="presParOf" srcId="{2AFA96CB-BC11-4CC2-B6B1-87B5D4D855EB}" destId="{92727C36-E2B8-42B3-BBFA-617997441D83}" srcOrd="0" destOrd="0" presId="urn:microsoft.com/office/officeart/2005/8/layout/hierarchy3"/>
    <dgm:cxn modelId="{BAFD2DE3-9256-4C15-A677-CAE987C9036A}" type="presParOf" srcId="{92727C36-E2B8-42B3-BBFA-617997441D83}" destId="{64AF0731-1A2C-4A81-A02A-0678B4D6C59A}" srcOrd="0" destOrd="0" presId="urn:microsoft.com/office/officeart/2005/8/layout/hierarchy3"/>
    <dgm:cxn modelId="{2DD86DD0-FE96-47D8-8E21-36080B8CAC4A}" type="presParOf" srcId="{64AF0731-1A2C-4A81-A02A-0678B4D6C59A}" destId="{A2FC3DEE-AE1C-4FAB-8C02-5DF405BDAB3E}" srcOrd="0" destOrd="0" presId="urn:microsoft.com/office/officeart/2005/8/layout/hierarchy3"/>
    <dgm:cxn modelId="{490294CD-C15F-4A14-B8E8-8D2CE1776555}" type="presParOf" srcId="{64AF0731-1A2C-4A81-A02A-0678B4D6C59A}" destId="{C22D2A2D-3C4C-4DF5-99C9-15CEC4E8E417}" srcOrd="1" destOrd="0" presId="urn:microsoft.com/office/officeart/2005/8/layout/hierarchy3"/>
    <dgm:cxn modelId="{27ED0FC5-F7A2-4CA9-B13A-8CECC73F87FF}" type="presParOf" srcId="{92727C36-E2B8-42B3-BBFA-617997441D83}" destId="{126890B8-3B68-4A12-A39C-C6649C283DF5}" srcOrd="1" destOrd="0" presId="urn:microsoft.com/office/officeart/2005/8/layout/hierarchy3"/>
    <dgm:cxn modelId="{C7F65F16-F3F2-4994-9712-27900A287F89}" type="presParOf" srcId="{126890B8-3B68-4A12-A39C-C6649C283DF5}" destId="{A44BC984-2A23-41DB-9DFD-EFDFC9A73421}" srcOrd="0" destOrd="0" presId="urn:microsoft.com/office/officeart/2005/8/layout/hierarchy3"/>
    <dgm:cxn modelId="{C80E61D1-05B8-4FF9-9DE4-2C07F6025317}" type="presParOf" srcId="{126890B8-3B68-4A12-A39C-C6649C283DF5}" destId="{A6B3B675-3DCC-4286-BC97-6AAA39633535}" srcOrd="1" destOrd="0" presId="urn:microsoft.com/office/officeart/2005/8/layout/hierarchy3"/>
    <dgm:cxn modelId="{97ED74AC-D874-41E9-8FA8-1E4495443DDA}" type="presParOf" srcId="{126890B8-3B68-4A12-A39C-C6649C283DF5}" destId="{EEA6C151-B5A0-4B44-B053-9EB49746321B}" srcOrd="2" destOrd="0" presId="urn:microsoft.com/office/officeart/2005/8/layout/hierarchy3"/>
    <dgm:cxn modelId="{04CC5FB4-805B-4CD1-9E35-C499D675AC6A}" type="presParOf" srcId="{126890B8-3B68-4A12-A39C-C6649C283DF5}" destId="{E9D2CBF7-75C3-4D48-9553-3F36CE33AE23}" srcOrd="3" destOrd="0" presId="urn:microsoft.com/office/officeart/2005/8/layout/hierarchy3"/>
    <dgm:cxn modelId="{202326B5-A56B-41FB-AE6A-392F2EB6C2D3}" type="presParOf" srcId="{2AFA96CB-BC11-4CC2-B6B1-87B5D4D855EB}" destId="{F9008C9E-7B65-4675-AFE0-F0F7B50F60F9}" srcOrd="1" destOrd="0" presId="urn:microsoft.com/office/officeart/2005/8/layout/hierarchy3"/>
    <dgm:cxn modelId="{A088C56F-4108-49E1-9BEB-B78870A94227}" type="presParOf" srcId="{F9008C9E-7B65-4675-AFE0-F0F7B50F60F9}" destId="{AFAE3536-A661-492A-9AA7-32B8EE35142F}" srcOrd="0" destOrd="0" presId="urn:microsoft.com/office/officeart/2005/8/layout/hierarchy3"/>
    <dgm:cxn modelId="{5B9A062D-ED45-41C1-B92D-642AC69A2B76}" type="presParOf" srcId="{AFAE3536-A661-492A-9AA7-32B8EE35142F}" destId="{D1C6C0F2-FFCC-40B5-BEF4-23FCF13AAE94}" srcOrd="0" destOrd="0" presId="urn:microsoft.com/office/officeart/2005/8/layout/hierarchy3"/>
    <dgm:cxn modelId="{65EBA72E-4A20-449A-906C-AE7EE86A746E}" type="presParOf" srcId="{AFAE3536-A661-492A-9AA7-32B8EE35142F}" destId="{710549FA-75EC-4F97-BB00-02DB0414722E}" srcOrd="1" destOrd="0" presId="urn:microsoft.com/office/officeart/2005/8/layout/hierarchy3"/>
    <dgm:cxn modelId="{E55564DD-647F-4E2F-BE53-93704058BC16}" type="presParOf" srcId="{F9008C9E-7B65-4675-AFE0-F0F7B50F60F9}" destId="{25C627BD-DB97-4938-B24E-A70D819AF84D}" srcOrd="1" destOrd="0" presId="urn:microsoft.com/office/officeart/2005/8/layout/hierarchy3"/>
    <dgm:cxn modelId="{23353784-D0A3-4748-90DE-E8D467253BA8}" type="presParOf" srcId="{25C627BD-DB97-4938-B24E-A70D819AF84D}" destId="{294B43BF-C53C-4B8E-AED3-43C93BD2BEC6}" srcOrd="0" destOrd="0" presId="urn:microsoft.com/office/officeart/2005/8/layout/hierarchy3"/>
    <dgm:cxn modelId="{18C6420D-CCFE-4479-ADC1-251BCC87153C}" type="presParOf" srcId="{25C627BD-DB97-4938-B24E-A70D819AF84D}" destId="{85E84A5C-118F-4CA9-ABE0-2B8DF6572B2E}" srcOrd="1" destOrd="0" presId="urn:microsoft.com/office/officeart/2005/8/layout/hierarchy3"/>
    <dgm:cxn modelId="{B3AD87F8-284C-4F68-9639-4A68037AA4D1}" type="presParOf" srcId="{25C627BD-DB97-4938-B24E-A70D819AF84D}" destId="{A22A66AA-FF5E-4ABD-A67A-60FD394B2E50}" srcOrd="2" destOrd="0" presId="urn:microsoft.com/office/officeart/2005/8/layout/hierarchy3"/>
    <dgm:cxn modelId="{7FD3F684-AA98-4EE5-8BB2-CDA1C69633FC}" type="presParOf" srcId="{25C627BD-DB97-4938-B24E-A70D819AF84D}" destId="{B0622ED2-E446-4C3D-BF9A-AF08C03336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80B54-328E-4954-8F80-FAB6C6DA9691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F92E68E9-2441-46EB-B0E0-4E9E3437DEB1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026A7038-BB47-4315-83EA-65F25153D829}" type="parTrans" cxnId="{4CC3B449-C407-4DB7-BEDF-0866CE102407}">
      <dgm:prSet/>
      <dgm:spPr/>
      <dgm:t>
        <a:bodyPr/>
        <a:lstStyle/>
        <a:p>
          <a:endParaRPr lang="en-US"/>
        </a:p>
      </dgm:t>
    </dgm:pt>
    <dgm:pt modelId="{DD24854F-6DFF-4188-957C-71A31A04BCCC}" type="sibTrans" cxnId="{4CC3B449-C407-4DB7-BEDF-0866CE102407}">
      <dgm:prSet/>
      <dgm:spPr/>
      <dgm:t>
        <a:bodyPr/>
        <a:lstStyle/>
        <a:p>
          <a:endParaRPr lang="en-US"/>
        </a:p>
      </dgm:t>
    </dgm:pt>
    <dgm:pt modelId="{6E7731BF-A04B-4F83-8A1B-6F4F335751F5}">
      <dgm:prSet phldrT="[Text]"/>
      <dgm:spPr/>
      <dgm:t>
        <a:bodyPr/>
        <a:lstStyle/>
        <a:p>
          <a:r>
            <a:rPr lang="en-US" dirty="0"/>
            <a:t>MHE</a:t>
          </a:r>
        </a:p>
      </dgm:t>
    </dgm:pt>
    <dgm:pt modelId="{14FCC07A-9CC5-4DD5-9D8A-023B817EE660}" type="parTrans" cxnId="{DC1F74FF-2ABA-4FAA-A418-AAB2B10EEC5F}">
      <dgm:prSet/>
      <dgm:spPr/>
      <dgm:t>
        <a:bodyPr/>
        <a:lstStyle/>
        <a:p>
          <a:endParaRPr lang="en-US"/>
        </a:p>
      </dgm:t>
    </dgm:pt>
    <dgm:pt modelId="{9074FD8C-915C-40ED-892E-21B50120FA9F}" type="sibTrans" cxnId="{DC1F74FF-2ABA-4FAA-A418-AAB2B10EEC5F}">
      <dgm:prSet/>
      <dgm:spPr/>
      <dgm:t>
        <a:bodyPr/>
        <a:lstStyle/>
        <a:p>
          <a:endParaRPr lang="en-US"/>
        </a:p>
      </dgm:t>
    </dgm:pt>
    <dgm:pt modelId="{00F645DA-D0C1-4694-A845-E6F615C813F9}">
      <dgm:prSet phldrT="[Text]"/>
      <dgm:spPr/>
      <dgm:t>
        <a:bodyPr/>
        <a:lstStyle/>
        <a:p>
          <a:r>
            <a:rPr lang="en-US" dirty="0"/>
            <a:t>5.4 days</a:t>
          </a:r>
        </a:p>
      </dgm:t>
    </dgm:pt>
    <dgm:pt modelId="{67FC82AF-647D-4C29-B526-36FAF189C205}" type="parTrans" cxnId="{46EE55A9-1B25-44D6-A67B-28817F13AE86}">
      <dgm:prSet/>
      <dgm:spPr/>
      <dgm:t>
        <a:bodyPr/>
        <a:lstStyle/>
        <a:p>
          <a:endParaRPr lang="en-US"/>
        </a:p>
      </dgm:t>
    </dgm:pt>
    <dgm:pt modelId="{DB7C74C7-3056-4DC7-8BC9-86A21E2B05C4}" type="sibTrans" cxnId="{46EE55A9-1B25-44D6-A67B-28817F13AE86}">
      <dgm:prSet/>
      <dgm:spPr/>
      <dgm:t>
        <a:bodyPr/>
        <a:lstStyle/>
        <a:p>
          <a:endParaRPr lang="en-US"/>
        </a:p>
      </dgm:t>
    </dgm:pt>
    <dgm:pt modelId="{8C88D7FA-2337-4AA3-B513-C5B769AE1A89}" type="pres">
      <dgm:prSet presAssocID="{67A80B54-328E-4954-8F80-FAB6C6DA9691}" presName="Name0" presStyleCnt="0">
        <dgm:presLayoutVars>
          <dgm:dir/>
          <dgm:resizeHandles val="exact"/>
        </dgm:presLayoutVars>
      </dgm:prSet>
      <dgm:spPr/>
    </dgm:pt>
    <dgm:pt modelId="{7D4AA3DF-16BC-4590-9AA4-E338D4262FA9}" type="pres">
      <dgm:prSet presAssocID="{F92E68E9-2441-46EB-B0E0-4E9E3437DEB1}" presName="node" presStyleLbl="node1" presStyleIdx="0" presStyleCnt="3" custLinFactY="-23285" custLinFactNeighborX="-3244" custLinFactNeighborY="-100000">
        <dgm:presLayoutVars>
          <dgm:bulletEnabled val="1"/>
        </dgm:presLayoutVars>
      </dgm:prSet>
      <dgm:spPr/>
    </dgm:pt>
    <dgm:pt modelId="{8F421D5F-93E0-472A-A8B8-4B8F434634DD}" type="pres">
      <dgm:prSet presAssocID="{DD24854F-6DFF-4188-957C-71A31A04BCCC}" presName="sibTrans" presStyleLbl="sibTrans2D1" presStyleIdx="0" presStyleCnt="2"/>
      <dgm:spPr/>
    </dgm:pt>
    <dgm:pt modelId="{B589D8D2-A754-479D-9A05-1E08FBBC5034}" type="pres">
      <dgm:prSet presAssocID="{DD24854F-6DFF-4188-957C-71A31A04BCCC}" presName="connectorText" presStyleLbl="sibTrans2D1" presStyleIdx="0" presStyleCnt="2"/>
      <dgm:spPr/>
    </dgm:pt>
    <dgm:pt modelId="{40290B12-A7DD-46D1-B88C-04EB3BE2F5F2}" type="pres">
      <dgm:prSet presAssocID="{6E7731BF-A04B-4F83-8A1B-6F4F335751F5}" presName="node" presStyleLbl="node1" presStyleIdx="1" presStyleCnt="3" custLinFactY="-23285" custLinFactNeighborX="-3244" custLinFactNeighborY="-100000">
        <dgm:presLayoutVars>
          <dgm:bulletEnabled val="1"/>
        </dgm:presLayoutVars>
      </dgm:prSet>
      <dgm:spPr/>
    </dgm:pt>
    <dgm:pt modelId="{C9BE0BA4-08E9-463A-8411-9786151F9579}" type="pres">
      <dgm:prSet presAssocID="{9074FD8C-915C-40ED-892E-21B50120FA9F}" presName="sibTrans" presStyleLbl="sibTrans2D1" presStyleIdx="1" presStyleCnt="2"/>
      <dgm:spPr/>
    </dgm:pt>
    <dgm:pt modelId="{DF74C481-F377-4A52-AAA3-E55A27E222FC}" type="pres">
      <dgm:prSet presAssocID="{9074FD8C-915C-40ED-892E-21B50120FA9F}" presName="connectorText" presStyleLbl="sibTrans2D1" presStyleIdx="1" presStyleCnt="2"/>
      <dgm:spPr/>
    </dgm:pt>
    <dgm:pt modelId="{9959EE80-CCEA-41FB-A3DB-9DDDA509AAFF}" type="pres">
      <dgm:prSet presAssocID="{00F645DA-D0C1-4694-A845-E6F615C813F9}" presName="node" presStyleLbl="node1" presStyleIdx="2" presStyleCnt="3" custLinFactY="-23285" custLinFactNeighborX="-3244" custLinFactNeighborY="-100000">
        <dgm:presLayoutVars>
          <dgm:bulletEnabled val="1"/>
        </dgm:presLayoutVars>
      </dgm:prSet>
      <dgm:spPr/>
    </dgm:pt>
  </dgm:ptLst>
  <dgm:cxnLst>
    <dgm:cxn modelId="{A794B200-1623-4BBD-995C-A9F79A1E7A20}" type="presOf" srcId="{67A80B54-328E-4954-8F80-FAB6C6DA9691}" destId="{8C88D7FA-2337-4AA3-B513-C5B769AE1A89}" srcOrd="0" destOrd="0" presId="urn:microsoft.com/office/officeart/2005/8/layout/process1"/>
    <dgm:cxn modelId="{453C1312-AF58-4D44-9266-DFFD0BC0DFB3}" type="presOf" srcId="{9074FD8C-915C-40ED-892E-21B50120FA9F}" destId="{C9BE0BA4-08E9-463A-8411-9786151F9579}" srcOrd="0" destOrd="0" presId="urn:microsoft.com/office/officeart/2005/8/layout/process1"/>
    <dgm:cxn modelId="{69D47148-3623-40FD-8945-72AAC5691235}" type="presOf" srcId="{DD24854F-6DFF-4188-957C-71A31A04BCCC}" destId="{B589D8D2-A754-479D-9A05-1E08FBBC5034}" srcOrd="1" destOrd="0" presId="urn:microsoft.com/office/officeart/2005/8/layout/process1"/>
    <dgm:cxn modelId="{D41A8A69-E80B-4D69-A63B-0F2346C716F1}" type="presOf" srcId="{9074FD8C-915C-40ED-892E-21B50120FA9F}" destId="{DF74C481-F377-4A52-AAA3-E55A27E222FC}" srcOrd="1" destOrd="0" presId="urn:microsoft.com/office/officeart/2005/8/layout/process1"/>
    <dgm:cxn modelId="{4CC3B449-C407-4DB7-BEDF-0866CE102407}" srcId="{67A80B54-328E-4954-8F80-FAB6C6DA9691}" destId="{F92E68E9-2441-46EB-B0E0-4E9E3437DEB1}" srcOrd="0" destOrd="0" parTransId="{026A7038-BB47-4315-83EA-65F25153D829}" sibTransId="{DD24854F-6DFF-4188-957C-71A31A04BCCC}"/>
    <dgm:cxn modelId="{2028C849-23FF-432A-9B3B-3EFF050F9C9D}" type="presOf" srcId="{00F645DA-D0C1-4694-A845-E6F615C813F9}" destId="{9959EE80-CCEA-41FB-A3DB-9DDDA509AAFF}" srcOrd="0" destOrd="0" presId="urn:microsoft.com/office/officeart/2005/8/layout/process1"/>
    <dgm:cxn modelId="{A468EE8C-54C4-464C-B7AF-0C13AA8B205E}" type="presOf" srcId="{F92E68E9-2441-46EB-B0E0-4E9E3437DEB1}" destId="{7D4AA3DF-16BC-4590-9AA4-E338D4262FA9}" srcOrd="0" destOrd="0" presId="urn:microsoft.com/office/officeart/2005/8/layout/process1"/>
    <dgm:cxn modelId="{079E4F8F-A21E-446C-B72D-922DF5B5B4AC}" type="presOf" srcId="{DD24854F-6DFF-4188-957C-71A31A04BCCC}" destId="{8F421D5F-93E0-472A-A8B8-4B8F434634DD}" srcOrd="0" destOrd="0" presId="urn:microsoft.com/office/officeart/2005/8/layout/process1"/>
    <dgm:cxn modelId="{46EE55A9-1B25-44D6-A67B-28817F13AE86}" srcId="{67A80B54-328E-4954-8F80-FAB6C6DA9691}" destId="{00F645DA-D0C1-4694-A845-E6F615C813F9}" srcOrd="2" destOrd="0" parTransId="{67FC82AF-647D-4C29-B526-36FAF189C205}" sibTransId="{DB7C74C7-3056-4DC7-8BC9-86A21E2B05C4}"/>
    <dgm:cxn modelId="{51C31BD2-6274-4A47-A038-C14F30453F8F}" type="presOf" srcId="{6E7731BF-A04B-4F83-8A1B-6F4F335751F5}" destId="{40290B12-A7DD-46D1-B88C-04EB3BE2F5F2}" srcOrd="0" destOrd="0" presId="urn:microsoft.com/office/officeart/2005/8/layout/process1"/>
    <dgm:cxn modelId="{DC1F74FF-2ABA-4FAA-A418-AAB2B10EEC5F}" srcId="{67A80B54-328E-4954-8F80-FAB6C6DA9691}" destId="{6E7731BF-A04B-4F83-8A1B-6F4F335751F5}" srcOrd="1" destOrd="0" parTransId="{14FCC07A-9CC5-4DD5-9D8A-023B817EE660}" sibTransId="{9074FD8C-915C-40ED-892E-21B50120FA9F}"/>
    <dgm:cxn modelId="{7807DD29-8CDF-41F4-82E3-DB9D085A6390}" type="presParOf" srcId="{8C88D7FA-2337-4AA3-B513-C5B769AE1A89}" destId="{7D4AA3DF-16BC-4590-9AA4-E338D4262FA9}" srcOrd="0" destOrd="0" presId="urn:microsoft.com/office/officeart/2005/8/layout/process1"/>
    <dgm:cxn modelId="{2F891644-EBCE-4F08-A899-D13B790D5107}" type="presParOf" srcId="{8C88D7FA-2337-4AA3-B513-C5B769AE1A89}" destId="{8F421D5F-93E0-472A-A8B8-4B8F434634DD}" srcOrd="1" destOrd="0" presId="urn:microsoft.com/office/officeart/2005/8/layout/process1"/>
    <dgm:cxn modelId="{F2E31404-4954-44A2-860B-C57D1076C68C}" type="presParOf" srcId="{8F421D5F-93E0-472A-A8B8-4B8F434634DD}" destId="{B589D8D2-A754-479D-9A05-1E08FBBC5034}" srcOrd="0" destOrd="0" presId="urn:microsoft.com/office/officeart/2005/8/layout/process1"/>
    <dgm:cxn modelId="{8A3EBACF-62C6-44E4-BFB9-246577D4E4F0}" type="presParOf" srcId="{8C88D7FA-2337-4AA3-B513-C5B769AE1A89}" destId="{40290B12-A7DD-46D1-B88C-04EB3BE2F5F2}" srcOrd="2" destOrd="0" presId="urn:microsoft.com/office/officeart/2005/8/layout/process1"/>
    <dgm:cxn modelId="{5D67DC62-ADE1-480A-B349-8F4A2DB9517A}" type="presParOf" srcId="{8C88D7FA-2337-4AA3-B513-C5B769AE1A89}" destId="{C9BE0BA4-08E9-463A-8411-9786151F9579}" srcOrd="3" destOrd="0" presId="urn:microsoft.com/office/officeart/2005/8/layout/process1"/>
    <dgm:cxn modelId="{E3EE6EC3-0931-4BE3-88DF-3AC654C08304}" type="presParOf" srcId="{C9BE0BA4-08E9-463A-8411-9786151F9579}" destId="{DF74C481-F377-4A52-AAA3-E55A27E222FC}" srcOrd="0" destOrd="0" presId="urn:microsoft.com/office/officeart/2005/8/layout/process1"/>
    <dgm:cxn modelId="{858C675B-A071-41A4-87F6-4A774A5FC325}" type="presParOf" srcId="{8C88D7FA-2337-4AA3-B513-C5B769AE1A89}" destId="{9959EE80-CCEA-41FB-A3DB-9DDDA509AA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C3DEE-AE1C-4FAB-8C02-5DF405BDAB3E}">
      <dsp:nvSpPr>
        <dsp:cNvPr id="0" name=""/>
        <dsp:cNvSpPr/>
      </dsp:nvSpPr>
      <dsp:spPr>
        <a:xfrm>
          <a:off x="865161" y="351"/>
          <a:ext cx="2219542" cy="1109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problem</a:t>
          </a:r>
        </a:p>
      </dsp:txBody>
      <dsp:txXfrm>
        <a:off x="897665" y="32855"/>
        <a:ext cx="2154534" cy="1044763"/>
      </dsp:txXfrm>
    </dsp:sp>
    <dsp:sp modelId="{A44BC984-2A23-41DB-9DFD-EFDFC9A73421}">
      <dsp:nvSpPr>
        <dsp:cNvPr id="0" name=""/>
        <dsp:cNvSpPr/>
      </dsp:nvSpPr>
      <dsp:spPr>
        <a:xfrm>
          <a:off x="1087116" y="1110123"/>
          <a:ext cx="221954" cy="83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28"/>
              </a:lnTo>
              <a:lnTo>
                <a:pt x="221954" y="83232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3B675-3DCC-4286-BC97-6AAA39633535}">
      <dsp:nvSpPr>
        <dsp:cNvPr id="0" name=""/>
        <dsp:cNvSpPr/>
      </dsp:nvSpPr>
      <dsp:spPr>
        <a:xfrm>
          <a:off x="1309070" y="1387565"/>
          <a:ext cx="1775633" cy="1109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Continuous values</a:t>
          </a:r>
        </a:p>
      </dsp:txBody>
      <dsp:txXfrm>
        <a:off x="1341574" y="1420069"/>
        <a:ext cx="1710625" cy="1044763"/>
      </dsp:txXfrm>
    </dsp:sp>
    <dsp:sp modelId="{EEA6C151-B5A0-4B44-B053-9EB49746321B}">
      <dsp:nvSpPr>
        <dsp:cNvPr id="0" name=""/>
        <dsp:cNvSpPr/>
      </dsp:nvSpPr>
      <dsp:spPr>
        <a:xfrm>
          <a:off x="1087116" y="1110123"/>
          <a:ext cx="221954" cy="2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542"/>
              </a:lnTo>
              <a:lnTo>
                <a:pt x="221954" y="22195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2CBF7-75C3-4D48-9553-3F36CE33AE23}">
      <dsp:nvSpPr>
        <dsp:cNvPr id="0" name=""/>
        <dsp:cNvSpPr/>
      </dsp:nvSpPr>
      <dsp:spPr>
        <a:xfrm>
          <a:off x="1309070" y="2774779"/>
          <a:ext cx="1775633" cy="1109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 – independent classes</a:t>
          </a:r>
        </a:p>
      </dsp:txBody>
      <dsp:txXfrm>
        <a:off x="1341574" y="2807283"/>
        <a:ext cx="1710625" cy="1044763"/>
      </dsp:txXfrm>
    </dsp:sp>
    <dsp:sp modelId="{D1C6C0F2-FFCC-40B5-BEF4-23FCF13AAE94}">
      <dsp:nvSpPr>
        <dsp:cNvPr id="0" name=""/>
        <dsp:cNvSpPr/>
      </dsp:nvSpPr>
      <dsp:spPr>
        <a:xfrm>
          <a:off x="3639589" y="351"/>
          <a:ext cx="2219542" cy="1109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Classification problem</a:t>
          </a:r>
        </a:p>
      </dsp:txBody>
      <dsp:txXfrm>
        <a:off x="3672093" y="32855"/>
        <a:ext cx="2154534" cy="1044763"/>
      </dsp:txXfrm>
    </dsp:sp>
    <dsp:sp modelId="{294B43BF-C53C-4B8E-AED3-43C93BD2BEC6}">
      <dsp:nvSpPr>
        <dsp:cNvPr id="0" name=""/>
        <dsp:cNvSpPr/>
      </dsp:nvSpPr>
      <dsp:spPr>
        <a:xfrm>
          <a:off x="3861544" y="1110123"/>
          <a:ext cx="221954" cy="83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28"/>
              </a:lnTo>
              <a:lnTo>
                <a:pt x="221954" y="83232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84A5C-118F-4CA9-ABE0-2B8DF6572B2E}">
      <dsp:nvSpPr>
        <dsp:cNvPr id="0" name=""/>
        <dsp:cNvSpPr/>
      </dsp:nvSpPr>
      <dsp:spPr>
        <a:xfrm>
          <a:off x="4083498" y="1387565"/>
          <a:ext cx="1775633" cy="1109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Discrete values</a:t>
          </a:r>
        </a:p>
      </dsp:txBody>
      <dsp:txXfrm>
        <a:off x="4116002" y="1420069"/>
        <a:ext cx="1710625" cy="1044763"/>
      </dsp:txXfrm>
    </dsp:sp>
    <dsp:sp modelId="{A22A66AA-FF5E-4ABD-A67A-60FD394B2E50}">
      <dsp:nvSpPr>
        <dsp:cNvPr id="0" name=""/>
        <dsp:cNvSpPr/>
      </dsp:nvSpPr>
      <dsp:spPr>
        <a:xfrm>
          <a:off x="3861544" y="1110123"/>
          <a:ext cx="221954" cy="2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542"/>
              </a:lnTo>
              <a:lnTo>
                <a:pt x="221954" y="22195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22ED2-E446-4C3D-BF9A-AF08C03336BA}">
      <dsp:nvSpPr>
        <dsp:cNvPr id="0" name=""/>
        <dsp:cNvSpPr/>
      </dsp:nvSpPr>
      <dsp:spPr>
        <a:xfrm>
          <a:off x="4083498" y="2774779"/>
          <a:ext cx="1775633" cy="1109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Independent classes</a:t>
          </a:r>
        </a:p>
      </dsp:txBody>
      <dsp:txXfrm>
        <a:off x="4116002" y="2807283"/>
        <a:ext cx="1710625" cy="1044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AA3DF-16BC-4590-9AA4-E338D4262FA9}">
      <dsp:nvSpPr>
        <dsp:cNvPr id="0" name=""/>
        <dsp:cNvSpPr/>
      </dsp:nvSpPr>
      <dsp:spPr>
        <a:xfrm>
          <a:off x="0" y="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 Forest</a:t>
          </a:r>
        </a:p>
      </dsp:txBody>
      <dsp:txXfrm>
        <a:off x="37522" y="37522"/>
        <a:ext cx="2060143" cy="1206068"/>
      </dsp:txXfrm>
    </dsp:sp>
    <dsp:sp modelId="{8F421D5F-93E0-472A-A8B8-4B8F434634DD}">
      <dsp:nvSpPr>
        <dsp:cNvPr id="0" name=""/>
        <dsp:cNvSpPr/>
      </dsp:nvSpPr>
      <dsp:spPr>
        <a:xfrm>
          <a:off x="2343565" y="375793"/>
          <a:ext cx="441761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343565" y="481698"/>
        <a:ext cx="309233" cy="317716"/>
      </dsp:txXfrm>
    </dsp:sp>
    <dsp:sp modelId="{40290B12-A7DD-46D1-B88C-04EB3BE2F5F2}">
      <dsp:nvSpPr>
        <dsp:cNvPr id="0" name=""/>
        <dsp:cNvSpPr/>
      </dsp:nvSpPr>
      <dsp:spPr>
        <a:xfrm>
          <a:off x="2968700" y="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MHE</a:t>
          </a:r>
        </a:p>
      </dsp:txBody>
      <dsp:txXfrm>
        <a:off x="3006222" y="37522"/>
        <a:ext cx="2060143" cy="1206068"/>
      </dsp:txXfrm>
    </dsp:sp>
    <dsp:sp modelId="{C9BE0BA4-08E9-463A-8411-9786151F9579}">
      <dsp:nvSpPr>
        <dsp:cNvPr id="0" name=""/>
        <dsp:cNvSpPr/>
      </dsp:nvSpPr>
      <dsp:spPr>
        <a:xfrm>
          <a:off x="5317406" y="37579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406" y="481698"/>
        <a:ext cx="316861" cy="317716"/>
      </dsp:txXfrm>
    </dsp:sp>
    <dsp:sp modelId="{9959EE80-CCEA-41FB-A3DB-9DDDA509AAFF}">
      <dsp:nvSpPr>
        <dsp:cNvPr id="0" name=""/>
        <dsp:cNvSpPr/>
      </dsp:nvSpPr>
      <dsp:spPr>
        <a:xfrm>
          <a:off x="5957962" y="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5.4 days</a:t>
          </a:r>
        </a:p>
      </dsp:txBody>
      <dsp:txXfrm>
        <a:off x="5995484" y="3752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16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93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91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17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89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685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9958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903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78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76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7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360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69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10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93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38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56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2FD454-9040-4608-9C05-229ECED1A935}" type="datetimeFigureOut">
              <a:rPr lang="el-GR" smtClean="0"/>
              <a:t>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6C85-F284-49CA-BC7F-EDA4D1510A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3040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157" y="345982"/>
            <a:ext cx="81243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Data Science </a:t>
            </a:r>
            <a:r>
              <a:rPr lang="en-US" sz="6600" dirty="0" err="1"/>
              <a:t>Bootcamp</a:t>
            </a:r>
            <a:endParaRPr lang="el-GR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17327" y="1572322"/>
            <a:ext cx="2418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Team 4</a:t>
            </a:r>
            <a:endParaRPr lang="el-GR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004347" y="2824674"/>
            <a:ext cx="404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Hospitalization Problem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7853" y="4077026"/>
            <a:ext cx="5347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Dimitris </a:t>
            </a:r>
            <a:r>
              <a:rPr lang="en-US" sz="2400" dirty="0" err="1"/>
              <a:t>Kasseropoulos</a:t>
            </a:r>
            <a:endParaRPr lang="en-US" sz="2400" dirty="0"/>
          </a:p>
          <a:p>
            <a:r>
              <a:rPr lang="en-US" sz="2400" dirty="0"/>
              <a:t>Maria </a:t>
            </a:r>
            <a:r>
              <a:rPr lang="en-US" sz="2400" dirty="0" err="1"/>
              <a:t>Kritharidou</a:t>
            </a:r>
            <a:endParaRPr lang="en-US" sz="2400" dirty="0"/>
          </a:p>
          <a:p>
            <a:r>
              <a:rPr lang="en-US" sz="2400" dirty="0"/>
              <a:t>Stefanos Perlantidis-Papadopoulos</a:t>
            </a:r>
          </a:p>
          <a:p>
            <a:r>
              <a:rPr lang="en-US" sz="2400" dirty="0"/>
              <a:t>Mantiana Topouzi</a:t>
            </a:r>
            <a:endParaRPr lang="el-G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8" y="5576539"/>
            <a:ext cx="1503218" cy="128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5" b="29220"/>
          <a:stretch/>
        </p:blipFill>
        <p:spPr>
          <a:xfrm>
            <a:off x="9779000" y="6077415"/>
            <a:ext cx="1905000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aria\Desktop\αρχείο λήψης (6).png"/>
          <p:cNvPicPr>
            <a:picLocks noChangeAspect="1" noChangeArrowheads="1"/>
          </p:cNvPicPr>
          <p:nvPr/>
        </p:nvPicPr>
        <p:blipFill>
          <a:blip r:embed="rId2" cstate="print"/>
          <a:srcRect l="51640" b="11467"/>
          <a:stretch>
            <a:fillRect/>
          </a:stretch>
        </p:blipFill>
        <p:spPr bwMode="auto">
          <a:xfrm>
            <a:off x="6343744" y="1762310"/>
            <a:ext cx="5613131" cy="459189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93091" y="157018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Meaningful insights (1)</a:t>
            </a:r>
            <a:endParaRPr lang="el-G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7" y="1826965"/>
            <a:ext cx="5817925" cy="43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0" y="1442627"/>
            <a:ext cx="8714185" cy="4877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091" y="157018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Meaningful insights (2)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98000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35" y="1229537"/>
            <a:ext cx="8828511" cy="5525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091" y="157018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Meaningful insights (3)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75643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7139"/>
              </p:ext>
            </p:extLst>
          </p:nvPr>
        </p:nvGraphicFramePr>
        <p:xfrm>
          <a:off x="1976583" y="1236900"/>
          <a:ext cx="8257308" cy="46836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4128654">
                  <a:extLst>
                    <a:ext uri="{9D8B030D-6E8A-4147-A177-3AD203B41FA5}">
                      <a16:colId xmlns:a16="http://schemas.microsoft.com/office/drawing/2014/main" val="3631882360"/>
                    </a:ext>
                  </a:extLst>
                </a:gridCol>
                <a:gridCol w="4128654">
                  <a:extLst>
                    <a:ext uri="{9D8B030D-6E8A-4147-A177-3AD203B41FA5}">
                      <a16:colId xmlns:a16="http://schemas.microsoft.com/office/drawing/2014/main" val="209478237"/>
                    </a:ext>
                  </a:extLst>
                </a:gridCol>
              </a:tblGrid>
              <a:tr h="529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Used</a:t>
                      </a:r>
                      <a:r>
                        <a:rPr lang="en-US" sz="2400" baseline="0" dirty="0"/>
                        <a:t> Variables</a:t>
                      </a:r>
                      <a:endParaRPr lang="el-GR" sz="24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Dropped Variables</a:t>
                      </a:r>
                      <a:endParaRPr lang="el-GR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159499"/>
                  </a:ext>
                </a:extLst>
              </a:tr>
              <a:tr h="415421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Admission</a:t>
                      </a:r>
                      <a:r>
                        <a:rPr lang="en-US" baseline="0" dirty="0"/>
                        <a:t>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Admission Origin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Admission Diagnosis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Insurance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Religion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Marital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Ethnicity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Admission Procedure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Hospitalization (y)</a:t>
                      </a:r>
                      <a:endParaRPr lang="el-GR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callouts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dirty="0"/>
                        <a:t> diagnoses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procedures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cptevents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inputevents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labevents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microbiologyevents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noteevents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outputevents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procedureevents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transfers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chartevents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Patient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id</a:t>
                      </a:r>
                      <a:endParaRPr lang="el-GR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13653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0873" y="203200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Preprocessing: Model Variables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426906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Στρογγυλεμένο ορθογώνιο"/>
          <p:cNvSpPr/>
          <p:nvPr/>
        </p:nvSpPr>
        <p:spPr>
          <a:xfrm>
            <a:off x="1479232" y="1529841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Missing Values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4 - Στρογγυλεμένο ορθογώνιο"/>
          <p:cNvSpPr/>
          <p:nvPr/>
        </p:nvSpPr>
        <p:spPr>
          <a:xfrm>
            <a:off x="687144" y="3978113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" name="5 - Στρογγυλεμένο ορθογώνιο"/>
          <p:cNvSpPr/>
          <p:nvPr/>
        </p:nvSpPr>
        <p:spPr>
          <a:xfrm>
            <a:off x="2871839" y="3978113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" name="12 - Στρογγυλεμένο ορθογώνιο"/>
          <p:cNvSpPr/>
          <p:nvPr/>
        </p:nvSpPr>
        <p:spPr>
          <a:xfrm>
            <a:off x="5480299" y="2249921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13 - Στρογγυλεμένο ορθογώνιο"/>
          <p:cNvSpPr/>
          <p:nvPr/>
        </p:nvSpPr>
        <p:spPr>
          <a:xfrm>
            <a:off x="4580199" y="5925045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One-Hot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14 - Στρογγυλεμένο ορθογώνιο"/>
          <p:cNvSpPr/>
          <p:nvPr/>
        </p:nvSpPr>
        <p:spPr>
          <a:xfrm>
            <a:off x="7086152" y="5925045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8" name="28 - Στρογγυλεμένο ορθογώνιο"/>
          <p:cNvSpPr/>
          <p:nvPr/>
        </p:nvSpPr>
        <p:spPr>
          <a:xfrm>
            <a:off x="9158669" y="1529841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Scaling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9" name="30 - Ευθύγραμμο βέλος σύνδεσης"/>
          <p:cNvCxnSpPr>
            <a:stCxn id="2" idx="2"/>
            <a:endCxn id="3" idx="0"/>
          </p:cNvCxnSpPr>
          <p:nvPr/>
        </p:nvCxnSpPr>
        <p:spPr>
          <a:xfrm flipH="1">
            <a:off x="1479232" y="2321929"/>
            <a:ext cx="111612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32 - Ευθύγραμμο βέλος σύνδεσης"/>
          <p:cNvCxnSpPr>
            <a:stCxn id="2" idx="2"/>
            <a:endCxn id="4" idx="0"/>
          </p:cNvCxnSpPr>
          <p:nvPr/>
        </p:nvCxnSpPr>
        <p:spPr>
          <a:xfrm>
            <a:off x="2595356" y="2321929"/>
            <a:ext cx="1176583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34 - Ευθύγραμμο βέλος σύνδεσης"/>
          <p:cNvCxnSpPr>
            <a:stCxn id="5" idx="2"/>
            <a:endCxn id="6" idx="0"/>
          </p:cNvCxnSpPr>
          <p:nvPr/>
        </p:nvCxnSpPr>
        <p:spPr>
          <a:xfrm flipH="1">
            <a:off x="5480299" y="3042009"/>
            <a:ext cx="1080120" cy="2883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39 - Ευθύγραμμο βέλος σύνδεσης"/>
          <p:cNvCxnSpPr>
            <a:stCxn id="5" idx="2"/>
            <a:endCxn id="7" idx="0"/>
          </p:cNvCxnSpPr>
          <p:nvPr/>
        </p:nvCxnSpPr>
        <p:spPr>
          <a:xfrm>
            <a:off x="6560419" y="3042009"/>
            <a:ext cx="1353825" cy="2883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40 - Στρογγυλεμένο ορθογώνιο"/>
          <p:cNvSpPr/>
          <p:nvPr/>
        </p:nvSpPr>
        <p:spPr>
          <a:xfrm>
            <a:off x="8961138" y="4379941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Standardization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14" name="42 - Ευθύγραμμο βέλος σύνδεσης"/>
          <p:cNvCxnSpPr>
            <a:stCxn id="8" idx="2"/>
            <a:endCxn id="13" idx="0"/>
          </p:cNvCxnSpPr>
          <p:nvPr/>
        </p:nvCxnSpPr>
        <p:spPr>
          <a:xfrm>
            <a:off x="10022765" y="2249921"/>
            <a:ext cx="18493" cy="213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0873" y="203200"/>
            <a:ext cx="6115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Preprocessing: Cleaning Data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54513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684"/>
            <a:ext cx="12192000" cy="588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67854"/>
            <a:ext cx="40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Selection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81631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06125" y="3050308"/>
            <a:ext cx="2955637" cy="1265382"/>
          </a:xfrm>
          <a:prstGeom prst="roundRect">
            <a:avLst/>
          </a:prstGeom>
          <a:ln w="571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52433" y="1978890"/>
            <a:ext cx="2955637" cy="1265382"/>
          </a:xfrm>
          <a:prstGeom prst="roundRect">
            <a:avLst/>
          </a:prstGeom>
          <a:ln w="571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10743" y="785380"/>
            <a:ext cx="2955637" cy="1265382"/>
          </a:xfrm>
          <a:prstGeom prst="roundRect">
            <a:avLst/>
          </a:prstGeom>
          <a:ln w="571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4537" y="1983508"/>
            <a:ext cx="2955637" cy="1265382"/>
          </a:xfrm>
          <a:prstGeom prst="roundRect">
            <a:avLst/>
          </a:prstGeom>
          <a:ln w="571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32383" y="2364910"/>
            <a:ext cx="558476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7119989" y="1134026"/>
            <a:ext cx="790957" cy="8358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43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7079049" y="3278547"/>
            <a:ext cx="872836" cy="790958"/>
          </a:xfrm>
          <a:prstGeom prst="bentUpArrow">
            <a:avLst>
              <a:gd name="adj1" fmla="val 23804"/>
              <a:gd name="adj2" fmla="val 23206"/>
              <a:gd name="adj3" fmla="val 27525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8205262" y="2794123"/>
            <a:ext cx="2948709" cy="1754909"/>
          </a:xfrm>
          <a:prstGeom prst="donut">
            <a:avLst>
              <a:gd name="adj" fmla="val 55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4550" y="4498108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Classes</a:t>
            </a:r>
            <a:endParaRPr lang="el-GR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31983" y="582738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Day</a:t>
            </a:r>
            <a:endParaRPr lang="el-G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13979" y="582738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Week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4550" y="583656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Two weeks</a:t>
            </a:r>
            <a:endParaRPr lang="el-G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29358" y="583656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Month</a:t>
            </a:r>
            <a:endParaRPr lang="el-G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595662" y="5827386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</a:t>
            </a:r>
            <a:endParaRPr lang="el-GR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23290" y="5021328"/>
            <a:ext cx="1219773" cy="8152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12921" y="5126058"/>
            <a:ext cx="519779" cy="7105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98574" y="5116883"/>
            <a:ext cx="0" cy="7196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55304" y="5116883"/>
            <a:ext cx="544156" cy="7196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96130" y="5021328"/>
            <a:ext cx="1292961" cy="6959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2352" y="47929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Modelling (1)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2251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25" y="1847561"/>
            <a:ext cx="3318164" cy="7986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Ensemble methods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8300" y="3286309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Random Forests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1935" y="1178171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AdaBoost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1935" y="1859415"/>
            <a:ext cx="284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Gradient Tree Boosting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935" y="2540659"/>
            <a:ext cx="3499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Extremely Randomized Trees</a:t>
            </a:r>
          </a:p>
        </p:txBody>
      </p:sp>
      <p:sp>
        <p:nvSpPr>
          <p:cNvPr id="8" name="Donut 7"/>
          <p:cNvSpPr/>
          <p:nvPr/>
        </p:nvSpPr>
        <p:spPr>
          <a:xfrm>
            <a:off x="4136925" y="3034042"/>
            <a:ext cx="2410691" cy="914400"/>
          </a:xfrm>
          <a:prstGeom prst="donut">
            <a:avLst>
              <a:gd name="adj" fmla="val 781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07" y="2214235"/>
            <a:ext cx="4136411" cy="34038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41935" y="466149"/>
            <a:ext cx="275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egoe UI" panose="020B0502040204020203" pitchFamily="34" charset="0"/>
              </a:rPr>
              <a:t>DecisionTreeRegressor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cxnSp>
        <p:nvCxnSpPr>
          <p:cNvPr id="10" name="30 - Ευθύγραμμο βέλος σύνδεσης"/>
          <p:cNvCxnSpPr/>
          <p:nvPr/>
        </p:nvCxnSpPr>
        <p:spPr>
          <a:xfrm flipH="1">
            <a:off x="4326512" y="3948442"/>
            <a:ext cx="100559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2 - Ευθύγραμμο βέλος σύνδεσης"/>
          <p:cNvCxnSpPr/>
          <p:nvPr/>
        </p:nvCxnSpPr>
        <p:spPr>
          <a:xfrm>
            <a:off x="5332110" y="3948442"/>
            <a:ext cx="1176583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1785" y="576901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GridSearch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5777964" y="576901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- Validation</a:t>
            </a:r>
            <a:endParaRPr lang="el-GR" dirty="0"/>
          </a:p>
        </p:txBody>
      </p:sp>
      <p:sp>
        <p:nvSpPr>
          <p:cNvPr id="14" name="Frame 13"/>
          <p:cNvSpPr/>
          <p:nvPr/>
        </p:nvSpPr>
        <p:spPr>
          <a:xfrm>
            <a:off x="3427881" y="5650364"/>
            <a:ext cx="1699490" cy="6441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81553" y="5650365"/>
            <a:ext cx="2349503" cy="6441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11200" y="2524023"/>
            <a:ext cx="300181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2352" y="47929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Modelling (2)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8598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9" grpId="0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55" y="4737303"/>
            <a:ext cx="1562776" cy="2143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14" y="4721351"/>
            <a:ext cx="3534993" cy="21753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00700" y="562437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9787207" y="568400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SmoteR</a:t>
            </a:r>
            <a:endParaRPr lang="el-GR" dirty="0"/>
          </a:p>
        </p:txBody>
      </p:sp>
      <p:sp>
        <p:nvSpPr>
          <p:cNvPr id="2" name="TextBox 1"/>
          <p:cNvSpPr txBox="1"/>
          <p:nvPr/>
        </p:nvSpPr>
        <p:spPr>
          <a:xfrm>
            <a:off x="10406311" y="21913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  <a:endParaRPr lang="el-G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90" b="-287"/>
          <a:stretch/>
        </p:blipFill>
        <p:spPr>
          <a:xfrm>
            <a:off x="1066935" y="851958"/>
            <a:ext cx="4925032" cy="3576383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8" b="-347"/>
          <a:stretch/>
        </p:blipFill>
        <p:spPr>
          <a:xfrm>
            <a:off x="6252214" y="935661"/>
            <a:ext cx="4154097" cy="349268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9901382" y="2191324"/>
            <a:ext cx="387927" cy="448825"/>
          </a:xfrm>
          <a:prstGeom prst="donut">
            <a:avLst>
              <a:gd name="adj" fmla="val 107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764543" y="2191323"/>
            <a:ext cx="237087" cy="448826"/>
          </a:xfrm>
          <a:prstGeom prst="donut">
            <a:avLst>
              <a:gd name="adj" fmla="val 357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945812" y="2191323"/>
            <a:ext cx="244370" cy="448825"/>
          </a:xfrm>
          <a:prstGeom prst="donut">
            <a:avLst>
              <a:gd name="adj" fmla="val 58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4814" y="0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Modelling (3)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3320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9630" y="172734"/>
            <a:ext cx="42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Model Evaluation</a:t>
            </a:r>
            <a:endParaRPr lang="el-GR" sz="3600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38947636"/>
              </p:ext>
            </p:extLst>
          </p:nvPr>
        </p:nvGraphicFramePr>
        <p:xfrm>
          <a:off x="2492460" y="1764145"/>
          <a:ext cx="6724294" cy="3884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391280" y="1403927"/>
            <a:ext cx="2499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0: Day</a:t>
            </a:r>
          </a:p>
          <a:p>
            <a:r>
              <a:rPr lang="en-US" sz="2800" dirty="0"/>
              <a:t>1: Week</a:t>
            </a:r>
          </a:p>
          <a:p>
            <a:r>
              <a:rPr lang="en-US" sz="2800" dirty="0"/>
              <a:t>2: Two Weeks</a:t>
            </a:r>
          </a:p>
          <a:p>
            <a:r>
              <a:rPr lang="en-US" sz="2800" dirty="0"/>
              <a:t>3: Month</a:t>
            </a:r>
          </a:p>
          <a:p>
            <a:r>
              <a:rPr lang="en-US" sz="2800" dirty="0"/>
              <a:t>4: More</a:t>
            </a:r>
            <a:endParaRPr lang="el-GR" sz="2800" dirty="0"/>
          </a:p>
        </p:txBody>
      </p:sp>
      <p:sp>
        <p:nvSpPr>
          <p:cNvPr id="22" name="Frame 21"/>
          <p:cNvSpPr/>
          <p:nvPr/>
        </p:nvSpPr>
        <p:spPr>
          <a:xfrm>
            <a:off x="9216754" y="1125031"/>
            <a:ext cx="2848453" cy="3012860"/>
          </a:xfrm>
          <a:prstGeom prst="frame">
            <a:avLst>
              <a:gd name="adj1" fmla="val 26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Back-end architecture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90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Functionalities of the back-end </a:t>
            </a:r>
          </a:p>
          <a:p>
            <a:pPr marL="514350" indent="-514350">
              <a:buAutoNum type="romanLcParenR"/>
            </a:pPr>
            <a:r>
              <a:rPr lang="en-US" dirty="0"/>
              <a:t>Create data storage</a:t>
            </a:r>
          </a:p>
          <a:p>
            <a:pPr marL="514350" indent="-514350">
              <a:buFont typeface="Arial" panose="020B0604020202020204" pitchFamily="34" charset="0"/>
              <a:buAutoNum type="romanLcParenR"/>
            </a:pPr>
            <a:r>
              <a:rPr lang="en-US" dirty="0"/>
              <a:t> Keep system behavior you find relevant </a:t>
            </a:r>
          </a:p>
          <a:p>
            <a:pPr marL="514350" indent="-514350">
              <a:buFont typeface="Arial" panose="020B0604020202020204" pitchFamily="34" charset="0"/>
              <a:buAutoNum type="romanLcParenR"/>
            </a:pPr>
            <a:r>
              <a:rPr lang="en-US" dirty="0"/>
              <a:t>Create two end points:  </a:t>
            </a:r>
          </a:p>
          <a:p>
            <a:pPr marL="0" indent="0">
              <a:buNone/>
            </a:pPr>
            <a:r>
              <a:rPr lang="en-US" dirty="0"/>
              <a:t>	Statistics  (/stats)</a:t>
            </a:r>
          </a:p>
          <a:p>
            <a:pPr marL="0" indent="0">
              <a:buNone/>
            </a:pPr>
            <a:r>
              <a:rPr lang="en-US" dirty="0"/>
              <a:t>	Prediction (/model)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romanLcParenR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061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0" y="1663494"/>
            <a:ext cx="10694459" cy="22906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263602"/>
              </p:ext>
            </p:extLst>
          </p:nvPr>
        </p:nvGraphicFramePr>
        <p:xfrm>
          <a:off x="2041949" y="4507128"/>
          <a:ext cx="8128000" cy="191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0139" y="1002389"/>
            <a:ext cx="417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Mean Hospitalization Error</a:t>
            </a:r>
            <a:endParaRPr lang="el-GR" sz="2400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9630" y="172734"/>
            <a:ext cx="42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Model Evaluation</a:t>
            </a:r>
            <a:endParaRPr lang="el-GR" sz="3600" dirty="0"/>
          </a:p>
        </p:txBody>
      </p:sp>
      <p:sp>
        <p:nvSpPr>
          <p:cNvPr id="8" name="Donut 7"/>
          <p:cNvSpPr/>
          <p:nvPr/>
        </p:nvSpPr>
        <p:spPr>
          <a:xfrm>
            <a:off x="6437745" y="2382982"/>
            <a:ext cx="591127" cy="425845"/>
          </a:xfrm>
          <a:prstGeom prst="donut">
            <a:avLst>
              <a:gd name="adj" fmla="val 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437745" y="3083535"/>
            <a:ext cx="591127" cy="425845"/>
          </a:xfrm>
          <a:prstGeom prst="donut">
            <a:avLst>
              <a:gd name="adj" fmla="val 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528321" y="3102470"/>
            <a:ext cx="591127" cy="425845"/>
          </a:xfrm>
          <a:prstGeom prst="donut">
            <a:avLst>
              <a:gd name="adj" fmla="val 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28322" y="2382982"/>
            <a:ext cx="591127" cy="425845"/>
          </a:xfrm>
          <a:prstGeom prst="donut">
            <a:avLst>
              <a:gd name="adj" fmla="val 11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815053" cy="748009"/>
          </a:xfrm>
        </p:spPr>
        <p:txBody>
          <a:bodyPr/>
          <a:lstStyle/>
          <a:p>
            <a:r>
              <a:rPr lang="en-US" dirty="0"/>
              <a:t>Future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03446"/>
          </a:xfrm>
        </p:spPr>
        <p:txBody>
          <a:bodyPr/>
          <a:lstStyle/>
          <a:p>
            <a:r>
              <a:rPr lang="en-US" dirty="0"/>
              <a:t>More techniques to improve models</a:t>
            </a:r>
          </a:p>
          <a:p>
            <a:r>
              <a:rPr lang="en-US" dirty="0"/>
              <a:t>Feature creation to increase the performance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467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4126" y="2967335"/>
            <a:ext cx="9523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 your attention ! ! 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8" y="5576539"/>
            <a:ext cx="1503218" cy="128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5" b="29220"/>
          <a:stretch/>
        </p:blipFill>
        <p:spPr>
          <a:xfrm>
            <a:off x="9779000" y="6077415"/>
            <a:ext cx="1905000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Back-end architecture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736436"/>
            <a:ext cx="9905999" cy="4298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basic files/folders of the Flask application were the bellow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8621"/>
              </p:ext>
            </p:extLst>
          </p:nvPr>
        </p:nvGraphicFramePr>
        <p:xfrm>
          <a:off x="3730827" y="2592338"/>
          <a:ext cx="4342812" cy="37827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0661">
                  <a:extLst>
                    <a:ext uri="{9D8B030D-6E8A-4147-A177-3AD203B41FA5}">
                      <a16:colId xmlns:a16="http://schemas.microsoft.com/office/drawing/2014/main" val="3456263280"/>
                    </a:ext>
                  </a:extLst>
                </a:gridCol>
                <a:gridCol w="3012151">
                  <a:extLst>
                    <a:ext uri="{9D8B030D-6E8A-4147-A177-3AD203B41FA5}">
                      <a16:colId xmlns:a16="http://schemas.microsoft.com/office/drawing/2014/main" val="1911096262"/>
                    </a:ext>
                  </a:extLst>
                </a:gridCol>
              </a:tblGrid>
              <a:tr h="4494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Folder/File 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Functionality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27409"/>
                  </a:ext>
                </a:extLst>
              </a:tr>
              <a:tr h="811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Services</a:t>
                      </a:r>
                      <a:endParaRPr lang="el-G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/>
                    </a:p>
                    <a:p>
                      <a:pPr algn="l"/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</a:t>
                      </a:r>
                      <a:r>
                        <a:rPr lang="en-US" baseline="0" dirty="0"/>
                        <a:t>computations in the data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96425"/>
                  </a:ext>
                </a:extLst>
              </a:tr>
              <a:tr h="60647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Storage for </a:t>
                      </a:r>
                      <a:r>
                        <a:rPr lang="en-US" baseline="0" dirty="0"/>
                        <a:t>datasets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07579"/>
                  </a:ext>
                </a:extLst>
              </a:tr>
              <a:tr h="84594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Controllers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Sending results</a:t>
                      </a:r>
                      <a:r>
                        <a:rPr lang="en-US" baseline="0" dirty="0"/>
                        <a:t> to the Front-End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55244"/>
                  </a:ext>
                </a:extLst>
              </a:tr>
              <a:tr h="7758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App.py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Starts </a:t>
                      </a:r>
                      <a:r>
                        <a:rPr lang="en-US" baseline="0" dirty="0"/>
                        <a:t>the application</a:t>
                      </a:r>
                      <a:endParaRPr lang="el-GR" dirty="0"/>
                    </a:p>
                    <a:p>
                      <a:pPr algn="l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7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Back-end architecture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3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43" y="2525805"/>
            <a:ext cx="2903723" cy="2565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9" y="2525808"/>
            <a:ext cx="2811374" cy="2565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43" y="2936786"/>
            <a:ext cx="3690166" cy="1743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41973" y="1863004"/>
            <a:ext cx="231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Repository</a:t>
            </a:r>
            <a:endParaRPr lang="el-GR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01603" y="1871190"/>
            <a:ext cx="184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</a:t>
            </a:r>
            <a:endParaRPr lang="el-G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9395" y="1941030"/>
            <a:ext cx="243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Controllers</a:t>
            </a:r>
            <a:endParaRPr lang="el-GR" sz="3200" dirty="0"/>
          </a:p>
        </p:txBody>
      </p:sp>
      <p:sp>
        <p:nvSpPr>
          <p:cNvPr id="15" name="Δεξί βέλος 14"/>
          <p:cNvSpPr/>
          <p:nvPr/>
        </p:nvSpPr>
        <p:spPr>
          <a:xfrm>
            <a:off x="3135086" y="3669339"/>
            <a:ext cx="718457" cy="33963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6" name="Δεξί βέλος 15"/>
          <p:cNvSpPr/>
          <p:nvPr/>
        </p:nvSpPr>
        <p:spPr>
          <a:xfrm>
            <a:off x="7012690" y="3669339"/>
            <a:ext cx="589894" cy="3090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81385" y="5676163"/>
            <a:ext cx="2850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Front- End</a:t>
            </a:r>
            <a:endParaRPr lang="el-GR" sz="3200" dirty="0"/>
          </a:p>
        </p:txBody>
      </p:sp>
      <p:sp>
        <p:nvSpPr>
          <p:cNvPr id="18" name="Κάτω βέλος 17"/>
          <p:cNvSpPr/>
          <p:nvPr/>
        </p:nvSpPr>
        <p:spPr>
          <a:xfrm>
            <a:off x="9358626" y="4900972"/>
            <a:ext cx="457200" cy="68842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0650" y="350499"/>
            <a:ext cx="6580186" cy="8038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challenging parts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96389" y="1801091"/>
            <a:ext cx="11508377" cy="399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User’s input values  </a:t>
            </a:r>
          </a:p>
          <a:p>
            <a:pPr marL="0" indent="0" algn="ctr">
              <a:buNone/>
            </a:pPr>
            <a:r>
              <a:rPr lang="en-US" sz="2800" dirty="0"/>
              <a:t>The user fill some fields using raw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“Venous NEC”</a:t>
            </a:r>
          </a:p>
        </p:txBody>
      </p:sp>
      <p:sp>
        <p:nvSpPr>
          <p:cNvPr id="4" name="Δεξί βέλος 3"/>
          <p:cNvSpPr/>
          <p:nvPr/>
        </p:nvSpPr>
        <p:spPr>
          <a:xfrm>
            <a:off x="3381184" y="3699813"/>
            <a:ext cx="940526" cy="61395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113" y="2996731"/>
            <a:ext cx="3155673" cy="2634074"/>
          </a:xfrm>
          <a:prstGeom prst="rect">
            <a:avLst/>
          </a:prstGeom>
        </p:spPr>
      </p:pic>
      <p:sp>
        <p:nvSpPr>
          <p:cNvPr id="8" name="Δεξί βέλος 7"/>
          <p:cNvSpPr/>
          <p:nvPr/>
        </p:nvSpPr>
        <p:spPr>
          <a:xfrm>
            <a:off x="7905327" y="3699812"/>
            <a:ext cx="940526" cy="61395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4886" y="3468180"/>
            <a:ext cx="3039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“Venous </a:t>
            </a:r>
            <a:r>
              <a:rPr lang="en-US" sz="3200" dirty="0" err="1"/>
              <a:t>cath</a:t>
            </a:r>
            <a:r>
              <a:rPr lang="en-US" sz="3200" dirty="0"/>
              <a:t> NEC”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97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1150649" y="350499"/>
            <a:ext cx="6238441" cy="8038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challenging parts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783370" y="2097088"/>
            <a:ext cx="4622078" cy="6873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/>
              <a:t>The form of the input values</a:t>
            </a: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7" name="Θέση περιεχομένου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18297"/>
              </p:ext>
            </p:extLst>
          </p:nvPr>
        </p:nvGraphicFramePr>
        <p:xfrm>
          <a:off x="2861342" y="3089243"/>
          <a:ext cx="6466137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0699">
                  <a:extLst>
                    <a:ext uri="{9D8B030D-6E8A-4147-A177-3AD203B41FA5}">
                      <a16:colId xmlns:a16="http://schemas.microsoft.com/office/drawing/2014/main" val="58756565"/>
                    </a:ext>
                  </a:extLst>
                </a:gridCol>
                <a:gridCol w="1881075">
                  <a:extLst>
                    <a:ext uri="{9D8B030D-6E8A-4147-A177-3AD203B41FA5}">
                      <a16:colId xmlns:a16="http://schemas.microsoft.com/office/drawing/2014/main" val="1071509475"/>
                    </a:ext>
                  </a:extLst>
                </a:gridCol>
                <a:gridCol w="1963288">
                  <a:extLst>
                    <a:ext uri="{9D8B030D-6E8A-4147-A177-3AD203B41FA5}">
                      <a16:colId xmlns:a16="http://schemas.microsoft.com/office/drawing/2014/main" val="2643429274"/>
                    </a:ext>
                  </a:extLst>
                </a:gridCol>
                <a:gridCol w="1881075">
                  <a:extLst>
                    <a:ext uri="{9D8B030D-6E8A-4147-A177-3AD203B41FA5}">
                      <a16:colId xmlns:a16="http://schemas.microsoft.com/office/drawing/2014/main" val="7345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insurance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marital_status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dirty="0">
                          <a:effectLst/>
                        </a:rPr>
                        <a:t>45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Medicare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MARRIED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9957"/>
                  </a:ext>
                </a:extLst>
              </a:tr>
            </a:tbl>
          </a:graphicData>
        </a:graphic>
      </p:graphicFrame>
      <p:graphicFrame>
        <p:nvGraphicFramePr>
          <p:cNvPr id="8" name="Πίνακα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21630"/>
              </p:ext>
            </p:extLst>
          </p:nvPr>
        </p:nvGraphicFramePr>
        <p:xfrm>
          <a:off x="1438988" y="4715691"/>
          <a:ext cx="9310844" cy="1735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9410">
                  <a:extLst>
                    <a:ext uri="{9D8B030D-6E8A-4147-A177-3AD203B41FA5}">
                      <a16:colId xmlns:a16="http://schemas.microsoft.com/office/drawing/2014/main" val="1015598748"/>
                    </a:ext>
                  </a:extLst>
                </a:gridCol>
                <a:gridCol w="1168762">
                  <a:extLst>
                    <a:ext uri="{9D8B030D-6E8A-4147-A177-3AD203B41FA5}">
                      <a16:colId xmlns:a16="http://schemas.microsoft.com/office/drawing/2014/main" val="2744889343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1677610589"/>
                    </a:ext>
                  </a:extLst>
                </a:gridCol>
                <a:gridCol w="1326825">
                  <a:extLst>
                    <a:ext uri="{9D8B030D-6E8A-4147-A177-3AD203B41FA5}">
                      <a16:colId xmlns:a16="http://schemas.microsoft.com/office/drawing/2014/main" val="1439191393"/>
                    </a:ext>
                  </a:extLst>
                </a:gridCol>
                <a:gridCol w="1285728">
                  <a:extLst>
                    <a:ext uri="{9D8B030D-6E8A-4147-A177-3AD203B41FA5}">
                      <a16:colId xmlns:a16="http://schemas.microsoft.com/office/drawing/2014/main" val="2193144887"/>
                    </a:ext>
                  </a:extLst>
                </a:gridCol>
                <a:gridCol w="1345492">
                  <a:extLst>
                    <a:ext uri="{9D8B030D-6E8A-4147-A177-3AD203B41FA5}">
                      <a16:colId xmlns:a16="http://schemas.microsoft.com/office/drawing/2014/main" val="4081819899"/>
                    </a:ext>
                  </a:extLst>
                </a:gridCol>
                <a:gridCol w="1343486">
                  <a:extLst>
                    <a:ext uri="{9D8B030D-6E8A-4147-A177-3AD203B41FA5}">
                      <a16:colId xmlns:a16="http://schemas.microsoft.com/office/drawing/2014/main" val="3321043472"/>
                    </a:ext>
                  </a:extLst>
                </a:gridCol>
                <a:gridCol w="1344489">
                  <a:extLst>
                    <a:ext uri="{9D8B030D-6E8A-4147-A177-3AD203B41FA5}">
                      <a16:colId xmlns:a16="http://schemas.microsoft.com/office/drawing/2014/main" val="2831215884"/>
                    </a:ext>
                  </a:extLst>
                </a:gridCol>
              </a:tblGrid>
              <a:tr h="10428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Age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>
                          <a:effectLst/>
                        </a:rPr>
                        <a:t>Gender_M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>
                          <a:effectLst/>
                        </a:rPr>
                        <a:t>Gender_F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Insurance_</a:t>
                      </a:r>
                      <a:br>
                        <a:rPr lang="en-US" sz="1600" u="none" strike="noStrike" kern="1200" dirty="0">
                          <a:effectLst/>
                        </a:rPr>
                      </a:br>
                      <a:r>
                        <a:rPr lang="en-US" sz="1600" u="none" strike="noStrike" kern="1200" dirty="0">
                          <a:effectLst/>
                        </a:rPr>
                        <a:t>Private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Insurance_</a:t>
                      </a:r>
                      <a:br>
                        <a:rPr lang="en-US" sz="1600" u="none" strike="noStrike" kern="1200" dirty="0">
                          <a:effectLst/>
                        </a:rPr>
                      </a:br>
                      <a:r>
                        <a:rPr lang="en-US" sz="1600" u="none" strike="noStrike" kern="1200" dirty="0">
                          <a:effectLst/>
                        </a:rPr>
                        <a:t>Medicare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err="1">
                          <a:effectLst/>
                        </a:rPr>
                        <a:t>marital_status_MARRIED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err="1">
                          <a:effectLst/>
                        </a:rPr>
                        <a:t>marital_status_SINGLE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err="1">
                          <a:effectLst/>
                        </a:rPr>
                        <a:t>marital_status_UNKNOWN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00154"/>
                  </a:ext>
                </a:extLst>
              </a:tr>
              <a:tr h="6928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l-GR" sz="1600" u="none" strike="noStrike" kern="1200" dirty="0">
                          <a:effectLst/>
                        </a:rPr>
                        <a:t>45</a:t>
                      </a:r>
                      <a:endParaRPr lang="el-G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effectLst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405021"/>
                  </a:ext>
                </a:extLst>
              </a:tr>
            </a:tbl>
          </a:graphicData>
        </a:graphic>
      </p:graphicFrame>
      <p:sp>
        <p:nvSpPr>
          <p:cNvPr id="9" name="Κάτω βέλος 8"/>
          <p:cNvSpPr/>
          <p:nvPr/>
        </p:nvSpPr>
        <p:spPr>
          <a:xfrm>
            <a:off x="5856756" y="3983322"/>
            <a:ext cx="475307" cy="600892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5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work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719750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Better handling the raw text fields </a:t>
            </a:r>
          </a:p>
          <a:p>
            <a:r>
              <a:rPr lang="en-US" sz="2800" dirty="0"/>
              <a:t>Filter the illogical input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040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154955" y="2336800"/>
            <a:ext cx="8825658" cy="11705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science part 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54954" y="3943927"/>
            <a:ext cx="3749555" cy="2133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DESCRIPTIVE STATISTICS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MODELLING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 evaluation</a:t>
            </a:r>
            <a:endParaRPr lang="el-G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2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aria\Desktop\αρχείο λήψης (2).png"/>
          <p:cNvPicPr>
            <a:picLocks noChangeAspect="1" noChangeArrowheads="1"/>
          </p:cNvPicPr>
          <p:nvPr/>
        </p:nvPicPr>
        <p:blipFill>
          <a:blip r:embed="rId2" cstate="print"/>
          <a:srcRect r="48360" b="8858"/>
          <a:stretch>
            <a:fillRect/>
          </a:stretch>
        </p:blipFill>
        <p:spPr bwMode="auto">
          <a:xfrm>
            <a:off x="1504060" y="3998716"/>
            <a:ext cx="4203551" cy="2592288"/>
          </a:xfrm>
          <a:prstGeom prst="rect">
            <a:avLst/>
          </a:prstGeom>
          <a:noFill/>
        </p:spPr>
      </p:pic>
      <p:pic>
        <p:nvPicPr>
          <p:cNvPr id="3" name="Picture 2" descr="C:\Users\Maria\Desktop\αρχείο λήψης (5).png"/>
          <p:cNvPicPr>
            <a:picLocks noChangeAspect="1" noChangeArrowheads="1"/>
          </p:cNvPicPr>
          <p:nvPr/>
        </p:nvPicPr>
        <p:blipFill>
          <a:blip r:embed="rId3" cstate="print"/>
          <a:srcRect r="48133" b="7430"/>
          <a:stretch>
            <a:fillRect/>
          </a:stretch>
        </p:blipFill>
        <p:spPr bwMode="auto">
          <a:xfrm>
            <a:off x="6697761" y="3998716"/>
            <a:ext cx="4001641" cy="2592288"/>
          </a:xfrm>
          <a:prstGeom prst="rect">
            <a:avLst/>
          </a:prstGeom>
          <a:noFill/>
        </p:spPr>
      </p:pic>
      <p:pic>
        <p:nvPicPr>
          <p:cNvPr id="4" name="Picture 3" descr="C:\Users\Maria\Desktop\αρχείο λήψης (7).png"/>
          <p:cNvPicPr>
            <a:picLocks noGrp="1" noChangeAspect="1" noChangeArrowheads="1"/>
          </p:cNvPicPr>
          <p:nvPr/>
        </p:nvPicPr>
        <p:blipFill>
          <a:blip r:embed="rId4" cstate="print"/>
          <a:srcRect r="47162"/>
          <a:stretch>
            <a:fillRect/>
          </a:stretch>
        </p:blipFill>
        <p:spPr bwMode="auto">
          <a:xfrm>
            <a:off x="1661620" y="687019"/>
            <a:ext cx="3888432" cy="2976072"/>
          </a:xfrm>
          <a:prstGeom prst="rect">
            <a:avLst/>
          </a:prstGeom>
          <a:noFill/>
        </p:spPr>
      </p:pic>
      <p:pic>
        <p:nvPicPr>
          <p:cNvPr id="5" name="Picture 4" descr="C:\Users\Maria\Desktop\αρχείο λήψης (8).png"/>
          <p:cNvPicPr>
            <a:picLocks noChangeAspect="1" noChangeArrowheads="1"/>
          </p:cNvPicPr>
          <p:nvPr/>
        </p:nvPicPr>
        <p:blipFill>
          <a:blip r:embed="rId5" cstate="print"/>
          <a:srcRect r="65090"/>
          <a:stretch>
            <a:fillRect/>
          </a:stretch>
        </p:blipFill>
        <p:spPr bwMode="auto">
          <a:xfrm>
            <a:off x="6967546" y="684764"/>
            <a:ext cx="3462073" cy="29760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7540" y="59006"/>
            <a:ext cx="434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Descriptive Statistics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41545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992</TotalTime>
  <Words>391</Words>
  <Application>Microsoft Office PowerPoint</Application>
  <PresentationFormat>Ευρεία οθόνη</PresentationFormat>
  <Paragraphs>161</Paragraphs>
  <Slides>22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Century Gothic</vt:lpstr>
      <vt:lpstr>Segoe UI</vt:lpstr>
      <vt:lpstr>Wingdings 3</vt:lpstr>
      <vt:lpstr>Ion</vt:lpstr>
      <vt:lpstr>Παρουσίαση του PowerPoint</vt:lpstr>
      <vt:lpstr>Back-end architecture </vt:lpstr>
      <vt:lpstr>Back-end architecture </vt:lpstr>
      <vt:lpstr>Back-end architecture </vt:lpstr>
      <vt:lpstr>The challenging parts</vt:lpstr>
      <vt:lpstr>The challenging parts</vt:lpstr>
      <vt:lpstr>Future work </vt:lpstr>
      <vt:lpstr>Data science part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Ensemble methods</vt:lpstr>
      <vt:lpstr>Παρουσίαση του PowerPoint</vt:lpstr>
      <vt:lpstr>Παρουσίαση του PowerPoint</vt:lpstr>
      <vt:lpstr>Παρουσίαση του PowerPoint</vt:lpstr>
      <vt:lpstr>Future Work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Mantiana Topouzi</dc:creator>
  <cp:lastModifiedBy>Stefanos Perlantidis</cp:lastModifiedBy>
  <cp:revision>55</cp:revision>
  <dcterms:created xsi:type="dcterms:W3CDTF">2020-10-01T07:56:17Z</dcterms:created>
  <dcterms:modified xsi:type="dcterms:W3CDTF">2020-10-02T17:11:44Z</dcterms:modified>
</cp:coreProperties>
</file>