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5"/>
  </p:notesMasterIdLst>
  <p:sldIdLst>
    <p:sldId id="456" r:id="rId5"/>
    <p:sldId id="582" r:id="rId6"/>
    <p:sldId id="648" r:id="rId7"/>
    <p:sldId id="597" r:id="rId8"/>
    <p:sldId id="649" r:id="rId9"/>
    <p:sldId id="693" r:id="rId10"/>
    <p:sldId id="599" r:id="rId11"/>
    <p:sldId id="600" r:id="rId12"/>
    <p:sldId id="615" r:id="rId13"/>
    <p:sldId id="703" r:id="rId14"/>
    <p:sldId id="694" r:id="rId15"/>
    <p:sldId id="676" r:id="rId16"/>
    <p:sldId id="585" r:id="rId17"/>
    <p:sldId id="696" r:id="rId18"/>
    <p:sldId id="640" r:id="rId19"/>
    <p:sldId id="647" r:id="rId20"/>
    <p:sldId id="665" r:id="rId21"/>
    <p:sldId id="697" r:id="rId22"/>
    <p:sldId id="677" r:id="rId23"/>
    <p:sldId id="679" r:id="rId24"/>
    <p:sldId id="699" r:id="rId25"/>
    <p:sldId id="700" r:id="rId26"/>
    <p:sldId id="684" r:id="rId27"/>
    <p:sldId id="686" r:id="rId28"/>
    <p:sldId id="701" r:id="rId29"/>
    <p:sldId id="689" r:id="rId30"/>
    <p:sldId id="695" r:id="rId31"/>
    <p:sldId id="691" r:id="rId32"/>
    <p:sldId id="692" r:id="rId33"/>
    <p:sldId id="58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D80"/>
    <a:srgbClr val="FE90BD"/>
    <a:srgbClr val="FFFF66"/>
    <a:srgbClr val="B2FBA3"/>
    <a:srgbClr val="303030"/>
    <a:srgbClr val="FFFFFF"/>
    <a:srgbClr val="A5B0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83761" autoAdjust="0"/>
  </p:normalViewPr>
  <p:slideViewPr>
    <p:cSldViewPr snapToGrid="0">
      <p:cViewPr>
        <p:scale>
          <a:sx n="25" d="100"/>
          <a:sy n="25" d="100"/>
        </p:scale>
        <p:origin x="2476" y="6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7A635-B0CF-4472-8408-4DCADBE094BF}" type="datetimeFigureOut">
              <a:rPr lang="en-US" smtClean="0"/>
              <a:t>7/3/2025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4633B-F93B-4208-A287-D690BABE2CCF}" type="slidenum">
              <a:rPr lang="en-US" smtClean="0"/>
              <a:t>‹#›</a:t>
            </a:fld>
            <a:endParaRPr lang="en-US"/>
          </a:p>
        </p:txBody>
      </p:sp>
    </p:spTree>
    <p:extLst>
      <p:ext uri="{BB962C8B-B14F-4D97-AF65-F5344CB8AC3E}">
        <p14:creationId xmlns:p14="http://schemas.microsoft.com/office/powerpoint/2010/main" val="346982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PUA là những phần mềm </a:t>
            </a:r>
            <a:r>
              <a:rPr lang="vi-VN" b="0" dirty="0"/>
              <a:t>không hoàn toàn là mã độc, nhưng có thể gây phiền toái, nguy cơ bảo mật hoặc làm ảnh hưởng đến hiệu suất hệ thống.</a:t>
            </a:r>
            <a:endParaRPr lang="en-US" b="0" dirty="0"/>
          </a:p>
          <a:p>
            <a:r>
              <a:rPr lang="vi-VN" b="0" dirty="0"/>
              <a:t>Là một tổ chức độc lập tại Đức, được thành lập từ năm 2004.</a:t>
            </a:r>
          </a:p>
          <a:p>
            <a:r>
              <a:rPr lang="vi-VN" b="0" dirty="0"/>
              <a:t>Chuyên đánh giá các phần mềm diệt virus, tường lửa, giải pháp bảo mật cho hệ điều hành Windows, macOS và Android.</a:t>
            </a:r>
          </a:p>
          <a:p>
            <a:endParaRPr lang="en-US" dirty="0"/>
          </a:p>
        </p:txBody>
      </p:sp>
      <p:sp>
        <p:nvSpPr>
          <p:cNvPr id="4" name="Slide Number Placeholder 3"/>
          <p:cNvSpPr>
            <a:spLocks noGrp="1"/>
          </p:cNvSpPr>
          <p:nvPr>
            <p:ph type="sldNum" sz="quarter" idx="5"/>
          </p:nvPr>
        </p:nvSpPr>
        <p:spPr/>
        <p:txBody>
          <a:bodyPr/>
          <a:lstStyle/>
          <a:p>
            <a:fld id="{0214633B-F93B-4208-A287-D690BABE2CCF}" type="slidenum">
              <a:rPr lang="en-US" smtClean="0"/>
              <a:t>3</a:t>
            </a:fld>
            <a:endParaRPr lang="en-US"/>
          </a:p>
        </p:txBody>
      </p:sp>
    </p:spTree>
    <p:extLst>
      <p:ext uri="{BB962C8B-B14F-4D97-AF65-F5344CB8AC3E}">
        <p14:creationId xmlns:p14="http://schemas.microsoft.com/office/powerpoint/2010/main" val="2980986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0" dirty="0"/>
          </a:p>
        </p:txBody>
      </p:sp>
      <p:sp>
        <p:nvSpPr>
          <p:cNvPr id="4" name="Slide Number Placeholder 3"/>
          <p:cNvSpPr>
            <a:spLocks noGrp="1"/>
          </p:cNvSpPr>
          <p:nvPr>
            <p:ph type="sldNum" sz="quarter" idx="5"/>
          </p:nvPr>
        </p:nvSpPr>
        <p:spPr/>
        <p:txBody>
          <a:bodyPr/>
          <a:lstStyle/>
          <a:p>
            <a:fld id="{0214633B-F93B-4208-A287-D690BABE2CCF}" type="slidenum">
              <a:rPr lang="en-US" smtClean="0"/>
              <a:t>4</a:t>
            </a:fld>
            <a:endParaRPr lang="en-US"/>
          </a:p>
        </p:txBody>
      </p:sp>
    </p:spTree>
    <p:extLst>
      <p:ext uri="{BB962C8B-B14F-4D97-AF65-F5344CB8AC3E}">
        <p14:creationId xmlns:p14="http://schemas.microsoft.com/office/powerpoint/2010/main" val="399927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effectLst/>
                <a:ea typeface="Calibri" panose="020F0502020204030204" pitchFamily="34" charset="0"/>
              </a:rPr>
              <a:t>ích</a:t>
            </a:r>
            <a:r>
              <a:rPr lang="en-US" sz="1200" dirty="0">
                <a:effectLst/>
                <a:ea typeface="Calibri" panose="020F0502020204030204" pitchFamily="34" charset="0"/>
              </a:rPr>
              <a:t> </a:t>
            </a:r>
            <a:r>
              <a:rPr lang="en-US" sz="1200" dirty="0" err="1">
                <a:effectLst/>
                <a:ea typeface="Calibri" panose="020F0502020204030204" pitchFamily="34" charset="0"/>
              </a:rPr>
              <a:t>về</a:t>
            </a:r>
            <a:r>
              <a:rPr lang="en-US" sz="1200" dirty="0">
                <a:effectLst/>
                <a:ea typeface="Calibri" panose="020F0502020204030204" pitchFamily="34" charset="0"/>
              </a:rPr>
              <a:t> </a:t>
            </a:r>
            <a:r>
              <a:rPr lang="en-US" sz="1200" dirty="0" err="1">
                <a:effectLst/>
                <a:ea typeface="Calibri" panose="020F0502020204030204" pitchFamily="34" charset="0"/>
              </a:rPr>
              <a:t>mặt</a:t>
            </a:r>
            <a:r>
              <a:rPr lang="en-US" sz="1200" dirty="0">
                <a:effectLst/>
                <a:ea typeface="Calibri" panose="020F0502020204030204" pitchFamily="34" charset="0"/>
              </a:rPr>
              <a:t> </a:t>
            </a:r>
            <a:r>
              <a:rPr lang="en-US" sz="1200" dirty="0" err="1">
                <a:effectLst/>
                <a:ea typeface="Calibri" panose="020F0502020204030204" pitchFamily="34" charset="0"/>
              </a:rPr>
              <a:t>giảm</a:t>
            </a:r>
            <a:r>
              <a:rPr lang="en-US" sz="1200" dirty="0">
                <a:effectLst/>
                <a:ea typeface="Calibri" panose="020F0502020204030204" pitchFamily="34" charset="0"/>
              </a:rPr>
              <a:t> </a:t>
            </a:r>
            <a:r>
              <a:rPr lang="en-US" sz="1200" dirty="0" err="1">
                <a:effectLst/>
                <a:ea typeface="Calibri" panose="020F0502020204030204" pitchFamily="34" charset="0"/>
              </a:rPr>
              <a:t>kích</a:t>
            </a:r>
            <a:r>
              <a:rPr lang="en-US" sz="1200" dirty="0">
                <a:effectLst/>
                <a:ea typeface="Calibri" panose="020F0502020204030204" pitchFamily="34" charset="0"/>
              </a:rPr>
              <a:t> </a:t>
            </a:r>
            <a:r>
              <a:rPr lang="en-US" sz="1200" dirty="0" err="1">
                <a:effectLst/>
                <a:ea typeface="Calibri" panose="020F0502020204030204" pitchFamily="34" charset="0"/>
              </a:rPr>
              <a:t>thước</a:t>
            </a:r>
            <a:r>
              <a:rPr lang="en-US" sz="1200" dirty="0">
                <a:effectLst/>
                <a:ea typeface="Calibri" panose="020F0502020204030204" pitchFamily="34" charset="0"/>
              </a:rPr>
              <a:t> </a:t>
            </a:r>
            <a:r>
              <a:rPr lang="en-US" sz="1200" dirty="0" err="1">
                <a:effectLst/>
                <a:ea typeface="Calibri" panose="020F0502020204030204" pitchFamily="34" charset="0"/>
              </a:rPr>
              <a:t>tệp</a:t>
            </a:r>
            <a:r>
              <a:rPr lang="en-US" sz="1200" dirty="0">
                <a:effectLst/>
                <a:ea typeface="Calibri" panose="020F0502020204030204" pitchFamily="34" charset="0"/>
              </a:rPr>
              <a:t>, </a:t>
            </a:r>
            <a:r>
              <a:rPr lang="en-US" sz="1200" dirty="0" err="1">
                <a:effectLst/>
                <a:ea typeface="Calibri" panose="020F0502020204030204" pitchFamily="34" charset="0"/>
              </a:rPr>
              <a:t>từ</a:t>
            </a:r>
            <a:r>
              <a:rPr lang="en-US" sz="1200" dirty="0">
                <a:effectLst/>
                <a:ea typeface="Calibri" panose="020F0502020204030204" pitchFamily="34" charset="0"/>
              </a:rPr>
              <a:t> </a:t>
            </a:r>
            <a:r>
              <a:rPr lang="en-US" sz="1200" dirty="0" err="1">
                <a:effectLst/>
                <a:ea typeface="Calibri" panose="020F0502020204030204" pitchFamily="34" charset="0"/>
              </a:rPr>
              <a:t>đó</a:t>
            </a:r>
            <a:r>
              <a:rPr lang="en-US" sz="1200" dirty="0">
                <a:effectLst/>
                <a:ea typeface="Calibri" panose="020F0502020204030204" pitchFamily="34" charset="0"/>
              </a:rPr>
              <a:t> </a:t>
            </a:r>
            <a:r>
              <a:rPr lang="en-US" sz="1200" dirty="0" err="1">
                <a:effectLst/>
                <a:ea typeface="Calibri" panose="020F0502020204030204" pitchFamily="34" charset="0"/>
              </a:rPr>
              <a:t>tiết</a:t>
            </a:r>
            <a:r>
              <a:rPr lang="en-US" sz="1200" dirty="0">
                <a:effectLst/>
                <a:ea typeface="Calibri" panose="020F0502020204030204" pitchFamily="34" charset="0"/>
              </a:rPr>
              <a:t> </a:t>
            </a:r>
            <a:r>
              <a:rPr lang="en-US" sz="1200" dirty="0" err="1">
                <a:effectLst/>
                <a:ea typeface="Calibri" panose="020F0502020204030204" pitchFamily="34" charset="0"/>
              </a:rPr>
              <a:t>kiệm</a:t>
            </a:r>
            <a:r>
              <a:rPr lang="en-US" sz="1200" dirty="0">
                <a:effectLst/>
                <a:ea typeface="Calibri" panose="020F0502020204030204" pitchFamily="34" charset="0"/>
              </a:rPr>
              <a:t> dung </a:t>
            </a:r>
            <a:r>
              <a:rPr lang="en-US" sz="1200" dirty="0" err="1">
                <a:effectLst/>
                <a:ea typeface="Calibri" panose="020F0502020204030204" pitchFamily="34" charset="0"/>
              </a:rPr>
              <a:t>lượng</a:t>
            </a:r>
            <a:r>
              <a:rPr lang="en-US" sz="1200" dirty="0">
                <a:effectLst/>
                <a:ea typeface="Calibri" panose="020F0502020204030204" pitchFamily="34" charset="0"/>
              </a:rPr>
              <a:t> ổ </a:t>
            </a:r>
            <a:r>
              <a:rPr lang="en-US" sz="1200" dirty="0" err="1">
                <a:effectLst/>
                <a:ea typeface="Calibri" panose="020F0502020204030204" pitchFamily="34" charset="0"/>
              </a:rPr>
              <a:t>đĩa</a:t>
            </a:r>
            <a:r>
              <a:rPr lang="en-US" sz="1200" dirty="0">
                <a:effectLst/>
                <a:ea typeface="Calibri" panose="020F0502020204030204" pitchFamily="34" charset="0"/>
              </a:rPr>
              <a:t> </a:t>
            </a:r>
            <a:r>
              <a:rPr lang="en-US" sz="1200" dirty="0" err="1">
                <a:effectLst/>
                <a:ea typeface="Calibri" panose="020F0502020204030204" pitchFamily="34" charset="0"/>
              </a:rPr>
              <a:t>và</a:t>
            </a:r>
            <a:r>
              <a:rPr lang="en-US" sz="1200" dirty="0">
                <a:effectLst/>
                <a:ea typeface="Calibri" panose="020F0502020204030204" pitchFamily="34" charset="0"/>
              </a:rPr>
              <a:t> </a:t>
            </a:r>
            <a:r>
              <a:rPr lang="en-US" sz="1200" dirty="0" err="1">
                <a:effectLst/>
                <a:ea typeface="Calibri" panose="020F0502020204030204" pitchFamily="34" charset="0"/>
              </a:rPr>
              <a:t>băng</a:t>
            </a:r>
            <a:r>
              <a:rPr lang="en-US" sz="1200" dirty="0">
                <a:effectLst/>
                <a:ea typeface="Calibri" panose="020F0502020204030204" pitchFamily="34" charset="0"/>
              </a:rPr>
              <a:t> </a:t>
            </a:r>
            <a:r>
              <a:rPr lang="en-US" sz="1200" dirty="0" err="1">
                <a:effectLst/>
                <a:ea typeface="Calibri" panose="020F0502020204030204" pitchFamily="34" charset="0"/>
              </a:rPr>
              <a:t>thông</a:t>
            </a:r>
            <a:r>
              <a:rPr lang="en-US" sz="1200" dirty="0">
                <a:effectLst/>
                <a:ea typeface="Calibri" panose="020F0502020204030204" pitchFamily="34" charset="0"/>
              </a:rPr>
              <a:t> </a:t>
            </a:r>
            <a:r>
              <a:rPr lang="en-US" sz="1200" dirty="0" err="1">
                <a:effectLst/>
                <a:ea typeface="Calibri" panose="020F0502020204030204" pitchFamily="34" charset="0"/>
              </a:rPr>
              <a:t>mạng</a:t>
            </a:r>
            <a:r>
              <a:rPr lang="en-US" sz="1200" dirty="0">
                <a:effectLst/>
                <a:ea typeface="Calibri" panose="020F0502020204030204" pitchFamily="34" charset="0"/>
              </a:rPr>
              <a:t>, </a:t>
            </a:r>
            <a:r>
              <a:rPr lang="en-US" sz="1200" dirty="0" err="1">
                <a:effectLst/>
                <a:ea typeface="Calibri" panose="020F0502020204030204" pitchFamily="34" charset="0"/>
              </a:rPr>
              <a:t>đồng</a:t>
            </a:r>
            <a:r>
              <a:rPr lang="en-US" sz="1200" dirty="0">
                <a:effectLst/>
                <a:ea typeface="Calibri" panose="020F0502020204030204" pitchFamily="34" charset="0"/>
              </a:rPr>
              <a:t> </a:t>
            </a:r>
            <a:r>
              <a:rPr lang="en-US" sz="1200" dirty="0" err="1">
                <a:effectLst/>
                <a:ea typeface="Calibri" panose="020F0502020204030204" pitchFamily="34" charset="0"/>
              </a:rPr>
              <a:t>thời</a:t>
            </a:r>
            <a:r>
              <a:rPr lang="en-US" sz="1200" dirty="0">
                <a:effectLst/>
                <a:ea typeface="Calibri" panose="020F0502020204030204" pitchFamily="34" charset="0"/>
              </a:rPr>
              <a:t> </a:t>
            </a:r>
            <a:r>
              <a:rPr lang="en-US" sz="1200" dirty="0" err="1">
                <a:effectLst/>
                <a:ea typeface="Calibri" panose="020F0502020204030204" pitchFamily="34" charset="0"/>
              </a:rPr>
              <a:t>tráCụ</a:t>
            </a:r>
            <a:r>
              <a:rPr lang="en-US" sz="1200" dirty="0">
                <a:effectLst/>
                <a:ea typeface="Calibri" panose="020F0502020204030204" pitchFamily="34" charset="0"/>
              </a:rPr>
              <a:t> </a:t>
            </a:r>
            <a:r>
              <a:rPr lang="en-US" sz="1200" dirty="0" err="1">
                <a:effectLst/>
                <a:ea typeface="Calibri" panose="020F0502020204030204" pitchFamily="34" charset="0"/>
              </a:rPr>
              <a:t>thể</a:t>
            </a:r>
            <a:r>
              <a:rPr lang="en-US" sz="1200" dirty="0">
                <a:effectLst/>
                <a:ea typeface="Calibri" panose="020F0502020204030204" pitchFamily="34" charset="0"/>
              </a:rPr>
              <a:t>, Packer </a:t>
            </a:r>
            <a:r>
              <a:rPr lang="en-US" sz="1200" dirty="0" err="1">
                <a:effectLst/>
                <a:ea typeface="Calibri" panose="020F0502020204030204" pitchFamily="34" charset="0"/>
              </a:rPr>
              <a:t>sẽ</a:t>
            </a:r>
            <a:r>
              <a:rPr lang="en-US" sz="1200" dirty="0">
                <a:effectLst/>
                <a:ea typeface="Calibri" panose="020F0502020204030204" pitchFamily="34" charset="0"/>
              </a:rPr>
              <a:t> </a:t>
            </a:r>
            <a:r>
              <a:rPr lang="en-US" sz="1200" dirty="0" err="1">
                <a:effectLst/>
                <a:ea typeface="Calibri" panose="020F0502020204030204" pitchFamily="34" charset="0"/>
              </a:rPr>
              <a:t>nén</a:t>
            </a:r>
            <a:r>
              <a:rPr lang="en-US" sz="1200" dirty="0">
                <a:effectLst/>
                <a:ea typeface="Calibri" panose="020F0502020204030204" pitchFamily="34" charset="0"/>
              </a:rPr>
              <a:t> </a:t>
            </a:r>
            <a:r>
              <a:rPr lang="en-US" sz="1200" dirty="0" err="1">
                <a:effectLst/>
                <a:ea typeface="Calibri" panose="020F0502020204030204" pitchFamily="34" charset="0"/>
              </a:rPr>
              <a:t>tệp</a:t>
            </a:r>
            <a:r>
              <a:rPr lang="en-US" sz="1200" dirty="0">
                <a:effectLst/>
                <a:ea typeface="Calibri" panose="020F0502020204030204" pitchFamily="34" charset="0"/>
              </a:rPr>
              <a:t> </a:t>
            </a:r>
            <a:r>
              <a:rPr lang="en-US" sz="1200" dirty="0" err="1">
                <a:effectLst/>
                <a:ea typeface="Calibri" panose="020F0502020204030204" pitchFamily="34" charset="0"/>
              </a:rPr>
              <a:t>thực</a:t>
            </a:r>
            <a:r>
              <a:rPr lang="en-US" sz="1200" dirty="0">
                <a:effectLst/>
                <a:ea typeface="Calibri" panose="020F0502020204030204" pitchFamily="34" charset="0"/>
              </a:rPr>
              <a:t> </a:t>
            </a:r>
            <a:r>
              <a:rPr lang="en-US" sz="1200" dirty="0" err="1">
                <a:effectLst/>
                <a:ea typeface="Calibri" panose="020F0502020204030204" pitchFamily="34" charset="0"/>
              </a:rPr>
              <a:t>thi</a:t>
            </a:r>
            <a:r>
              <a:rPr lang="en-US" sz="1200" dirty="0">
                <a:effectLst/>
                <a:ea typeface="Calibri" panose="020F0502020204030204" pitchFamily="34" charset="0"/>
              </a:rPr>
              <a:t> </a:t>
            </a:r>
            <a:r>
              <a:rPr lang="en-US" sz="1200" dirty="0" err="1">
                <a:effectLst/>
                <a:ea typeface="Calibri" panose="020F0502020204030204" pitchFamily="34" charset="0"/>
              </a:rPr>
              <a:t>và</a:t>
            </a:r>
            <a:r>
              <a:rPr lang="en-US" sz="1200" dirty="0">
                <a:effectLst/>
                <a:ea typeface="Calibri" panose="020F0502020204030204" pitchFamily="34" charset="0"/>
              </a:rPr>
              <a:t> </a:t>
            </a:r>
            <a:r>
              <a:rPr lang="en-US" sz="1200" dirty="0" err="1">
                <a:effectLst/>
                <a:ea typeface="Calibri" panose="020F0502020204030204" pitchFamily="34" charset="0"/>
              </a:rPr>
              <a:t>giải</a:t>
            </a:r>
            <a:r>
              <a:rPr lang="en-US" sz="1200" dirty="0">
                <a:effectLst/>
                <a:ea typeface="Calibri" panose="020F0502020204030204" pitchFamily="34" charset="0"/>
              </a:rPr>
              <a:t> </a:t>
            </a:r>
            <a:r>
              <a:rPr lang="en-US" sz="1200" dirty="0" err="1">
                <a:effectLst/>
                <a:ea typeface="Calibri" panose="020F0502020204030204" pitchFamily="34" charset="0"/>
              </a:rPr>
              <a:t>nén</a:t>
            </a:r>
            <a:r>
              <a:rPr lang="en-US" sz="1200" dirty="0">
                <a:effectLst/>
                <a:ea typeface="Calibri" panose="020F0502020204030204" pitchFamily="34" charset="0"/>
              </a:rPr>
              <a:t> </a:t>
            </a:r>
            <a:r>
              <a:rPr lang="en-US" sz="1200" dirty="0" err="1">
                <a:effectLst/>
                <a:ea typeface="Calibri" panose="020F0502020204030204" pitchFamily="34" charset="0"/>
              </a:rPr>
              <a:t>nó</a:t>
            </a:r>
            <a:r>
              <a:rPr lang="en-US" sz="1200" dirty="0">
                <a:effectLst/>
                <a:ea typeface="Calibri" panose="020F0502020204030204" pitchFamily="34" charset="0"/>
              </a:rPr>
              <a:t> </a:t>
            </a:r>
            <a:r>
              <a:rPr lang="en-US" sz="1200" dirty="0" err="1">
                <a:effectLst/>
                <a:ea typeface="Calibri" panose="020F0502020204030204" pitchFamily="34" charset="0"/>
              </a:rPr>
              <a:t>trong</a:t>
            </a:r>
            <a:r>
              <a:rPr lang="en-US" sz="1200" dirty="0">
                <a:effectLst/>
                <a:ea typeface="Calibri" panose="020F0502020204030204" pitchFamily="34" charset="0"/>
              </a:rPr>
              <a:t> </a:t>
            </a:r>
            <a:r>
              <a:rPr lang="en-US" sz="1200" dirty="0" err="1">
                <a:effectLst/>
                <a:ea typeface="Calibri" panose="020F0502020204030204" pitchFamily="34" charset="0"/>
              </a:rPr>
              <a:t>bộ</a:t>
            </a:r>
            <a:r>
              <a:rPr lang="en-US" sz="1200" dirty="0">
                <a:effectLst/>
                <a:ea typeface="Calibri" panose="020F0502020204030204" pitchFamily="34" charset="0"/>
              </a:rPr>
              <a:t> </a:t>
            </a:r>
            <a:r>
              <a:rPr lang="en-US" sz="1200" dirty="0" err="1">
                <a:effectLst/>
                <a:ea typeface="Calibri" panose="020F0502020204030204" pitchFamily="34" charset="0"/>
              </a:rPr>
              <a:t>nhớ</a:t>
            </a:r>
            <a:r>
              <a:rPr lang="en-US" sz="1200" dirty="0">
                <a:effectLst/>
                <a:ea typeface="Calibri" panose="020F0502020204030204" pitchFamily="34" charset="0"/>
              </a:rPr>
              <a:t> </a:t>
            </a:r>
            <a:r>
              <a:rPr lang="en-US" sz="1200" dirty="0" err="1">
                <a:effectLst/>
                <a:ea typeface="Calibri" panose="020F0502020204030204" pitchFamily="34" charset="0"/>
              </a:rPr>
              <a:t>khi</a:t>
            </a:r>
            <a:r>
              <a:rPr lang="en-US" sz="1200" dirty="0">
                <a:effectLst/>
                <a:ea typeface="Calibri" panose="020F0502020204030204" pitchFamily="34" charset="0"/>
              </a:rPr>
              <a:t> </a:t>
            </a:r>
            <a:r>
              <a:rPr lang="en-US" sz="1200" dirty="0" err="1">
                <a:effectLst/>
                <a:ea typeface="Calibri" panose="020F0502020204030204" pitchFamily="34" charset="0"/>
              </a:rPr>
              <a:t>chương</a:t>
            </a:r>
            <a:r>
              <a:rPr lang="en-US" sz="1200" dirty="0">
                <a:effectLst/>
                <a:ea typeface="Calibri" panose="020F0502020204030204" pitchFamily="34" charset="0"/>
              </a:rPr>
              <a:t> </a:t>
            </a:r>
            <a:r>
              <a:rPr lang="en-US" sz="1200" dirty="0" err="1">
                <a:effectLst/>
                <a:ea typeface="Calibri" panose="020F0502020204030204" pitchFamily="34" charset="0"/>
              </a:rPr>
              <a:t>trình</a:t>
            </a:r>
            <a:r>
              <a:rPr lang="en-US" sz="1200" dirty="0">
                <a:effectLst/>
                <a:ea typeface="Calibri" panose="020F0502020204030204" pitchFamily="34" charset="0"/>
              </a:rPr>
              <a:t> </a:t>
            </a:r>
            <a:r>
              <a:rPr lang="en-US" sz="1200" dirty="0" err="1">
                <a:effectLst/>
                <a:ea typeface="Calibri" panose="020F0502020204030204" pitchFamily="34" charset="0"/>
              </a:rPr>
              <a:t>được</a:t>
            </a:r>
            <a:r>
              <a:rPr lang="en-US" sz="1200" dirty="0">
                <a:effectLst/>
                <a:ea typeface="Calibri" panose="020F0502020204030204" pitchFamily="34" charset="0"/>
              </a:rPr>
              <a:t> </a:t>
            </a:r>
            <a:r>
              <a:rPr lang="en-US" sz="1200" dirty="0" err="1">
                <a:effectLst/>
                <a:ea typeface="Calibri" panose="020F0502020204030204" pitchFamily="34" charset="0"/>
              </a:rPr>
              <a:t>khởi</a:t>
            </a:r>
            <a:r>
              <a:rPr lang="en-US" sz="1200" dirty="0">
                <a:effectLst/>
                <a:ea typeface="Calibri" panose="020F0502020204030204" pitchFamily="34" charset="0"/>
              </a:rPr>
              <a:t> </a:t>
            </a:r>
            <a:r>
              <a:rPr lang="en-US" sz="1200" dirty="0" err="1">
                <a:effectLst/>
                <a:ea typeface="Calibri" panose="020F0502020204030204" pitchFamily="34" charset="0"/>
              </a:rPr>
              <a:t>chạy</a:t>
            </a:r>
            <a:r>
              <a:rPr lang="en-US" sz="1200" dirty="0">
                <a:effectLst/>
                <a:ea typeface="Calibri" panose="020F0502020204030204" pitchFamily="34" charset="0"/>
              </a:rPr>
              <a:t>. </a:t>
            </a:r>
          </a:p>
          <a:p>
            <a:r>
              <a:rPr lang="en-US" sz="1200" dirty="0" err="1">
                <a:effectLst/>
                <a:ea typeface="Calibri" panose="020F0502020204030204" pitchFamily="34" charset="0"/>
              </a:rPr>
              <a:t>Điều</a:t>
            </a:r>
            <a:r>
              <a:rPr lang="en-US" sz="1200" dirty="0">
                <a:effectLst/>
                <a:ea typeface="Calibri" panose="020F0502020204030204" pitchFamily="34" charset="0"/>
              </a:rPr>
              <a:t> </a:t>
            </a:r>
            <a:r>
              <a:rPr lang="en-US" sz="1200" dirty="0" err="1">
                <a:effectLst/>
                <a:ea typeface="Calibri" panose="020F0502020204030204" pitchFamily="34" charset="0"/>
              </a:rPr>
              <a:t>này</a:t>
            </a:r>
            <a:r>
              <a:rPr lang="en-US" sz="1200" dirty="0">
                <a:effectLst/>
                <a:ea typeface="Calibri" panose="020F0502020204030204" pitchFamily="34" charset="0"/>
              </a:rPr>
              <a:t> </a:t>
            </a:r>
            <a:r>
              <a:rPr lang="en-US" sz="1200" dirty="0" err="1">
                <a:effectLst/>
                <a:ea typeface="Calibri" panose="020F0502020204030204" pitchFamily="34" charset="0"/>
              </a:rPr>
              <a:t>mang</a:t>
            </a:r>
            <a:r>
              <a:rPr lang="en-US" sz="1200" dirty="0">
                <a:effectLst/>
                <a:ea typeface="Calibri" panose="020F0502020204030204" pitchFamily="34" charset="0"/>
              </a:rPr>
              <a:t> </a:t>
            </a:r>
            <a:r>
              <a:rPr lang="en-US" sz="1200" dirty="0" err="1">
                <a:effectLst/>
                <a:ea typeface="Calibri" panose="020F0502020204030204" pitchFamily="34" charset="0"/>
              </a:rPr>
              <a:t>lại</a:t>
            </a:r>
            <a:r>
              <a:rPr lang="en-US" sz="1200" dirty="0">
                <a:effectLst/>
                <a:ea typeface="Calibri" panose="020F0502020204030204" pitchFamily="34" charset="0"/>
              </a:rPr>
              <a:t> </a:t>
            </a:r>
            <a:r>
              <a:rPr lang="en-US" sz="1200" dirty="0" err="1">
                <a:effectLst/>
                <a:ea typeface="Calibri" panose="020F0502020204030204" pitchFamily="34" charset="0"/>
              </a:rPr>
              <a:t>lợi</a:t>
            </a:r>
            <a:r>
              <a:rPr lang="en-US" sz="1200" dirty="0">
                <a:effectLst/>
                <a:ea typeface="Calibri" panose="020F0502020204030204" pitchFamily="34" charset="0"/>
              </a:rPr>
              <a:t> </a:t>
            </a:r>
            <a:r>
              <a:rPr lang="en-US" sz="1200" dirty="0" err="1">
                <a:effectLst/>
                <a:ea typeface="Calibri" panose="020F0502020204030204" pitchFamily="34" charset="0"/>
              </a:rPr>
              <a:t>nh</a:t>
            </a:r>
            <a:r>
              <a:rPr lang="en-US" sz="1200" dirty="0">
                <a:effectLst/>
                <a:ea typeface="Calibri" panose="020F0502020204030204" pitchFamily="34" charset="0"/>
              </a:rPr>
              <a:t> </a:t>
            </a:r>
            <a:r>
              <a:rPr lang="en-US" sz="1200" dirty="0" err="1">
                <a:effectLst/>
                <a:ea typeface="Calibri" panose="020F0502020204030204" pitchFamily="34" charset="0"/>
              </a:rPr>
              <a:t>yêu</a:t>
            </a:r>
            <a:r>
              <a:rPr lang="en-US" sz="1200" dirty="0">
                <a:effectLst/>
                <a:ea typeface="Calibri" panose="020F0502020204030204" pitchFamily="34" charset="0"/>
              </a:rPr>
              <a:t> </a:t>
            </a:r>
            <a:r>
              <a:rPr lang="en-US" sz="1200" dirty="0" err="1">
                <a:effectLst/>
                <a:ea typeface="Calibri" panose="020F0502020204030204" pitchFamily="34" charset="0"/>
              </a:rPr>
              <a:t>cầu</a:t>
            </a:r>
            <a:r>
              <a:rPr lang="en-US" sz="1200" dirty="0">
                <a:effectLst/>
                <a:ea typeface="Calibri" panose="020F0502020204030204" pitchFamily="34" charset="0"/>
              </a:rPr>
              <a:t> </a:t>
            </a:r>
            <a:r>
              <a:rPr lang="en-US" sz="1200" dirty="0" err="1">
                <a:effectLst/>
                <a:ea typeface="Calibri" panose="020F0502020204030204" pitchFamily="34" charset="0"/>
              </a:rPr>
              <a:t>người</a:t>
            </a:r>
            <a:r>
              <a:rPr lang="en-US" sz="1200" dirty="0">
                <a:effectLst/>
                <a:ea typeface="Calibri" panose="020F0502020204030204" pitchFamily="34" charset="0"/>
              </a:rPr>
              <a:t> </a:t>
            </a:r>
            <a:r>
              <a:rPr lang="en-US" sz="1200" dirty="0" err="1">
                <a:effectLst/>
                <a:ea typeface="Calibri" panose="020F0502020204030204" pitchFamily="34" charset="0"/>
              </a:rPr>
              <a:t>dùng</a:t>
            </a:r>
            <a:r>
              <a:rPr lang="en-US" sz="1200" dirty="0">
                <a:effectLst/>
                <a:ea typeface="Calibri" panose="020F0502020204030204" pitchFamily="34" charset="0"/>
              </a:rPr>
              <a:t> </a:t>
            </a:r>
            <a:r>
              <a:rPr lang="en-US" sz="1200" dirty="0" err="1">
                <a:effectLst/>
                <a:ea typeface="Calibri" panose="020F0502020204030204" pitchFamily="34" charset="0"/>
              </a:rPr>
              <a:t>phải</a:t>
            </a:r>
            <a:r>
              <a:rPr lang="en-US" sz="1200" dirty="0">
                <a:effectLst/>
                <a:ea typeface="Calibri" panose="020F0502020204030204" pitchFamily="34" charset="0"/>
              </a:rPr>
              <a:t> </a:t>
            </a:r>
            <a:r>
              <a:rPr lang="en-US" sz="1200" dirty="0" err="1">
                <a:effectLst/>
                <a:ea typeface="Calibri" panose="020F0502020204030204" pitchFamily="34" charset="0"/>
              </a:rPr>
              <a:t>giải</a:t>
            </a:r>
            <a:r>
              <a:rPr lang="en-US" sz="1200" dirty="0">
                <a:effectLst/>
                <a:ea typeface="Calibri" panose="020F0502020204030204" pitchFamily="34" charset="0"/>
              </a:rPr>
              <a:t> </a:t>
            </a:r>
            <a:r>
              <a:rPr lang="en-US" sz="1200" dirty="0" err="1">
                <a:effectLst/>
                <a:ea typeface="Calibri" panose="020F0502020204030204" pitchFamily="34" charset="0"/>
              </a:rPr>
              <a:t>nén</a:t>
            </a:r>
            <a:r>
              <a:rPr lang="en-US" sz="1200" dirty="0">
                <a:effectLst/>
                <a:ea typeface="Calibri" panose="020F0502020204030204" pitchFamily="34" charset="0"/>
              </a:rPr>
              <a:t> </a:t>
            </a:r>
            <a:r>
              <a:rPr lang="en-US" sz="1200" dirty="0" err="1">
                <a:effectLst/>
                <a:ea typeface="Calibri" panose="020F0502020204030204" pitchFamily="34" charset="0"/>
              </a:rPr>
              <a:t>tệp</a:t>
            </a:r>
            <a:r>
              <a:rPr lang="en-US" sz="1200" dirty="0">
                <a:effectLst/>
                <a:ea typeface="Calibri" panose="020F0502020204030204" pitchFamily="34" charset="0"/>
              </a:rPr>
              <a:t> </a:t>
            </a:r>
            <a:r>
              <a:rPr lang="en-US" sz="1200" dirty="0" err="1">
                <a:effectLst/>
                <a:ea typeface="Calibri" panose="020F0502020204030204" pitchFamily="34" charset="0"/>
              </a:rPr>
              <a:t>thủ</a:t>
            </a:r>
            <a:r>
              <a:rPr lang="en-US" sz="1200" dirty="0">
                <a:effectLst/>
                <a:ea typeface="Calibri" panose="020F0502020204030204" pitchFamily="34" charset="0"/>
              </a:rPr>
              <a:t> </a:t>
            </a:r>
            <a:r>
              <a:rPr lang="en-US" sz="1200" dirty="0" err="1">
                <a:effectLst/>
                <a:ea typeface="Calibri" panose="020F0502020204030204" pitchFamily="34" charset="0"/>
              </a:rPr>
              <a:t>công</a:t>
            </a:r>
            <a:r>
              <a:rPr lang="en-US" sz="1200" dirty="0">
                <a:effectLst/>
                <a:ea typeface="Calibri" panose="020F0502020204030204" pitchFamily="34" charset="0"/>
              </a:rPr>
              <a:t> </a:t>
            </a:r>
            <a:r>
              <a:rPr lang="en-US" sz="1200" dirty="0" err="1">
                <a:effectLst/>
                <a:ea typeface="Calibri" panose="020F0502020204030204" pitchFamily="34" charset="0"/>
              </a:rPr>
              <a:t>trước</a:t>
            </a:r>
            <a:r>
              <a:rPr lang="en-US" sz="1200" dirty="0">
                <a:effectLst/>
                <a:ea typeface="Calibri" panose="020F0502020204030204" pitchFamily="34" charset="0"/>
              </a:rPr>
              <a:t> </a:t>
            </a:r>
            <a:r>
              <a:rPr lang="en-US" sz="1200" dirty="0" err="1">
                <a:effectLst/>
                <a:ea typeface="Calibri" panose="020F0502020204030204" pitchFamily="34" charset="0"/>
              </a:rPr>
              <a:t>khi</a:t>
            </a:r>
            <a:r>
              <a:rPr lang="en-US" sz="1200" dirty="0">
                <a:effectLst/>
                <a:ea typeface="Calibri" panose="020F0502020204030204" pitchFamily="34" charset="0"/>
              </a:rPr>
              <a:t> </a:t>
            </a:r>
            <a:r>
              <a:rPr lang="en-US" sz="1200" dirty="0" err="1">
                <a:effectLst/>
                <a:ea typeface="Calibri" panose="020F0502020204030204" pitchFamily="34" charset="0"/>
              </a:rPr>
              <a:t>chạy</a:t>
            </a:r>
            <a:r>
              <a:rPr lang="en-US" sz="1200" dirty="0">
                <a:effectLst/>
                <a:ea typeface="Calibri" panose="020F0502020204030204" pitchFamily="34" charset="0"/>
              </a:rPr>
              <a:t> </a:t>
            </a:r>
            <a:r>
              <a:rPr lang="en-US" sz="1200" dirty="0" err="1">
                <a:effectLst/>
                <a:ea typeface="Calibri" panose="020F0502020204030204" pitchFamily="34" charset="0"/>
              </a:rPr>
              <a:t>chương</a:t>
            </a:r>
            <a:r>
              <a:rPr lang="en-US" sz="1200" dirty="0">
                <a:effectLst/>
                <a:ea typeface="Calibri" panose="020F0502020204030204" pitchFamily="34" charset="0"/>
              </a:rPr>
              <a:t> </a:t>
            </a:r>
            <a:r>
              <a:rPr lang="en-US" sz="1200" dirty="0" err="1">
                <a:effectLst/>
                <a:ea typeface="Calibri" panose="020F0502020204030204" pitchFamily="34" charset="0"/>
              </a:rPr>
              <a:t>trình</a:t>
            </a:r>
            <a:r>
              <a:rPr lang="en-US" sz="1200" dirty="0">
                <a:effectLst/>
                <a:ea typeface="Calibri" panose="020F0502020204030204" pitchFamily="34" charset="0"/>
              </a:rPr>
              <a:t>.</a:t>
            </a:r>
            <a:endParaRPr lang="en-US" dirty="0"/>
          </a:p>
        </p:txBody>
      </p:sp>
      <p:sp>
        <p:nvSpPr>
          <p:cNvPr id="4" name="Slide Number Placeholder 3"/>
          <p:cNvSpPr>
            <a:spLocks noGrp="1"/>
          </p:cNvSpPr>
          <p:nvPr>
            <p:ph type="sldNum" sz="quarter" idx="5"/>
          </p:nvPr>
        </p:nvSpPr>
        <p:spPr/>
        <p:txBody>
          <a:bodyPr/>
          <a:lstStyle/>
          <a:p>
            <a:fld id="{0214633B-F93B-4208-A287-D690BABE2CCF}" type="slidenum">
              <a:rPr lang="en-US" smtClean="0"/>
              <a:t>7</a:t>
            </a:fld>
            <a:endParaRPr lang="en-US"/>
          </a:p>
        </p:txBody>
      </p:sp>
    </p:spTree>
    <p:extLst>
      <p:ext uri="{BB962C8B-B14F-4D97-AF65-F5344CB8AC3E}">
        <p14:creationId xmlns:p14="http://schemas.microsoft.com/office/powerpoint/2010/main" val="1426335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484D8-A952-37F7-8A59-7935ED6051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5A2959-76D3-4FCB-9B28-311BA2BB68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7AEEDE-7F7C-4936-CCEE-B84FCB90210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panose="020B0604020202020204" pitchFamily="34" charset="0"/>
                <a:cs typeface="Arial" panose="020B0604020202020204" pitchFamily="34" charset="0"/>
              </a:rPr>
              <a:t>Có</a:t>
            </a:r>
            <a:r>
              <a:rPr lang="en-US" sz="1200" dirty="0">
                <a:latin typeface="Arial" panose="020B0604020202020204" pitchFamily="34" charset="0"/>
                <a:cs typeface="Arial" panose="020B0604020202020204" pitchFamily="34" charset="0"/>
              </a:rPr>
              <a:t> </a:t>
            </a:r>
            <a:r>
              <a:rPr lang="vi-VN" sz="1200" dirty="0">
                <a:latin typeface="+mn-lt"/>
                <a:cs typeface="Arial" panose="020B0604020202020204" pitchFamily="34" charset="0"/>
              </a:rPr>
              <a:t>rất nhiều trình đóng gói (packer) tồn tại trên thị trường</a:t>
            </a:r>
            <a:r>
              <a:rPr lang="en-US" sz="1200" dirty="0">
                <a:latin typeface="Arial" panose="020B0604020202020204" pitchFamily="34" charset="0"/>
                <a:cs typeface="Arial" panose="020B0604020202020204" pitchFamily="34" charset="0"/>
              </a:rPr>
              <a:t>. </a:t>
            </a:r>
            <a:r>
              <a:rPr lang="vi-VN" sz="1200" dirty="0">
                <a:latin typeface="+mn-lt"/>
                <a:cs typeface="Arial" panose="020B0604020202020204" pitchFamily="34" charset="0"/>
              </a:rPr>
              <a:t>Tuy nhiên, để đảm bảo sự đa dạng, tính thực tiễn và khả năng triển khai được trong phạm vi khóa luận, nhóm lựa chọn 4 packer tiêu biểu là:</a:t>
            </a: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E7959E75-FEC1-7912-D384-6AB74D7AE5FA}"/>
              </a:ext>
            </a:extLst>
          </p:cNvPr>
          <p:cNvSpPr>
            <a:spLocks noGrp="1"/>
          </p:cNvSpPr>
          <p:nvPr>
            <p:ph type="sldNum" sz="quarter" idx="5"/>
          </p:nvPr>
        </p:nvSpPr>
        <p:spPr/>
        <p:txBody>
          <a:bodyPr/>
          <a:lstStyle/>
          <a:p>
            <a:fld id="{0214633B-F93B-4208-A287-D690BABE2CCF}" type="slidenum">
              <a:rPr lang="en-US" smtClean="0"/>
              <a:t>8</a:t>
            </a:fld>
            <a:endParaRPr lang="en-US"/>
          </a:p>
        </p:txBody>
      </p:sp>
    </p:spTree>
    <p:extLst>
      <p:ext uri="{BB962C8B-B14F-4D97-AF65-F5344CB8AC3E}">
        <p14:creationId xmlns:p14="http://schemas.microsoft.com/office/powerpoint/2010/main" val="242691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C914E-B579-E380-684A-3F0F722BEE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844CA2-0270-8C16-0FA9-A4DDC65E53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C0B3C0-1780-2BB3-1049-12049DF2821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Arial" panose="020B0604020202020204" pitchFamily="34" charset="0"/>
                <a:ea typeface="Calibri" panose="020F0502020204030204" pitchFamily="34" charset="0"/>
                <a:cs typeface="Arial" panose="020B0604020202020204" pitchFamily="34" charset="0"/>
              </a:rPr>
              <a:t>phân</a:t>
            </a:r>
            <a:r>
              <a:rPr lang="en-US" sz="1200" dirty="0">
                <a:effectLst/>
                <a:latin typeface="Arial" panose="020B0604020202020204" pitchFamily="34" charset="0"/>
                <a:ea typeface="Calibri" panose="020F0502020204030204" pitchFamily="34" charset="0"/>
                <a:cs typeface="Arial" panose="020B0604020202020204" pitchFamily="34" charset="0"/>
              </a:rPr>
              <a:t> </a:t>
            </a:r>
            <a:r>
              <a:rPr lang="en-US" sz="1200" dirty="0" err="1">
                <a:effectLst/>
                <a:latin typeface="Arial" panose="020B0604020202020204" pitchFamily="34" charset="0"/>
                <a:ea typeface="Calibri" panose="020F0502020204030204" pitchFamily="34" charset="0"/>
                <a:cs typeface="Arial" panose="020B0604020202020204" pitchFamily="34" charset="0"/>
              </a:rPr>
              <a:t>tích</a:t>
            </a:r>
            <a:r>
              <a:rPr lang="en-US" sz="1200" dirty="0">
                <a:effectLst/>
                <a:latin typeface="Arial" panose="020B0604020202020204" pitchFamily="34" charset="0"/>
                <a:ea typeface="Calibri" panose="020F0502020204030204" pitchFamily="34" charset="0"/>
                <a:cs typeface="Arial" panose="020B0604020202020204" pitchFamily="34" charset="0"/>
              </a:rPr>
              <a:t> heuristic: </a:t>
            </a:r>
            <a:r>
              <a:rPr lang="vi-VN" dirty="0"/>
              <a:t>không cần dựa vào một quy tắc cụ thể hay một mô hình xác định trước. Thay vào đó, phương pháp này áp dụng các kỹ thuật dựa trên phỏng đoán, kinh nghiệm, hoặc quy luật chung để đưa ra các đánh giá hoặc quyết định.</a:t>
            </a:r>
            <a:endParaRPr lang="en-US" dirty="0"/>
          </a:p>
          <a:p>
            <a:endParaRPr lang="en-US" dirty="0"/>
          </a:p>
        </p:txBody>
      </p:sp>
      <p:sp>
        <p:nvSpPr>
          <p:cNvPr id="4" name="Slide Number Placeholder 3">
            <a:extLst>
              <a:ext uri="{FF2B5EF4-FFF2-40B4-BE49-F238E27FC236}">
                <a16:creationId xmlns:a16="http://schemas.microsoft.com/office/drawing/2014/main" id="{108124F9-1831-246E-C0FD-B770776A8EE6}"/>
              </a:ext>
            </a:extLst>
          </p:cNvPr>
          <p:cNvSpPr>
            <a:spLocks noGrp="1"/>
          </p:cNvSpPr>
          <p:nvPr>
            <p:ph type="sldNum" sz="quarter" idx="5"/>
          </p:nvPr>
        </p:nvSpPr>
        <p:spPr/>
        <p:txBody>
          <a:bodyPr/>
          <a:lstStyle/>
          <a:p>
            <a:fld id="{0214633B-F93B-4208-A287-D690BABE2CCF}" type="slidenum">
              <a:rPr lang="en-US" smtClean="0"/>
              <a:t>9</a:t>
            </a:fld>
            <a:endParaRPr lang="en-US"/>
          </a:p>
        </p:txBody>
      </p:sp>
    </p:spTree>
    <p:extLst>
      <p:ext uri="{BB962C8B-B14F-4D97-AF65-F5344CB8AC3E}">
        <p14:creationId xmlns:p14="http://schemas.microsoft.com/office/powerpoint/2010/main" val="1074837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9C691-D9BE-6FB0-1D0B-FEA6BF5037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EBC9C3-328F-74C5-EB67-79256C2D2E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73A18-20B8-EAB5-CF91-671037D7A9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096248-E287-2520-840A-9F4C1B5B1EBE}"/>
              </a:ext>
            </a:extLst>
          </p:cNvPr>
          <p:cNvSpPr>
            <a:spLocks noGrp="1"/>
          </p:cNvSpPr>
          <p:nvPr>
            <p:ph type="sldNum" sz="quarter" idx="5"/>
          </p:nvPr>
        </p:nvSpPr>
        <p:spPr/>
        <p:txBody>
          <a:bodyPr/>
          <a:lstStyle/>
          <a:p>
            <a:fld id="{0214633B-F93B-4208-A287-D690BABE2CCF}" type="slidenum">
              <a:rPr lang="en-US" smtClean="0"/>
              <a:t>10</a:t>
            </a:fld>
            <a:endParaRPr lang="en-US"/>
          </a:p>
        </p:txBody>
      </p:sp>
    </p:spTree>
    <p:extLst>
      <p:ext uri="{BB962C8B-B14F-4D97-AF65-F5344CB8AC3E}">
        <p14:creationId xmlns:p14="http://schemas.microsoft.com/office/powerpoint/2010/main" val="1000366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14633B-F93B-4208-A287-D690BABE2CCF}" type="slidenum">
              <a:rPr lang="en-US" smtClean="0"/>
              <a:t>13</a:t>
            </a:fld>
            <a:endParaRPr lang="en-US"/>
          </a:p>
        </p:txBody>
      </p:sp>
    </p:spTree>
    <p:extLst>
      <p:ext uri="{BB962C8B-B14F-4D97-AF65-F5344CB8AC3E}">
        <p14:creationId xmlns:p14="http://schemas.microsoft.com/office/powerpoint/2010/main" val="138342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32BAE4-EF96-401E-9835-FEF9D1E36FF4}" type="datetime1">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14294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1AC6C-1BC6-47FA-9DC8-070F2A5615A2}" type="datetime1">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48685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6F4F4-7454-4D5D-B0E5-ADD7BEA612DE}" type="datetime1">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7441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Google Shape;105;p1">
            <a:extLst>
              <a:ext uri="{FF2B5EF4-FFF2-40B4-BE49-F238E27FC236}">
                <a16:creationId xmlns:a16="http://schemas.microsoft.com/office/drawing/2014/main" id="{E9C428B9-BD3B-47CF-96EB-8E8024AAE980}"/>
              </a:ext>
            </a:extLst>
          </p:cNvPr>
          <p:cNvSpPr/>
          <p:nvPr/>
        </p:nvSpPr>
        <p:spPr>
          <a:xfrm>
            <a:off x="0" y="6485045"/>
            <a:ext cx="8176846" cy="36476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lgn="ctr"/>
            <a:r>
              <a:rPr lang="en-US" sz="1200" b="0" i="1" dirty="0" err="1">
                <a:solidFill>
                  <a:schemeClr val="bg1"/>
                </a:solidFill>
                <a:latin typeface="Arial Nova Cond" panose="020B0506020202020204" pitchFamily="34" charset="0"/>
              </a:rPr>
              <a:t>Báo</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cáo</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Khóa</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luận</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tốt</a:t>
            </a:r>
            <a:r>
              <a:rPr lang="en-US" sz="1200" b="0" i="1" dirty="0">
                <a:solidFill>
                  <a:schemeClr val="bg1"/>
                </a:solidFill>
                <a:latin typeface="Arial Nova Cond" panose="020B0506020202020204" pitchFamily="34" charset="0"/>
              </a:rPr>
              <a:t> </a:t>
            </a:r>
            <a:r>
              <a:rPr lang="en-US" sz="1200" b="0" i="1" dirty="0" err="1">
                <a:solidFill>
                  <a:schemeClr val="bg1"/>
                </a:solidFill>
                <a:latin typeface="Arial Nova Cond" panose="020B0506020202020204" pitchFamily="34" charset="0"/>
              </a:rPr>
              <a:t>nghiệp</a:t>
            </a:r>
            <a:endParaRPr lang="en-US" sz="1200" b="0" i="1" dirty="0">
              <a:solidFill>
                <a:schemeClr val="bg1"/>
              </a:solidFill>
              <a:latin typeface="Arial Nova Cond" panose="020B0506020202020204" pitchFamily="34" charset="0"/>
            </a:endParaRPr>
          </a:p>
          <a:p>
            <a:pPr marL="1200120" algn="ctr"/>
            <a:r>
              <a:rPr lang="en-US" sz="1200" b="1" i="0" dirty="0" err="1">
                <a:solidFill>
                  <a:schemeClr val="bg1"/>
                </a:solidFill>
                <a:latin typeface="Arial Nova Cond" panose="020B0506020202020204" pitchFamily="34" charset="0"/>
              </a:rPr>
              <a:t>Trường</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Đại</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học</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Công</a:t>
            </a:r>
            <a:r>
              <a:rPr lang="en-US" sz="1200" b="1" i="0" dirty="0">
                <a:solidFill>
                  <a:schemeClr val="bg1"/>
                </a:solidFill>
                <a:latin typeface="Arial Nova Cond" panose="020B0506020202020204" pitchFamily="34" charset="0"/>
              </a:rPr>
              <a:t> </a:t>
            </a:r>
            <a:r>
              <a:rPr lang="en-US" sz="1200" b="1" i="0" dirty="0" err="1">
                <a:solidFill>
                  <a:schemeClr val="bg1"/>
                </a:solidFill>
                <a:latin typeface="Arial Nova Cond" panose="020B0506020202020204" pitchFamily="34" charset="0"/>
              </a:rPr>
              <a:t>nghệ</a:t>
            </a:r>
            <a:r>
              <a:rPr lang="en-US" sz="1200" b="1" i="0" dirty="0">
                <a:solidFill>
                  <a:schemeClr val="bg1"/>
                </a:solidFill>
                <a:latin typeface="Arial Nova Cond" panose="020B0506020202020204" pitchFamily="34" charset="0"/>
              </a:rPr>
              <a:t> Thông tin, ĐHQG Tp. HCM</a:t>
            </a:r>
            <a:endParaRPr sz="1200" b="0" i="0" dirty="0">
              <a:solidFill>
                <a:schemeClr val="bg1"/>
              </a:solidFill>
              <a:latin typeface="Arial Nova Cond" panose="020B0506020202020204" pitchFamily="34" charset="0"/>
            </a:endParaRPr>
          </a:p>
        </p:txBody>
      </p:sp>
      <p:sp>
        <p:nvSpPr>
          <p:cNvPr id="15" name="Google Shape;109;p1">
            <a:extLst>
              <a:ext uri="{FF2B5EF4-FFF2-40B4-BE49-F238E27FC236}">
                <a16:creationId xmlns:a16="http://schemas.microsoft.com/office/drawing/2014/main" id="{91E4D465-1973-499C-87CE-5A38A4FE5280}"/>
              </a:ext>
            </a:extLst>
          </p:cNvPr>
          <p:cNvSpPr/>
          <p:nvPr userDrawn="1"/>
        </p:nvSpPr>
        <p:spPr>
          <a:xfrm>
            <a:off x="549442" y="6488426"/>
            <a:ext cx="549442" cy="3695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dirty="0">
              <a:solidFill>
                <a:schemeClr val="dk1"/>
              </a:solidFill>
            </a:endParaRPr>
          </a:p>
        </p:txBody>
      </p:sp>
      <p:sp>
        <p:nvSpPr>
          <p:cNvPr id="13" name="Google Shape;109;p1">
            <a:extLst>
              <a:ext uri="{FF2B5EF4-FFF2-40B4-BE49-F238E27FC236}">
                <a16:creationId xmlns:a16="http://schemas.microsoft.com/office/drawing/2014/main" id="{16772B44-7759-405B-9C67-35948DD5766F}"/>
              </a:ext>
            </a:extLst>
          </p:cNvPr>
          <p:cNvSpPr/>
          <p:nvPr userDrawn="1"/>
        </p:nvSpPr>
        <p:spPr>
          <a:xfrm>
            <a:off x="8176846" y="6490779"/>
            <a:ext cx="967154"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dirty="0">
              <a:solidFill>
                <a:schemeClr val="dk1"/>
              </a:solidFill>
            </a:endParaRPr>
          </a:p>
        </p:txBody>
      </p:sp>
      <p:sp>
        <p:nvSpPr>
          <p:cNvPr id="2" name="Title 1"/>
          <p:cNvSpPr>
            <a:spLocks noGrp="1"/>
          </p:cNvSpPr>
          <p:nvPr>
            <p:ph type="title" hasCustomPrompt="1"/>
          </p:nvPr>
        </p:nvSpPr>
        <p:spPr>
          <a:xfrm>
            <a:off x="169946" y="144644"/>
            <a:ext cx="8214072" cy="510111"/>
          </a:xfrm>
        </p:spPr>
        <p:txBody>
          <a:bodyPr>
            <a:normAutofit/>
          </a:bodyPr>
          <a:lstStyle>
            <a:lvl1pPr>
              <a:defRPr sz="3000" b="1">
                <a:solidFill>
                  <a:schemeClr val="accent5">
                    <a:lumMod val="75000"/>
                  </a:schemeClr>
                </a:solidFill>
                <a:latin typeface="Arial" panose="020B0604020202020204" pitchFamily="34" charset="0"/>
                <a:cs typeface="Arial" panose="020B0604020202020204" pitchFamily="34" charset="0"/>
              </a:defRPr>
            </a:lvl1pPr>
          </a:lstStyle>
          <a:p>
            <a:r>
              <a:rPr lang="en-US" dirty="0"/>
              <a:t>Title slide</a:t>
            </a:r>
          </a:p>
        </p:txBody>
      </p:sp>
      <p:sp>
        <p:nvSpPr>
          <p:cNvPr id="3" name="Content Placeholder 2"/>
          <p:cNvSpPr>
            <a:spLocks noGrp="1"/>
          </p:cNvSpPr>
          <p:nvPr>
            <p:ph idx="1"/>
          </p:nvPr>
        </p:nvSpPr>
        <p:spPr>
          <a:xfrm>
            <a:off x="216567" y="1009644"/>
            <a:ext cx="8594557" cy="529031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581306" y="6483871"/>
            <a:ext cx="405441" cy="365125"/>
          </a:xfrm>
        </p:spPr>
        <p:txBody>
          <a:bodyPr/>
          <a:lstStyle>
            <a:lvl1pPr>
              <a:defRPr>
                <a:solidFill>
                  <a:schemeClr val="tx1"/>
                </a:solidFill>
              </a:defRPr>
            </a:lvl1pPr>
          </a:lstStyle>
          <a:p>
            <a:fld id="{B487F271-60DF-4592-BB7F-B45BB4441AA9}" type="slidenum">
              <a:rPr lang="en-US" smtClean="0"/>
              <a:pPr/>
              <a:t>‹#›</a:t>
            </a:fld>
            <a:endParaRPr lang="en-US" dirty="0"/>
          </a:p>
        </p:txBody>
      </p:sp>
      <p:pic>
        <p:nvPicPr>
          <p:cNvPr id="10" name="Picture 9">
            <a:extLst>
              <a:ext uri="{FF2B5EF4-FFF2-40B4-BE49-F238E27FC236}">
                <a16:creationId xmlns:a16="http://schemas.microsoft.com/office/drawing/2014/main" id="{D47A60E3-3D29-46FE-AB63-A695505C87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396514" y="31224"/>
            <a:ext cx="703369" cy="728362"/>
          </a:xfrm>
          <a:prstGeom prst="rect">
            <a:avLst/>
          </a:prstGeom>
        </p:spPr>
      </p:pic>
      <p:pic>
        <p:nvPicPr>
          <p:cNvPr id="12" name="Picture 11" descr="A close up of a logo&#10;&#10;Description generated with very high confidence">
            <a:extLst>
              <a:ext uri="{FF2B5EF4-FFF2-40B4-BE49-F238E27FC236}">
                <a16:creationId xmlns:a16="http://schemas.microsoft.com/office/drawing/2014/main" id="{9D24ADE5-0C5C-44A1-9FF6-58956EF9737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75471"/>
          <a:stretch/>
        </p:blipFill>
        <p:spPr>
          <a:xfrm>
            <a:off x="8694630" y="6424003"/>
            <a:ext cx="417750" cy="472670"/>
          </a:xfrm>
          <a:prstGeom prst="rect">
            <a:avLst/>
          </a:prstGeom>
        </p:spPr>
      </p:pic>
      <p:cxnSp>
        <p:nvCxnSpPr>
          <p:cNvPr id="14" name="Straight Connector 13">
            <a:extLst>
              <a:ext uri="{FF2B5EF4-FFF2-40B4-BE49-F238E27FC236}">
                <a16:creationId xmlns:a16="http://schemas.microsoft.com/office/drawing/2014/main" id="{FA83563C-5C68-4B36-9934-4B1F666D6552}"/>
              </a:ext>
            </a:extLst>
          </p:cNvPr>
          <p:cNvCxnSpPr/>
          <p:nvPr userDrawn="1"/>
        </p:nvCxnSpPr>
        <p:spPr>
          <a:xfrm>
            <a:off x="0" y="832199"/>
            <a:ext cx="91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object, clock&#10;&#10;Description automatically generated">
            <a:extLst>
              <a:ext uri="{FF2B5EF4-FFF2-40B4-BE49-F238E27FC236}">
                <a16:creationId xmlns:a16="http://schemas.microsoft.com/office/drawing/2014/main" id="{0B17EB75-2C25-8D36-E7FA-24FB8C73EBA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242795" y="6477407"/>
            <a:ext cx="385886" cy="385886"/>
          </a:xfrm>
          <a:prstGeom prst="rect">
            <a:avLst/>
          </a:prstGeom>
        </p:spPr>
      </p:pic>
    </p:spTree>
    <p:extLst>
      <p:ext uri="{BB962C8B-B14F-4D97-AF65-F5344CB8AC3E}">
        <p14:creationId xmlns:p14="http://schemas.microsoft.com/office/powerpoint/2010/main" val="371382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D31F5-B86C-42C2-9B18-CACBD66E1162}" type="datetime1">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77711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F8B556-B1D1-491C-89AB-66731DCC77DE}" type="datetime1">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419278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AD88C-F643-4BA5-9C82-72FA2262C860}" type="datetime1">
              <a:rPr lang="en-US" smtClean="0"/>
              <a:t>7/3/2025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21106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9ABF0-587C-4552-A769-0D8B5734B185}" type="datetime1">
              <a:rPr lang="en-US" smtClean="0"/>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31369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393E2-C834-4338-A398-5464AB7866F5}" type="datetime1">
              <a:rPr lang="en-US" smtClean="0"/>
              <a:t>7/3/2025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16086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91DBC9-E6B0-4610-A49D-534249B0763B}" type="datetime1">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3889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4A8F27-1C85-43B1-B996-E57117C13630}" type="datetime1">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73129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87FB8-3E84-421F-B192-10C24D654A3B}" type="datetime1">
              <a:rPr lang="en-US" smtClean="0"/>
              <a:t>7/3/2025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7F271-60DF-4592-BB7F-B45BB4441AA9}" type="slidenum">
              <a:rPr lang="en-US" smtClean="0"/>
              <a:t>‹#›</a:t>
            </a:fld>
            <a:endParaRPr lang="en-US"/>
          </a:p>
        </p:txBody>
      </p:sp>
    </p:spTree>
    <p:extLst>
      <p:ext uri="{BB962C8B-B14F-4D97-AF65-F5344CB8AC3E}">
        <p14:creationId xmlns:p14="http://schemas.microsoft.com/office/powerpoint/2010/main" val="418201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6" name="Google Shape;109;p1">
            <a:extLst>
              <a:ext uri="{FF2B5EF4-FFF2-40B4-BE49-F238E27FC236}">
                <a16:creationId xmlns:a16="http://schemas.microsoft.com/office/drawing/2014/main" id="{0A506D4D-4A00-4759-BA00-7311171B8C28}"/>
              </a:ext>
            </a:extLst>
          </p:cNvPr>
          <p:cNvSpPr/>
          <p:nvPr/>
        </p:nvSpPr>
        <p:spPr>
          <a:xfrm>
            <a:off x="8253662" y="0"/>
            <a:ext cx="890338" cy="768391"/>
          </a:xfrm>
          <a:prstGeom prst="rect">
            <a:avLst/>
          </a:prstGeom>
          <a:solidFill>
            <a:schemeClr val="lt1"/>
          </a:solidFill>
          <a:ln w="12700" cap="flat" cmpd="sng">
            <a:no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pic>
        <p:nvPicPr>
          <p:cNvPr id="3" name="Picture 2">
            <a:extLst>
              <a:ext uri="{FF2B5EF4-FFF2-40B4-BE49-F238E27FC236}">
                <a16:creationId xmlns:a16="http://schemas.microsoft.com/office/drawing/2014/main" id="{8A961CC5-719C-4398-AF8D-A62572F029BD}"/>
              </a:ext>
            </a:extLst>
          </p:cNvPr>
          <p:cNvPicPr>
            <a:picLocks noChangeAspect="1"/>
          </p:cNvPicPr>
          <p:nvPr/>
        </p:nvPicPr>
        <p:blipFill rotWithShape="1">
          <a:blip r:embed="rId3">
            <a:alphaModFix amt="54000"/>
            <a:extLst>
              <a:ext uri="{28A0092B-C50C-407E-A947-70E740481C1C}">
                <a14:useLocalDpi xmlns:a14="http://schemas.microsoft.com/office/drawing/2010/main" val="0"/>
              </a:ext>
            </a:extLst>
          </a:blip>
          <a:srcRect t="7764" b="7764"/>
          <a:stretch/>
        </p:blipFill>
        <p:spPr>
          <a:xfrm>
            <a:off x="-9846" y="707713"/>
            <a:ext cx="9144001" cy="5151357"/>
          </a:xfrm>
          <a:prstGeom prst="rect">
            <a:avLst/>
          </a:prstGeom>
        </p:spPr>
      </p:pic>
      <p:sp>
        <p:nvSpPr>
          <p:cNvPr id="106" name="Google Shape;106;p1"/>
          <p:cNvSpPr/>
          <p:nvPr/>
        </p:nvSpPr>
        <p:spPr>
          <a:xfrm>
            <a:off x="-19692" y="1453012"/>
            <a:ext cx="9153847" cy="1339790"/>
          </a:xfrm>
          <a:prstGeom prst="rect">
            <a:avLst/>
          </a:prstGeom>
          <a:solidFill>
            <a:srgbClr val="002060">
              <a:alpha val="83000"/>
            </a:srgbClr>
          </a:solidFill>
          <a:ln w="12700" cap="flat" cmpd="sng">
            <a:noFill/>
            <a:prstDash val="solid"/>
            <a:miter lim="800000"/>
            <a:headEnd type="none" w="sm" len="sm"/>
            <a:tailEnd type="none" w="sm" len="sm"/>
          </a:ln>
        </p:spPr>
        <p:txBody>
          <a:bodyPr spcFirstLastPara="1" wrap="square" lIns="137156" tIns="68569" rIns="137156" bIns="68569" anchor="ctr" anchorCtr="0">
            <a:noAutofit/>
          </a:bodyPr>
          <a:lstStyle/>
          <a:p>
            <a:pPr algn="ctr"/>
            <a:r>
              <a:rPr lang="en-US" sz="2000" b="1" dirty="0">
                <a:solidFill>
                  <a:srgbClr val="F2F2F2"/>
                </a:solidFill>
              </a:rPr>
              <a:t>KHOA MẠNG MÁY TÍNH VÀ TRUYỀN THÔNG</a:t>
            </a:r>
          </a:p>
          <a:p>
            <a:pPr algn="ctr"/>
            <a:r>
              <a:rPr lang="en-US" sz="2600" b="1" dirty="0">
                <a:solidFill>
                  <a:srgbClr val="F2F2F2"/>
                </a:solidFill>
              </a:rPr>
              <a:t>BÁO CÁO </a:t>
            </a:r>
          </a:p>
          <a:p>
            <a:pPr algn="ctr"/>
            <a:r>
              <a:rPr lang="en-US" sz="2600" b="1" dirty="0">
                <a:solidFill>
                  <a:srgbClr val="F2F2F2"/>
                </a:solidFill>
              </a:rPr>
              <a:t>KHÓA LUẬN TỐT NGHIỆP</a:t>
            </a:r>
          </a:p>
        </p:txBody>
      </p:sp>
      <p:grpSp>
        <p:nvGrpSpPr>
          <p:cNvPr id="6" name="Group 5">
            <a:extLst>
              <a:ext uri="{FF2B5EF4-FFF2-40B4-BE49-F238E27FC236}">
                <a16:creationId xmlns:a16="http://schemas.microsoft.com/office/drawing/2014/main" id="{793FF1EC-598A-4285-B0F2-7876C0278B4B}"/>
              </a:ext>
            </a:extLst>
          </p:cNvPr>
          <p:cNvGrpSpPr/>
          <p:nvPr/>
        </p:nvGrpSpPr>
        <p:grpSpPr>
          <a:xfrm>
            <a:off x="0" y="27292"/>
            <a:ext cx="9144000" cy="883578"/>
            <a:chOff x="1228555" y="34408"/>
            <a:chExt cx="10836698" cy="1018092"/>
          </a:xfrm>
        </p:grpSpPr>
        <p:sp>
          <p:nvSpPr>
            <p:cNvPr id="12" name="Google Shape;105;p1">
              <a:extLst>
                <a:ext uri="{FF2B5EF4-FFF2-40B4-BE49-F238E27FC236}">
                  <a16:creationId xmlns:a16="http://schemas.microsoft.com/office/drawing/2014/main" id="{D2935C59-C4EC-4552-9E8E-47D6A6E4851D}"/>
                </a:ext>
              </a:extLst>
            </p:cNvPr>
            <p:cNvSpPr/>
            <p:nvPr/>
          </p:nvSpPr>
          <p:spPr>
            <a:xfrm>
              <a:off x="1228555" y="74226"/>
              <a:ext cx="10836698" cy="97827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199515"/>
              <a:r>
                <a:rPr lang="en-US" sz="1400" b="1" dirty="0">
                  <a:solidFill>
                    <a:schemeClr val="bg1"/>
                  </a:solidFill>
                  <a:latin typeface="Elle Futura"/>
                </a:rPr>
                <a:t>Trường </a:t>
              </a:r>
              <a:r>
                <a:rPr lang="en-US" sz="1400" b="1" dirty="0" err="1">
                  <a:solidFill>
                    <a:schemeClr val="bg1"/>
                  </a:solidFill>
                  <a:latin typeface="Elle Futura"/>
                </a:rPr>
                <a:t>Đại</a:t>
              </a:r>
              <a:r>
                <a:rPr lang="en-US" sz="1400" b="1" dirty="0">
                  <a:solidFill>
                    <a:schemeClr val="bg1"/>
                  </a:solidFill>
                  <a:latin typeface="Elle Futura"/>
                </a:rPr>
                <a:t> </a:t>
              </a:r>
              <a:r>
                <a:rPr lang="en-US" sz="1400" b="1" dirty="0" err="1">
                  <a:solidFill>
                    <a:schemeClr val="bg1"/>
                  </a:solidFill>
                  <a:latin typeface="Elle Futura"/>
                </a:rPr>
                <a:t>học</a:t>
              </a:r>
              <a:r>
                <a:rPr lang="en-US" sz="1400" b="1" dirty="0">
                  <a:solidFill>
                    <a:schemeClr val="bg1"/>
                  </a:solidFill>
                  <a:latin typeface="Elle Futura"/>
                </a:rPr>
                <a:t> Công </a:t>
              </a:r>
              <a:r>
                <a:rPr lang="en-US" sz="1400" b="1" dirty="0" err="1">
                  <a:solidFill>
                    <a:schemeClr val="bg1"/>
                  </a:solidFill>
                  <a:latin typeface="Elle Futura"/>
                </a:rPr>
                <a:t>nghệ</a:t>
              </a:r>
              <a:r>
                <a:rPr lang="en-US" sz="1400" b="1" dirty="0">
                  <a:solidFill>
                    <a:schemeClr val="bg1"/>
                  </a:solidFill>
                  <a:latin typeface="Elle Futura"/>
                </a:rPr>
                <a:t> Thông tin – </a:t>
              </a:r>
              <a:r>
                <a:rPr lang="en-US" sz="1400" b="1" dirty="0" err="1">
                  <a:solidFill>
                    <a:schemeClr val="bg1"/>
                  </a:solidFill>
                  <a:latin typeface="Elle Futura"/>
                </a:rPr>
                <a:t>Đại</a:t>
              </a:r>
              <a:r>
                <a:rPr lang="en-US" sz="1400" b="1" dirty="0">
                  <a:solidFill>
                    <a:schemeClr val="bg1"/>
                  </a:solidFill>
                  <a:latin typeface="Elle Futura"/>
                </a:rPr>
                <a:t> Học Quốc </a:t>
              </a:r>
              <a:r>
                <a:rPr lang="en-US" sz="1400" b="1" dirty="0" err="1">
                  <a:solidFill>
                    <a:schemeClr val="bg1"/>
                  </a:solidFill>
                  <a:latin typeface="Elle Futura"/>
                </a:rPr>
                <a:t>gia</a:t>
              </a:r>
              <a:r>
                <a:rPr lang="en-US" sz="1400" b="1" dirty="0">
                  <a:solidFill>
                    <a:schemeClr val="bg1"/>
                  </a:solidFill>
                  <a:latin typeface="Elle Futura"/>
                </a:rPr>
                <a:t> Tp. </a:t>
              </a:r>
              <a:r>
                <a:rPr lang="en-US" sz="1400" b="1" dirty="0" err="1">
                  <a:solidFill>
                    <a:schemeClr val="bg1"/>
                  </a:solidFill>
                  <a:latin typeface="Elle Futura"/>
                </a:rPr>
                <a:t>Hồ</a:t>
              </a:r>
              <a:r>
                <a:rPr lang="en-US" sz="1400" b="1" dirty="0">
                  <a:solidFill>
                    <a:schemeClr val="bg1"/>
                  </a:solidFill>
                  <a:latin typeface="Elle Futura"/>
                </a:rPr>
                <a:t> Chí Minh</a:t>
              </a:r>
              <a:endParaRPr lang="vi-VN" sz="1400" b="1">
                <a:solidFill>
                  <a:schemeClr val="bg1"/>
                </a:solidFill>
                <a:latin typeface="Arial"/>
                <a:ea typeface="Calibri"/>
                <a:cs typeface="Calibri"/>
              </a:endParaRPr>
            </a:p>
          </p:txBody>
        </p:sp>
        <p:sp>
          <p:nvSpPr>
            <p:cNvPr id="13" name="Google Shape;109;p1">
              <a:extLst>
                <a:ext uri="{FF2B5EF4-FFF2-40B4-BE49-F238E27FC236}">
                  <a16:creationId xmlns:a16="http://schemas.microsoft.com/office/drawing/2014/main" id="{6FDB471B-3693-44DC-9ED8-85508316CE08}"/>
                </a:ext>
              </a:extLst>
            </p:cNvPr>
            <p:cNvSpPr/>
            <p:nvPr/>
          </p:nvSpPr>
          <p:spPr>
            <a:xfrm>
              <a:off x="1767507" y="34408"/>
              <a:ext cx="899493" cy="81143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grpSp>
      <p:grpSp>
        <p:nvGrpSpPr>
          <p:cNvPr id="7" name="Group 6">
            <a:extLst>
              <a:ext uri="{FF2B5EF4-FFF2-40B4-BE49-F238E27FC236}">
                <a16:creationId xmlns:a16="http://schemas.microsoft.com/office/drawing/2014/main" id="{56B78E3F-2B1A-4CFF-B80B-EE4C815143F4}"/>
              </a:ext>
            </a:extLst>
          </p:cNvPr>
          <p:cNvGrpSpPr/>
          <p:nvPr/>
        </p:nvGrpSpPr>
        <p:grpSpPr>
          <a:xfrm>
            <a:off x="76200" y="173999"/>
            <a:ext cx="9301792" cy="6134437"/>
            <a:chOff x="213086" y="-1225623"/>
            <a:chExt cx="10626980" cy="8058846"/>
          </a:xfrm>
        </p:grpSpPr>
        <p:sp>
          <p:nvSpPr>
            <p:cNvPr id="107" name="Google Shape;107;p1"/>
            <p:cNvSpPr/>
            <p:nvPr/>
          </p:nvSpPr>
          <p:spPr>
            <a:xfrm>
              <a:off x="325015" y="3063188"/>
              <a:ext cx="10256973" cy="3770035"/>
            </a:xfrm>
            <a:prstGeom prst="rect">
              <a:avLst/>
            </a:prstGeom>
            <a:solidFill>
              <a:schemeClr val="dk1">
                <a:alpha val="69803"/>
              </a:schemeClr>
            </a:solidFill>
            <a:ln w="12700" cap="flat" cmpd="sng">
              <a:solidFill>
                <a:schemeClr val="dk1"/>
              </a:solidFill>
              <a:prstDash val="solid"/>
              <a:miter lim="800000"/>
              <a:headEnd type="none" w="sm" len="sm"/>
              <a:tailEnd type="none" w="sm" len="sm"/>
            </a:ln>
          </p:spPr>
          <p:txBody>
            <a:bodyPr spcFirstLastPara="1" wrap="square" lIns="137156" tIns="81000" rIns="999000" bIns="189000" anchor="b" anchorCtr="0">
              <a:noAutofit/>
            </a:bodyPr>
            <a:lstStyle/>
            <a:p>
              <a:pPr marL="210736" algn="r"/>
              <a:r>
                <a:rPr lang="en-US" b="1" dirty="0">
                  <a:solidFill>
                    <a:schemeClr val="lt1"/>
                  </a:solidFill>
                </a:rPr>
                <a:t>Trần Lê Minh Ngọc – 21521195 – </a:t>
              </a:r>
              <a:r>
                <a:rPr lang="en-US" b="1" dirty="0" err="1">
                  <a:solidFill>
                    <a:schemeClr val="lt1"/>
                  </a:solidFill>
                </a:rPr>
                <a:t>Lớp</a:t>
              </a:r>
              <a:r>
                <a:rPr lang="en-US" b="1" dirty="0">
                  <a:solidFill>
                    <a:schemeClr val="lt1"/>
                  </a:solidFill>
                </a:rPr>
                <a:t> ATTT2021 </a:t>
              </a:r>
            </a:p>
            <a:p>
              <a:pPr marL="210736" algn="r"/>
              <a:r>
                <a:rPr lang="en-US" b="1" dirty="0" err="1">
                  <a:solidFill>
                    <a:schemeClr val="lt1"/>
                  </a:solidFill>
                </a:rPr>
                <a:t>Lưu</a:t>
              </a:r>
              <a:r>
                <a:rPr lang="en-US" b="1" dirty="0">
                  <a:solidFill>
                    <a:schemeClr val="lt1"/>
                  </a:solidFill>
                </a:rPr>
                <a:t> </a:t>
              </a:r>
              <a:r>
                <a:rPr lang="en-US" b="1" dirty="0" err="1">
                  <a:solidFill>
                    <a:schemeClr val="lt1"/>
                  </a:solidFill>
                </a:rPr>
                <a:t>Thị</a:t>
              </a:r>
              <a:r>
                <a:rPr lang="en-US" b="1" dirty="0">
                  <a:solidFill>
                    <a:schemeClr val="lt1"/>
                  </a:solidFill>
                </a:rPr>
                <a:t> </a:t>
              </a:r>
              <a:r>
                <a:rPr lang="en-US" b="1" dirty="0" err="1">
                  <a:solidFill>
                    <a:schemeClr val="lt1"/>
                  </a:solidFill>
                </a:rPr>
                <a:t>Huỳnh</a:t>
              </a:r>
              <a:r>
                <a:rPr lang="en-US" b="1" dirty="0">
                  <a:solidFill>
                    <a:schemeClr val="lt1"/>
                  </a:solidFill>
                </a:rPr>
                <a:t> </a:t>
              </a:r>
              <a:r>
                <a:rPr lang="en-US" b="1" dirty="0" err="1">
                  <a:solidFill>
                    <a:schemeClr val="lt1"/>
                  </a:solidFill>
                </a:rPr>
                <a:t>Như</a:t>
              </a:r>
              <a:r>
                <a:rPr lang="en-US" b="1" dirty="0">
                  <a:solidFill>
                    <a:schemeClr val="lt1"/>
                  </a:solidFill>
                </a:rPr>
                <a:t> – 21521242 – </a:t>
              </a:r>
              <a:r>
                <a:rPr lang="en-US" b="1" dirty="0" err="1">
                  <a:solidFill>
                    <a:schemeClr val="lt1"/>
                  </a:solidFill>
                </a:rPr>
                <a:t>Lớp</a:t>
              </a:r>
              <a:r>
                <a:rPr lang="en-US" b="1" dirty="0">
                  <a:solidFill>
                    <a:schemeClr val="lt1"/>
                  </a:solidFill>
                </a:rPr>
                <a:t> ATTT2021</a:t>
              </a:r>
              <a:endParaRPr b="1" dirty="0">
                <a:solidFill>
                  <a:schemeClr val="accent4">
                    <a:lumMod val="60000"/>
                    <a:lumOff val="40000"/>
                  </a:schemeClr>
                </a:solidFill>
              </a:endParaRPr>
            </a:p>
            <a:p>
              <a:pPr marL="210736" algn="r"/>
              <a:r>
                <a:rPr lang="en-US" b="1" i="1" u="sng" dirty="0">
                  <a:solidFill>
                    <a:schemeClr val="lt1"/>
                  </a:solidFill>
                </a:rPr>
                <a:t>GVHD:</a:t>
              </a:r>
              <a:r>
                <a:rPr lang="en-US" b="1" i="1" dirty="0">
                  <a:solidFill>
                    <a:schemeClr val="lt1"/>
                  </a:solidFill>
                </a:rPr>
                <a:t> </a:t>
              </a:r>
              <a:r>
                <a:rPr lang="en-US" b="1" i="1" dirty="0" err="1">
                  <a:solidFill>
                    <a:schemeClr val="lt1"/>
                  </a:solidFill>
                </a:rPr>
                <a:t>ThS</a:t>
              </a:r>
              <a:r>
                <a:rPr lang="en-US" b="1" i="1" dirty="0">
                  <a:solidFill>
                    <a:schemeClr val="lt1"/>
                  </a:solidFill>
                </a:rPr>
                <a:t>. </a:t>
              </a:r>
              <a:r>
                <a:rPr lang="en-US" b="1" i="1" dirty="0" err="1">
                  <a:solidFill>
                    <a:schemeClr val="lt1"/>
                  </a:solidFill>
                </a:rPr>
                <a:t>Đỗ</a:t>
              </a:r>
              <a:r>
                <a:rPr lang="en-US" b="1" i="1" dirty="0">
                  <a:solidFill>
                    <a:schemeClr val="lt1"/>
                  </a:solidFill>
                </a:rPr>
                <a:t> Thị Thu </a:t>
              </a:r>
              <a:r>
                <a:rPr lang="en-US" b="1" i="1" dirty="0" err="1">
                  <a:solidFill>
                    <a:schemeClr val="lt1"/>
                  </a:solidFill>
                </a:rPr>
                <a:t>Hiền</a:t>
              </a:r>
              <a:r>
                <a:rPr lang="en-US" b="1" i="1" dirty="0">
                  <a:solidFill>
                    <a:schemeClr val="lt1"/>
                  </a:solidFill>
                </a:rPr>
                <a:t> </a:t>
              </a:r>
              <a:r>
                <a:rPr lang="en-US" b="1" i="1" dirty="0" err="1">
                  <a:solidFill>
                    <a:schemeClr val="lt1"/>
                  </a:solidFill>
                </a:rPr>
                <a:t>và</a:t>
              </a:r>
              <a:r>
                <a:rPr lang="en-US" b="1" i="1" dirty="0">
                  <a:solidFill>
                    <a:schemeClr val="lt1"/>
                  </a:solidFill>
                </a:rPr>
                <a:t> </a:t>
              </a:r>
              <a:r>
                <a:rPr lang="en-US" b="1" i="1" dirty="0" err="1">
                  <a:solidFill>
                    <a:schemeClr val="lt1"/>
                  </a:solidFill>
                </a:rPr>
                <a:t>ThS</a:t>
              </a:r>
              <a:r>
                <a:rPr lang="en-US" b="1" i="1" dirty="0">
                  <a:solidFill>
                    <a:schemeClr val="lt1"/>
                  </a:solidFill>
                </a:rPr>
                <a:t>. Nghi Hoàng Khoa</a:t>
              </a:r>
              <a:endParaRPr b="1" dirty="0"/>
            </a:p>
          </p:txBody>
        </p:sp>
        <p:cxnSp>
          <p:nvCxnSpPr>
            <p:cNvPr id="108" name="Google Shape;108;p1"/>
            <p:cNvCxnSpPr>
              <a:cxnSpLocks/>
            </p:cNvCxnSpPr>
            <p:nvPr/>
          </p:nvCxnSpPr>
          <p:spPr>
            <a:xfrm>
              <a:off x="325015" y="5289654"/>
              <a:ext cx="10152754" cy="0"/>
            </a:xfrm>
            <a:prstGeom prst="straightConnector1">
              <a:avLst/>
            </a:prstGeom>
            <a:noFill/>
            <a:ln w="9525" cap="flat" cmpd="sng">
              <a:solidFill>
                <a:schemeClr val="lt1"/>
              </a:solidFill>
              <a:prstDash val="solid"/>
              <a:miter lim="800000"/>
              <a:headEnd type="none" w="sm" len="sm"/>
              <a:tailEnd type="none" w="sm" len="sm"/>
            </a:ln>
          </p:spPr>
        </p:cxnSp>
        <p:pic>
          <p:nvPicPr>
            <p:cNvPr id="21" name="Picture 2" descr="Káº¿t quáº£ hÃ¬nh áº£nh cho uit logo png">
              <a:extLst>
                <a:ext uri="{FF2B5EF4-FFF2-40B4-BE49-F238E27FC236}">
                  <a16:creationId xmlns:a16="http://schemas.microsoft.com/office/drawing/2014/main" id="{F2DC505C-2E25-4AE7-9C7D-73F6542FD6F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5107"/>
            <a:stretch/>
          </p:blipFill>
          <p:spPr bwMode="auto">
            <a:xfrm>
              <a:off x="682698" y="-1225623"/>
              <a:ext cx="691414" cy="6622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5" name="Google Shape;107;p1">
              <a:extLst>
                <a:ext uri="{FF2B5EF4-FFF2-40B4-BE49-F238E27FC236}">
                  <a16:creationId xmlns:a16="http://schemas.microsoft.com/office/drawing/2014/main" id="{75409049-75FB-4C59-970D-160988C53188}"/>
                </a:ext>
              </a:extLst>
            </p:cNvPr>
            <p:cNvSpPr/>
            <p:nvPr/>
          </p:nvSpPr>
          <p:spPr>
            <a:xfrm>
              <a:off x="213086" y="3264990"/>
              <a:ext cx="10626980" cy="1724251"/>
            </a:xfrm>
            <a:prstGeom prst="rect">
              <a:avLst/>
            </a:prstGeom>
            <a:noFill/>
            <a:ln w="12700" cap="flat" cmpd="sng">
              <a:noFill/>
              <a:prstDash val="solid"/>
              <a:miter lim="800000"/>
              <a:headEnd type="none" w="sm" len="sm"/>
              <a:tailEnd type="none" w="sm" len="sm"/>
            </a:ln>
          </p:spPr>
          <p:txBody>
            <a:bodyPr spcFirstLastPara="1" wrap="square" lIns="137156" tIns="68569" rIns="270000" bIns="68569" anchor="ctr" anchorCtr="0">
              <a:noAutofit/>
            </a:bodyPr>
            <a:lstStyle/>
            <a:p>
              <a:pPr algn="ctr">
                <a:lnSpc>
                  <a:spcPct val="150000"/>
                </a:lnSpc>
                <a:spcBef>
                  <a:spcPts val="300"/>
                </a:spcBef>
                <a:spcAft>
                  <a:spcPts val="300"/>
                </a:spcAft>
              </a:pPr>
              <a:r>
                <a:rPr lang="vi-VN" sz="1600" dirty="0">
                  <a:solidFill>
                    <a:schemeClr val="bg1"/>
                  </a:solidFill>
                </a:rPr>
                <a:t>ĐÁNH GIÁ HIỆU QUẢ CỦA CÁC PHƯƠNG PHÁP PHÁT HIỆN VÀ GIẢI NÉN TẬP TIN THỰC THI BỊ ĐÓNG GÓI TRONG PHÁT HIỆN MÃ ĐỘC WINDOWS</a:t>
              </a:r>
              <a:endParaRPr lang="en-US" sz="1600" dirty="0">
                <a:solidFill>
                  <a:schemeClr val="bg1"/>
                </a:solidFill>
                <a:effectLst/>
                <a:ea typeface="Calibri" panose="020F0502020204030204" pitchFamily="34" charset="0"/>
                <a:cs typeface="Arial" panose="020B0604020202020204" pitchFamily="34" charset="0"/>
              </a:endParaRPr>
            </a:p>
            <a:p>
              <a:pPr algn="ctr">
                <a:lnSpc>
                  <a:spcPct val="150000"/>
                </a:lnSpc>
                <a:spcBef>
                  <a:spcPts val="300"/>
                </a:spcBef>
                <a:spcAft>
                  <a:spcPts val="300"/>
                </a:spcAft>
              </a:pPr>
              <a:r>
                <a:rPr lang="en-US" dirty="0">
                  <a:solidFill>
                    <a:schemeClr val="accent2"/>
                  </a:solidFill>
                </a:rPr>
                <a:t>Evaluating the effectiveness of detecting and unpacking methods for packed executable files in Windows malware detection </a:t>
              </a:r>
              <a:endParaRPr lang="en-US" sz="1800" dirty="0">
                <a:solidFill>
                  <a:schemeClr val="accent2"/>
                </a:solidFill>
                <a:effectLst/>
                <a:ea typeface="Calibri" panose="020F0502020204030204" pitchFamily="34" charset="0"/>
                <a:cs typeface="Arial" panose="020B0604020202020204" pitchFamily="34" charset="0"/>
              </a:endParaRPr>
            </a:p>
          </p:txBody>
        </p:sp>
      </p:grpSp>
      <p:sp>
        <p:nvSpPr>
          <p:cNvPr id="4" name="Slide Number Placeholder 3">
            <a:extLst>
              <a:ext uri="{FF2B5EF4-FFF2-40B4-BE49-F238E27FC236}">
                <a16:creationId xmlns:a16="http://schemas.microsoft.com/office/drawing/2014/main" id="{62680A04-81B6-42AB-85EB-ADA579D42BBB}"/>
              </a:ext>
            </a:extLst>
          </p:cNvPr>
          <p:cNvSpPr>
            <a:spLocks noGrp="1"/>
          </p:cNvSpPr>
          <p:nvPr>
            <p:ph type="sldNum" sz="quarter" idx="12"/>
          </p:nvPr>
        </p:nvSpPr>
        <p:spPr/>
        <p:txBody>
          <a:bodyPr/>
          <a:lstStyle/>
          <a:p>
            <a:fld id="{B487F271-60DF-4592-BB7F-B45BB4441AA9}" type="slidenum">
              <a:rPr lang="en-US" smtClean="0"/>
              <a:pPr/>
              <a:t>1</a:t>
            </a:fld>
            <a:endParaRPr lang="en-US" dirty="0"/>
          </a:p>
        </p:txBody>
      </p:sp>
      <p:sp>
        <p:nvSpPr>
          <p:cNvPr id="17" name="Google Shape;109;p1">
            <a:extLst>
              <a:ext uri="{FF2B5EF4-FFF2-40B4-BE49-F238E27FC236}">
                <a16:creationId xmlns:a16="http://schemas.microsoft.com/office/drawing/2014/main" id="{573076B0-2AAF-4061-92BC-928F409EA8F9}"/>
              </a:ext>
            </a:extLst>
          </p:cNvPr>
          <p:cNvSpPr/>
          <p:nvPr/>
        </p:nvSpPr>
        <p:spPr>
          <a:xfrm>
            <a:off x="7567301" y="23761"/>
            <a:ext cx="1264778" cy="70422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dirty="0"/>
          </a:p>
        </p:txBody>
      </p:sp>
      <p:pic>
        <p:nvPicPr>
          <p:cNvPr id="1026" name="Picture 2" descr="See the source image">
            <a:extLst>
              <a:ext uri="{FF2B5EF4-FFF2-40B4-BE49-F238E27FC236}">
                <a16:creationId xmlns:a16="http://schemas.microsoft.com/office/drawing/2014/main" id="{519E7D47-F72F-477C-8CD3-19FDB8023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9645" y="210389"/>
            <a:ext cx="1128045" cy="40049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rang chủ - NC - Khoa Mạng máy tính và Truyền thông - UIT">
            <a:extLst>
              <a:ext uri="{FF2B5EF4-FFF2-40B4-BE49-F238E27FC236}">
                <a16:creationId xmlns:a16="http://schemas.microsoft.com/office/drawing/2014/main" id="{00CF03CD-08E2-DD2F-B77B-DA1FB5CF01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244333" y="2661438"/>
            <a:ext cx="875459" cy="9012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BB9475A-92BA-24A6-E6EC-0D1EA8B9BC2C}"/>
              </a:ext>
            </a:extLst>
          </p:cNvPr>
          <p:cNvSpPr/>
          <p:nvPr/>
        </p:nvSpPr>
        <p:spPr>
          <a:xfrm>
            <a:off x="3728720" y="6504933"/>
            <a:ext cx="1915160" cy="142547"/>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C8A5DCA-2454-C162-7D5E-F11F8863C786}"/>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865D3-3EE6-0C89-5758-7FF9896FD48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A1C5B1-21B2-57CC-491B-864CF3141550}"/>
              </a:ext>
            </a:extLst>
          </p:cNvPr>
          <p:cNvSpPr>
            <a:spLocks noGrp="1"/>
          </p:cNvSpPr>
          <p:nvPr>
            <p:ph type="sldNum" sz="quarter" idx="12"/>
          </p:nvPr>
        </p:nvSpPr>
        <p:spPr/>
        <p:txBody>
          <a:bodyPr/>
          <a:lstStyle/>
          <a:p>
            <a:fld id="{B487F271-60DF-4592-BB7F-B45BB4441AA9}" type="slidenum">
              <a:rPr lang="en-US" smtClean="0"/>
              <a:pPr/>
              <a:t>10</a:t>
            </a:fld>
            <a:endParaRPr lang="en-US" dirty="0"/>
          </a:p>
        </p:txBody>
      </p:sp>
      <p:sp>
        <p:nvSpPr>
          <p:cNvPr id="5" name="Rectangle 4">
            <a:extLst>
              <a:ext uri="{FF2B5EF4-FFF2-40B4-BE49-F238E27FC236}">
                <a16:creationId xmlns:a16="http://schemas.microsoft.com/office/drawing/2014/main" id="{E7686A9F-04B8-58D4-F502-07C50F4479E5}"/>
              </a:ext>
            </a:extLst>
          </p:cNvPr>
          <p:cNvSpPr/>
          <p:nvPr/>
        </p:nvSpPr>
        <p:spPr>
          <a:xfrm>
            <a:off x="3728720" y="6504933"/>
            <a:ext cx="1915160" cy="142547"/>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EBE9992C-ED2F-F43D-4611-C530793EC2B9}"/>
              </a:ext>
            </a:extLst>
          </p:cNvPr>
          <p:cNvSpPr txBox="1">
            <a:spLocks/>
          </p:cNvSpPr>
          <p:nvPr/>
        </p:nvSpPr>
        <p:spPr>
          <a:xfrm>
            <a:off x="360188" y="1057629"/>
            <a:ext cx="5394976" cy="5101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marL="292735" indent="-292735" defTabSz="385571">
              <a:spcBef>
                <a:spcPts val="2700"/>
              </a:spcBef>
              <a:defRPr sz="1800"/>
            </a:pPr>
            <a:r>
              <a:rPr lang="en-US" sz="2400" dirty="0" err="1">
                <a:solidFill>
                  <a:schemeClr val="accent1"/>
                </a:solidFill>
              </a:rPr>
              <a:t>Các</a:t>
            </a:r>
            <a:r>
              <a:rPr lang="en-US" sz="2400" dirty="0">
                <a:solidFill>
                  <a:schemeClr val="accent1"/>
                </a:solidFill>
              </a:rPr>
              <a:t> </a:t>
            </a:r>
            <a:r>
              <a:rPr lang="en-US" sz="2400" dirty="0" err="1">
                <a:solidFill>
                  <a:schemeClr val="accent1"/>
                </a:solidFill>
              </a:rPr>
              <a:t>công</a:t>
            </a:r>
            <a:r>
              <a:rPr lang="en-US" sz="2400" dirty="0">
                <a:solidFill>
                  <a:schemeClr val="accent1"/>
                </a:solidFill>
              </a:rPr>
              <a:t> </a:t>
            </a:r>
            <a:r>
              <a:rPr lang="en-US" sz="2400" dirty="0" err="1">
                <a:solidFill>
                  <a:schemeClr val="accent1"/>
                </a:solidFill>
              </a:rPr>
              <a:t>cụ</a:t>
            </a:r>
            <a:r>
              <a:rPr lang="en-US" sz="2400" dirty="0">
                <a:solidFill>
                  <a:schemeClr val="accent1"/>
                </a:solidFill>
              </a:rPr>
              <a:t> </a:t>
            </a:r>
            <a:r>
              <a:rPr lang="en-US" sz="2400" dirty="0" err="1">
                <a:solidFill>
                  <a:schemeClr val="accent1"/>
                </a:solidFill>
              </a:rPr>
              <a:t>phát</a:t>
            </a:r>
            <a:r>
              <a:rPr lang="en-US" sz="2400" dirty="0">
                <a:solidFill>
                  <a:schemeClr val="accent1"/>
                </a:solidFill>
              </a:rPr>
              <a:t> </a:t>
            </a:r>
            <a:r>
              <a:rPr lang="en-US" sz="2400" dirty="0" err="1">
                <a:solidFill>
                  <a:schemeClr val="accent1"/>
                </a:solidFill>
              </a:rPr>
              <a:t>hiện</a:t>
            </a:r>
            <a:r>
              <a:rPr lang="en-US" sz="2400" dirty="0">
                <a:solidFill>
                  <a:schemeClr val="accent1"/>
                </a:solidFill>
              </a:rPr>
              <a:t> </a:t>
            </a:r>
            <a:r>
              <a:rPr lang="en-US" sz="2400" dirty="0" err="1">
                <a:solidFill>
                  <a:schemeClr val="accent1"/>
                </a:solidFill>
              </a:rPr>
              <a:t>và</a:t>
            </a:r>
            <a:r>
              <a:rPr lang="en-US" sz="2400" dirty="0">
                <a:solidFill>
                  <a:schemeClr val="accent1"/>
                </a:solidFill>
              </a:rPr>
              <a:t> </a:t>
            </a:r>
            <a:r>
              <a:rPr lang="en-US" sz="2400" dirty="0" err="1">
                <a:solidFill>
                  <a:schemeClr val="accent1"/>
                </a:solidFill>
              </a:rPr>
              <a:t>giải</a:t>
            </a:r>
            <a:r>
              <a:rPr lang="en-US" sz="2400" dirty="0">
                <a:solidFill>
                  <a:schemeClr val="accent1"/>
                </a:solidFill>
              </a:rPr>
              <a:t> </a:t>
            </a:r>
            <a:r>
              <a:rPr lang="en-US" sz="2400" dirty="0" err="1">
                <a:solidFill>
                  <a:schemeClr val="accent1"/>
                </a:solidFill>
              </a:rPr>
              <a:t>nén</a:t>
            </a:r>
            <a:endParaRPr lang="en-US" sz="2400" dirty="0">
              <a:solidFill>
                <a:schemeClr val="accent1"/>
              </a:solidFill>
            </a:endParaRPr>
          </a:p>
        </p:txBody>
      </p:sp>
      <p:sp>
        <p:nvSpPr>
          <p:cNvPr id="8" name="Title 1">
            <a:extLst>
              <a:ext uri="{FF2B5EF4-FFF2-40B4-BE49-F238E27FC236}">
                <a16:creationId xmlns:a16="http://schemas.microsoft.com/office/drawing/2014/main" id="{74F251DA-29DA-95B3-6402-A55AE963A59B}"/>
              </a:ext>
            </a:extLst>
          </p:cNvPr>
          <p:cNvSpPr>
            <a:spLocks noGrp="1"/>
          </p:cNvSpPr>
          <p:nvPr>
            <p:ph type="title"/>
          </p:nvPr>
        </p:nvSpPr>
        <p:spPr>
          <a:xfrm>
            <a:off x="360188" y="308985"/>
            <a:ext cx="8214072" cy="510111"/>
          </a:xfrm>
        </p:spPr>
        <p:txBody>
          <a:bodyPr>
            <a:normAutofit/>
          </a:bodyPr>
          <a:lstStyle/>
          <a:p>
            <a:pPr marL="292735" indent="-292735" defTabSz="385571">
              <a:spcBef>
                <a:spcPts val="2700"/>
              </a:spcBef>
              <a:defRPr sz="1800"/>
            </a:pPr>
            <a:r>
              <a:rPr lang="vi-VN" sz="2800" b="1" dirty="0">
                <a:solidFill>
                  <a:srgbClr val="FF0000"/>
                </a:solidFill>
              </a:rPr>
              <a:t>Phần II:</a:t>
            </a:r>
            <a:r>
              <a:rPr lang="en-US" sz="2800" b="1" dirty="0">
                <a:solidFill>
                  <a:srgbClr val="FF0000"/>
                </a:solidFill>
              </a:rPr>
              <a:t> </a:t>
            </a:r>
            <a:r>
              <a:rPr lang="en-US" sz="2800" b="1" dirty="0" err="1">
                <a:solidFill>
                  <a:srgbClr val="FF0000"/>
                </a:solidFill>
              </a:rPr>
              <a:t>Cơ</a:t>
            </a:r>
            <a:r>
              <a:rPr lang="en-US" sz="2800" b="1" dirty="0">
                <a:solidFill>
                  <a:srgbClr val="FF0000"/>
                </a:solidFill>
              </a:rPr>
              <a:t> </a:t>
            </a:r>
            <a:r>
              <a:rPr lang="en-US" sz="2800" b="1" dirty="0" err="1">
                <a:solidFill>
                  <a:srgbClr val="FF0000"/>
                </a:solidFill>
              </a:rPr>
              <a:t>sở</a:t>
            </a:r>
            <a:r>
              <a:rPr lang="en-US" sz="2800" b="1" dirty="0">
                <a:solidFill>
                  <a:srgbClr val="FF0000"/>
                </a:solidFill>
              </a:rPr>
              <a:t> </a:t>
            </a:r>
            <a:r>
              <a:rPr lang="en-US" sz="2800" b="1" dirty="0" err="1">
                <a:solidFill>
                  <a:srgbClr val="FF0000"/>
                </a:solidFill>
              </a:rPr>
              <a:t>lý</a:t>
            </a:r>
            <a:r>
              <a:rPr lang="en-US" sz="2800" b="1" dirty="0">
                <a:solidFill>
                  <a:srgbClr val="FF0000"/>
                </a:solidFill>
              </a:rPr>
              <a:t> </a:t>
            </a:r>
            <a:r>
              <a:rPr lang="en-US" sz="2800" b="1" dirty="0" err="1">
                <a:solidFill>
                  <a:srgbClr val="FF0000"/>
                </a:solidFill>
              </a:rPr>
              <a:t>thuyết</a:t>
            </a:r>
            <a:endParaRPr lang="en-US" sz="2800" b="1" dirty="0">
              <a:solidFill>
                <a:srgbClr val="FF0000"/>
              </a:solidFill>
            </a:endParaRPr>
          </a:p>
        </p:txBody>
      </p:sp>
      <p:sp>
        <p:nvSpPr>
          <p:cNvPr id="7" name="TextBox 6">
            <a:extLst>
              <a:ext uri="{FF2B5EF4-FFF2-40B4-BE49-F238E27FC236}">
                <a16:creationId xmlns:a16="http://schemas.microsoft.com/office/drawing/2014/main" id="{95F1A576-02EE-4607-955B-0C7A28C4781C}"/>
              </a:ext>
            </a:extLst>
          </p:cNvPr>
          <p:cNvSpPr txBox="1"/>
          <p:nvPr/>
        </p:nvSpPr>
        <p:spPr>
          <a:xfrm>
            <a:off x="3813384" y="1852039"/>
            <a:ext cx="5079510" cy="1754326"/>
          </a:xfrm>
          <a:prstGeom prst="rect">
            <a:avLst/>
          </a:prstGeom>
          <a:noFill/>
        </p:spPr>
        <p:txBody>
          <a:bodyPr wrap="square">
            <a:spAutoFit/>
          </a:bodyPr>
          <a:lstStyle/>
          <a:p>
            <a:pPr marL="285750" indent="-285750" algn="just">
              <a:buFont typeface="Arial" panose="020B0604020202020204" pitchFamily="34" charset="0"/>
              <a:buChar char="•"/>
            </a:pPr>
            <a:r>
              <a:rPr lang="en-US" dirty="0" err="1">
                <a:latin typeface="Arial" panose="020B0604020202020204" pitchFamily="34" charset="0"/>
                <a:ea typeface="Calibri" panose="020F0502020204030204" pitchFamily="34" charset="0"/>
                <a:cs typeface="Arial" panose="020B0604020202020204" pitchFamily="34" charset="0"/>
              </a:rPr>
              <a:t>Unipacker</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là</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công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cụ</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phát</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hiện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và</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giải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nén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được</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triển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khai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trên</a:t>
            </a:r>
            <a:r>
              <a:rPr lang="en-US" dirty="0">
                <a:latin typeface="Arial" panose="020B0604020202020204" pitchFamily="34" charset="0"/>
                <a:ea typeface="Calibri" panose="020F0502020204030204" pitchFamily="34" charset="0"/>
                <a:cs typeface="Arial" panose="020B0604020202020204" pitchFamily="34" charset="0"/>
              </a:rPr>
              <a:t> Linux </a:t>
            </a:r>
            <a:r>
              <a:rPr lang="en-US" dirty="0" err="1">
                <a:latin typeface="Arial" panose="020B0604020202020204" pitchFamily="34" charset="0"/>
                <a:ea typeface="Calibri" panose="020F0502020204030204" pitchFamily="34" charset="0"/>
                <a:cs typeface="Arial" panose="020B0604020202020204" pitchFamily="34" charset="0"/>
              </a:rPr>
              <a:t>và</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chỉ</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hỗ</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trợ</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các</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tệp</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thực</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định</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dạng</a:t>
            </a:r>
            <a:r>
              <a:rPr lang="en-US" dirty="0">
                <a:latin typeface="Arial" panose="020B0604020202020204" pitchFamily="34" charset="0"/>
                <a:ea typeface="Calibri" panose="020F0502020204030204" pitchFamily="34" charset="0"/>
                <a:cs typeface="Arial" panose="020B0604020202020204" pitchFamily="34" charset="0"/>
              </a:rPr>
              <a:t> PE32.</a:t>
            </a:r>
          </a:p>
          <a:p>
            <a:pPr marL="285750" indent="-285750" algn="just">
              <a:buFont typeface="Arial" panose="020B0604020202020204" pitchFamily="34" charset="0"/>
              <a:buChar char="•"/>
            </a:pPr>
            <a:r>
              <a:rPr lang="en-US" dirty="0">
                <a:latin typeface="Arial" panose="020B0604020202020204" pitchFamily="34" charset="0"/>
                <a:ea typeface="Calibri" panose="020F0502020204030204" pitchFamily="34" charset="0"/>
                <a:cs typeface="Arial" panose="020B0604020202020204" pitchFamily="34" charset="0"/>
              </a:rPr>
              <a:t>Các </a:t>
            </a:r>
            <a:r>
              <a:rPr lang="en-US" dirty="0" err="1">
                <a:latin typeface="Arial" panose="020B0604020202020204" pitchFamily="34" charset="0"/>
                <a:ea typeface="Calibri" panose="020F0502020204030204" pitchFamily="34" charset="0"/>
                <a:cs typeface="Arial" panose="020B0604020202020204" pitchFamily="34" charset="0"/>
              </a:rPr>
              <a:t>dấu</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hiệu</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nhận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dạng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sẽ</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được</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tìm</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kiếm</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theo</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các</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quy</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tắc</a:t>
            </a:r>
            <a:r>
              <a:rPr lang="en-US" dirty="0">
                <a:latin typeface="Arial" panose="020B0604020202020204" pitchFamily="34" charset="0"/>
                <a:ea typeface="Calibri" panose="020F0502020204030204" pitchFamily="34" charset="0"/>
                <a:cs typeface="Arial" panose="020B0604020202020204" pitchFamily="34" charset="0"/>
              </a:rPr>
              <a:t> YARA.</a:t>
            </a:r>
          </a:p>
          <a:p>
            <a:pPr marL="285750" indent="-285750" algn="just">
              <a:buFont typeface="Arial" panose="020B0604020202020204" pitchFamily="34" charset="0"/>
              <a:buChar char="•"/>
            </a:pPr>
            <a:endParaRPr lang="en-US" dirty="0">
              <a:latin typeface="Arial" panose="020B0604020202020204" pitchFamily="34" charset="0"/>
              <a:ea typeface="Calibri" panose="020F050202020403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FE39C59-C25B-737F-3B27-90C9808524F6}"/>
              </a:ext>
            </a:extLst>
          </p:cNvPr>
          <p:cNvSpPr txBox="1"/>
          <p:nvPr/>
        </p:nvSpPr>
        <p:spPr>
          <a:xfrm>
            <a:off x="0" y="3769337"/>
            <a:ext cx="5079510" cy="2410916"/>
          </a:xfrm>
          <a:prstGeom prst="rect">
            <a:avLst/>
          </a:prstGeom>
          <a:noFill/>
        </p:spPr>
        <p:txBody>
          <a:bodyPr wrap="square">
            <a:spAutoFit/>
          </a:bodyPr>
          <a:lstStyle/>
          <a:p>
            <a:pPr marL="285750" indent="-285750" algn="just">
              <a:spcAft>
                <a:spcPts val="800"/>
              </a:spcAft>
              <a:buFont typeface="Arial" panose="020B0604020202020204" pitchFamily="34" charset="0"/>
              <a:buChar char="•"/>
            </a:pPr>
            <a:r>
              <a:rPr lang="en-US" dirty="0" err="1">
                <a:latin typeface="Arial" panose="020B0604020202020204" pitchFamily="34" charset="0"/>
                <a:ea typeface="Calibri" panose="020F0502020204030204" pitchFamily="34" charset="0"/>
                <a:cs typeface="Arial" panose="020B0604020202020204" pitchFamily="34" charset="0"/>
              </a:rPr>
              <a:t>ClamAV</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là</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một</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công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cụ</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diệt</a:t>
            </a:r>
            <a:r>
              <a:rPr lang="en-US" dirty="0">
                <a:latin typeface="Arial" panose="020B0604020202020204" pitchFamily="34" charset="0"/>
                <a:ea typeface="Calibri" panose="020F0502020204030204" pitchFamily="34" charset="0"/>
                <a:cs typeface="Arial" panose="020B0604020202020204" pitchFamily="34" charset="0"/>
              </a:rPr>
              <a:t> virus </a:t>
            </a:r>
            <a:r>
              <a:rPr lang="en-US" dirty="0" err="1">
                <a:latin typeface="Arial" panose="020B0604020202020204" pitchFamily="34" charset="0"/>
                <a:ea typeface="Calibri" panose="020F0502020204030204" pitchFamily="34" charset="0"/>
                <a:cs typeface="Arial" panose="020B0604020202020204" pitchFamily="34" charset="0"/>
              </a:rPr>
              <a:t>mã</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nguồn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mở</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được</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thiết</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kế</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đặc</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biệt</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để</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quét</a:t>
            </a:r>
            <a:r>
              <a:rPr lang="en-US" dirty="0">
                <a:latin typeface="Arial" panose="020B0604020202020204" pitchFamily="34" charset="0"/>
                <a:ea typeface="Calibri" panose="020F0502020204030204" pitchFamily="34" charset="0"/>
                <a:cs typeface="Arial" panose="020B0604020202020204" pitchFamily="34" charset="0"/>
              </a:rPr>
              <a:t> email </a:t>
            </a:r>
            <a:r>
              <a:rPr lang="en-US" dirty="0" err="1">
                <a:latin typeface="Arial" panose="020B0604020202020204" pitchFamily="34" charset="0"/>
                <a:ea typeface="Calibri" panose="020F0502020204030204" pitchFamily="34" charset="0"/>
                <a:cs typeface="Arial" panose="020B0604020202020204" pitchFamily="34" charset="0"/>
              </a:rPr>
              <a:t>trên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các</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cổng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thư</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điện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tử</a:t>
            </a:r>
            <a:r>
              <a:rPr lang="en-US" dirty="0">
                <a:latin typeface="Arial" panose="020B0604020202020204" pitchFamily="34" charset="0"/>
                <a:ea typeface="Calibri" panose="020F0502020204030204" pitchFamily="34" charset="0"/>
                <a:cs typeface="Arial" panose="020B0604020202020204" pitchFamily="34" charset="0"/>
              </a:rPr>
              <a:t>.</a:t>
            </a:r>
          </a:p>
          <a:p>
            <a:pPr marL="285750" indent="-285750" algn="just">
              <a:spcAft>
                <a:spcPts val="800"/>
              </a:spcAft>
              <a:buFont typeface="Arial" panose="020B0604020202020204" pitchFamily="34" charset="0"/>
              <a:buChar char="•"/>
            </a:pPr>
            <a:r>
              <a:rPr lang="en-US" dirty="0" err="1">
                <a:latin typeface="Arial" panose="020B0604020202020204" pitchFamily="34" charset="0"/>
                <a:ea typeface="Calibri" panose="020F0502020204030204" pitchFamily="34" charset="0"/>
                <a:cs typeface="Arial" panose="020B0604020202020204" pitchFamily="34" charset="0"/>
              </a:rPr>
              <a:t>Tương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tự</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như</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Unipacker</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ClamAV</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cũng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hỗ</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trợ</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đa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dạng</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các</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trình</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nén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tệp</a:t>
            </a:r>
            <a:r>
              <a:rPr lang="en-US" dirty="0">
                <a:latin typeface="Arial" panose="020B0604020202020204" pitchFamily="34" charset="0"/>
                <a:ea typeface="Calibri" panose="020F0502020204030204" pitchFamily="34" charset="0"/>
                <a:cs typeface="Arial" panose="020B0604020202020204" pitchFamily="34" charset="0"/>
              </a:rPr>
              <a:t> tin </a:t>
            </a:r>
            <a:r>
              <a:rPr lang="en-US" dirty="0" err="1">
                <a:latin typeface="Arial" panose="020B0604020202020204" pitchFamily="34" charset="0"/>
                <a:ea typeface="Calibri" panose="020F0502020204030204" pitchFamily="34" charset="0"/>
                <a:cs typeface="Arial" panose="020B0604020202020204" pitchFamily="34" charset="0"/>
              </a:rPr>
              <a:t>hiện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tại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trên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thị</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trường</a:t>
            </a:r>
            <a:r>
              <a:rPr lang="en-US" dirty="0">
                <a:latin typeface="Arial" panose="020B0604020202020204" pitchFamily="34" charset="0"/>
                <a:ea typeface="Calibri" panose="020F0502020204030204" pitchFamily="34" charset="0"/>
                <a:cs typeface="Arial" panose="020B0604020202020204" pitchFamily="34" charset="0"/>
              </a:rPr>
              <a:t>. Tuy </a:t>
            </a:r>
            <a:r>
              <a:rPr lang="en-US" dirty="0" err="1">
                <a:latin typeface="Arial" panose="020B0604020202020204" pitchFamily="34" charset="0"/>
                <a:ea typeface="Calibri" panose="020F0502020204030204" pitchFamily="34" charset="0"/>
                <a:cs typeface="Arial" panose="020B0604020202020204" pitchFamily="34" charset="0"/>
              </a:rPr>
              <a:t>nhiên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có</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điểm</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nổi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bật</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hơn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là</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ClamAV</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hỗ</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trợ</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luôn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cho</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các</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tệp</a:t>
            </a:r>
            <a:r>
              <a:rPr lang="en-US" dirty="0">
                <a:latin typeface="Arial" panose="020B0604020202020204" pitchFamily="34" charset="0"/>
                <a:ea typeface="Calibri" panose="020F0502020204030204" pitchFamily="34" charset="0"/>
                <a:cs typeface="Arial" panose="020B0604020202020204" pitchFamily="34" charset="0"/>
              </a:rPr>
              <a:t> tin PE 64 bits.</a:t>
            </a: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90D6DDD-2CBC-0125-23F6-09B6573610D4}"/>
              </a:ext>
            </a:extLst>
          </p:cNvPr>
          <p:cNvPicPr>
            <a:picLocks noChangeAspect="1"/>
          </p:cNvPicPr>
          <p:nvPr/>
        </p:nvPicPr>
        <p:blipFill>
          <a:blip r:embed="rId3"/>
          <a:srcRect r="3243"/>
          <a:stretch/>
        </p:blipFill>
        <p:spPr>
          <a:xfrm>
            <a:off x="251106" y="1852039"/>
            <a:ext cx="3428785" cy="1455725"/>
          </a:xfrm>
          <a:prstGeom prst="rect">
            <a:avLst/>
          </a:prstGeom>
        </p:spPr>
      </p:pic>
      <p:pic>
        <p:nvPicPr>
          <p:cNvPr id="9" name="Picture 8" descr="A red devil face with horns and text&#10;&#10;Description automatically generated">
            <a:extLst>
              <a:ext uri="{FF2B5EF4-FFF2-40B4-BE49-F238E27FC236}">
                <a16:creationId xmlns:a16="http://schemas.microsoft.com/office/drawing/2014/main" id="{FFB6A869-903A-D485-81FB-7E1E0C596FBB}"/>
              </a:ext>
            </a:extLst>
          </p:cNvPr>
          <p:cNvPicPr>
            <a:picLocks noChangeAspect="1"/>
          </p:cNvPicPr>
          <p:nvPr/>
        </p:nvPicPr>
        <p:blipFill>
          <a:blip r:embed="rId4"/>
          <a:stretch>
            <a:fillRect/>
          </a:stretch>
        </p:blipFill>
        <p:spPr>
          <a:xfrm>
            <a:off x="5176239" y="4197815"/>
            <a:ext cx="3716655" cy="1429852"/>
          </a:xfrm>
          <a:prstGeom prst="rect">
            <a:avLst/>
          </a:prstGeom>
        </p:spPr>
      </p:pic>
      <p:sp>
        <p:nvSpPr>
          <p:cNvPr id="11" name="Rectangle 10">
            <a:extLst>
              <a:ext uri="{FF2B5EF4-FFF2-40B4-BE49-F238E27FC236}">
                <a16:creationId xmlns:a16="http://schemas.microsoft.com/office/drawing/2014/main" id="{01EA4D9D-944D-F2B1-2A77-262C0D07A3FB}"/>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545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327AE-4A64-6D0F-464A-884C1D2FE3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FF281-6878-923A-3092-65100F689EE4}"/>
              </a:ext>
            </a:extLst>
          </p:cNvPr>
          <p:cNvSpPr>
            <a:spLocks noGrp="1"/>
          </p:cNvSpPr>
          <p:nvPr>
            <p:ph type="title"/>
          </p:nvPr>
        </p:nvSpPr>
        <p:spPr/>
        <p:txBody>
          <a:bodyPr/>
          <a:lstStyle/>
          <a:p>
            <a:r>
              <a:rPr lang="en-US" dirty="0" err="1"/>
              <a:t>Nội</a:t>
            </a:r>
            <a:r>
              <a:rPr lang="en-US" dirty="0"/>
              <a:t> dung </a:t>
            </a:r>
            <a:r>
              <a:rPr lang="en-US" dirty="0" err="1"/>
              <a:t>báo</a:t>
            </a:r>
            <a:r>
              <a:rPr lang="en-US" dirty="0"/>
              <a:t> </a:t>
            </a:r>
            <a:r>
              <a:rPr lang="en-US" dirty="0" err="1"/>
              <a:t>cáo</a:t>
            </a:r>
            <a:endParaRPr lang="en-US" dirty="0"/>
          </a:p>
        </p:txBody>
      </p:sp>
      <p:sp>
        <p:nvSpPr>
          <p:cNvPr id="3" name="Content Placeholder 2">
            <a:extLst>
              <a:ext uri="{FF2B5EF4-FFF2-40B4-BE49-F238E27FC236}">
                <a16:creationId xmlns:a16="http://schemas.microsoft.com/office/drawing/2014/main" id="{4BD21CC1-00F0-4771-09C2-DC74E7F95758}"/>
              </a:ext>
            </a:extLst>
          </p:cNvPr>
          <p:cNvSpPr>
            <a:spLocks noGrp="1"/>
          </p:cNvSpPr>
          <p:nvPr>
            <p:ph idx="1"/>
          </p:nvPr>
        </p:nvSpPr>
        <p:spPr/>
        <p:txBody>
          <a:bodyPr vert="horz" lIns="91440" tIns="45720" rIns="91440" bIns="45720" rtlCol="0" anchor="t">
            <a:normAutofit/>
          </a:bodyPr>
          <a:lstStyle/>
          <a:p>
            <a:pPr marL="292735" indent="-292735" defTabSz="385571">
              <a:spcBef>
                <a:spcPts val="2700"/>
              </a:spcBef>
              <a:defRPr sz="1800"/>
            </a:pPr>
            <a:r>
              <a:rPr lang="vi-VN" sz="2400" b="1">
                <a:latin typeface="Arial"/>
                <a:cs typeface="Arial"/>
              </a:rPr>
              <a:t>Phần I:</a:t>
            </a:r>
            <a:r>
              <a:rPr lang="en-US" sz="2400" b="1">
                <a:latin typeface="Arial"/>
                <a:cs typeface="Arial"/>
              </a:rPr>
              <a:t> </a:t>
            </a:r>
            <a:r>
              <a:rPr lang="en-US" sz="2400" b="1" err="1">
                <a:latin typeface="Arial"/>
                <a:cs typeface="Arial"/>
              </a:rPr>
              <a:t>Tổng</a:t>
            </a:r>
            <a:r>
              <a:rPr lang="en-US" sz="2400" b="1">
                <a:latin typeface="Arial"/>
                <a:cs typeface="Arial"/>
              </a:rPr>
              <a:t> </a:t>
            </a:r>
            <a:r>
              <a:rPr lang="en-US" sz="2400" b="1" err="1">
                <a:latin typeface="Arial"/>
                <a:cs typeface="Arial"/>
              </a:rPr>
              <a:t>quan</a:t>
            </a:r>
            <a:r>
              <a:rPr lang="en-US" sz="2400" b="1">
                <a:latin typeface="Arial"/>
                <a:cs typeface="Arial"/>
              </a:rPr>
              <a:t> </a:t>
            </a:r>
            <a:r>
              <a:rPr lang="en-US" sz="2400" b="1" err="1">
                <a:latin typeface="Arial"/>
                <a:cs typeface="Arial"/>
              </a:rPr>
              <a:t>đề</a:t>
            </a:r>
            <a:r>
              <a:rPr lang="en-US" sz="2400" b="1">
                <a:latin typeface="Arial"/>
                <a:cs typeface="Arial"/>
              </a:rPr>
              <a:t> </a:t>
            </a:r>
            <a:r>
              <a:rPr lang="en-US" sz="2400" b="1" err="1">
                <a:latin typeface="Arial"/>
                <a:cs typeface="Arial"/>
              </a:rPr>
              <a:t>tài</a:t>
            </a:r>
            <a:endParaRPr lang="vi-VN" sz="2400">
              <a:latin typeface="Arial"/>
              <a:cs typeface="Arial"/>
            </a:endParaRPr>
          </a:p>
          <a:p>
            <a:pPr marL="292735" indent="-292735" defTabSz="385571">
              <a:spcBef>
                <a:spcPts val="2700"/>
              </a:spcBef>
              <a:defRPr sz="1800"/>
            </a:pPr>
            <a:r>
              <a:rPr lang="vi-VN" sz="2400" b="1">
                <a:latin typeface="Arial"/>
                <a:cs typeface="Arial"/>
              </a:rPr>
              <a:t>Phần II:</a:t>
            </a:r>
            <a:r>
              <a:rPr lang="en-US" sz="2400" b="1">
                <a:latin typeface="Arial"/>
                <a:cs typeface="Arial"/>
              </a:rPr>
              <a:t> </a:t>
            </a:r>
            <a:r>
              <a:rPr lang="en-US" sz="2400" b="1" err="1">
                <a:latin typeface="Arial"/>
                <a:cs typeface="Arial"/>
              </a:rPr>
              <a:t>Cơ</a:t>
            </a:r>
            <a:r>
              <a:rPr lang="en-US" sz="2400" b="1">
                <a:latin typeface="Arial"/>
                <a:cs typeface="Arial"/>
              </a:rPr>
              <a:t> </a:t>
            </a:r>
            <a:r>
              <a:rPr lang="en-US" sz="2400" b="1" err="1">
                <a:latin typeface="Arial"/>
                <a:cs typeface="Arial"/>
              </a:rPr>
              <a:t>sở</a:t>
            </a:r>
            <a:r>
              <a:rPr lang="en-US" sz="2400" b="1">
                <a:latin typeface="Arial"/>
                <a:cs typeface="Arial"/>
              </a:rPr>
              <a:t> </a:t>
            </a:r>
            <a:r>
              <a:rPr lang="en-US" sz="2400" b="1" err="1">
                <a:latin typeface="Arial"/>
                <a:cs typeface="Arial"/>
              </a:rPr>
              <a:t>lý</a:t>
            </a:r>
            <a:r>
              <a:rPr lang="en-US" sz="2400" b="1">
                <a:latin typeface="Arial"/>
                <a:cs typeface="Arial"/>
              </a:rPr>
              <a:t> </a:t>
            </a:r>
            <a:r>
              <a:rPr lang="en-US" sz="2400" b="1" err="1">
                <a:latin typeface="Arial"/>
                <a:cs typeface="Arial"/>
              </a:rPr>
              <a:t>thuyết</a:t>
            </a:r>
            <a:endParaRPr lang="en-US" sz="2400" b="1">
              <a:latin typeface="Arial"/>
              <a:cs typeface="Arial"/>
            </a:endParaRPr>
          </a:p>
          <a:p>
            <a:pPr marL="292735" indent="-292735" defTabSz="385571">
              <a:spcBef>
                <a:spcPts val="2700"/>
              </a:spcBef>
              <a:defRPr sz="1800"/>
            </a:pPr>
            <a:r>
              <a:rPr lang="en-US" sz="2400" b="1" err="1">
                <a:solidFill>
                  <a:srgbClr val="FF0000"/>
                </a:solidFill>
                <a:latin typeface="Arial"/>
                <a:cs typeface="Arial"/>
              </a:rPr>
              <a:t>Phần</a:t>
            </a:r>
            <a:r>
              <a:rPr lang="en-US" sz="2400" b="1">
                <a:solidFill>
                  <a:srgbClr val="FF0000"/>
                </a:solidFill>
                <a:latin typeface="Arial"/>
                <a:cs typeface="Arial"/>
              </a:rPr>
              <a:t> III: Phương </a:t>
            </a:r>
            <a:r>
              <a:rPr lang="en-US" sz="2400" b="1" err="1">
                <a:solidFill>
                  <a:srgbClr val="FF0000"/>
                </a:solidFill>
                <a:latin typeface="Arial"/>
                <a:cs typeface="Arial"/>
              </a:rPr>
              <a:t>pháp</a:t>
            </a:r>
            <a:r>
              <a:rPr lang="en-US" sz="2400" b="1">
                <a:solidFill>
                  <a:srgbClr val="FF0000"/>
                </a:solidFill>
                <a:latin typeface="Arial"/>
                <a:cs typeface="Arial"/>
              </a:rPr>
              <a:t> </a:t>
            </a:r>
            <a:r>
              <a:rPr lang="en-US" sz="2400" b="1" err="1">
                <a:solidFill>
                  <a:srgbClr val="FF0000"/>
                </a:solidFill>
                <a:latin typeface="Arial"/>
                <a:cs typeface="Arial"/>
              </a:rPr>
              <a:t>thực</a:t>
            </a:r>
            <a:r>
              <a:rPr lang="en-US" sz="2400" b="1">
                <a:solidFill>
                  <a:srgbClr val="FF0000"/>
                </a:solidFill>
                <a:latin typeface="Arial"/>
                <a:cs typeface="Arial"/>
              </a:rPr>
              <a:t> </a:t>
            </a:r>
            <a:r>
              <a:rPr lang="en-US" sz="2400" b="1" err="1">
                <a:solidFill>
                  <a:srgbClr val="FF0000"/>
                </a:solidFill>
                <a:latin typeface="Arial"/>
                <a:cs typeface="Arial"/>
              </a:rPr>
              <a:t>hiện</a:t>
            </a:r>
            <a:endParaRPr lang="en-US" sz="2400" b="1">
              <a:solidFill>
                <a:srgbClr val="FF0000"/>
              </a:solidFill>
              <a:latin typeface="Arial"/>
              <a:cs typeface="Arial"/>
            </a:endParaRPr>
          </a:p>
          <a:p>
            <a:pPr marL="292735" indent="-292735" defTabSz="385571">
              <a:spcBef>
                <a:spcPts val="2700"/>
              </a:spcBef>
              <a:defRPr sz="1800"/>
            </a:pPr>
            <a:r>
              <a:rPr lang="en-US" sz="2400" b="1" err="1">
                <a:latin typeface="Arial"/>
                <a:cs typeface="Arial"/>
              </a:rPr>
              <a:t>Phần</a:t>
            </a:r>
            <a:r>
              <a:rPr lang="en-US" sz="2400" b="1">
                <a:latin typeface="Arial"/>
                <a:cs typeface="Arial"/>
              </a:rPr>
              <a:t> IV: </a:t>
            </a:r>
            <a:r>
              <a:rPr lang="en-US" sz="2400" b="1" err="1">
                <a:latin typeface="Arial"/>
                <a:cs typeface="Arial"/>
              </a:rPr>
              <a:t>Kết</a:t>
            </a:r>
            <a:r>
              <a:rPr lang="en-US" sz="2400" b="1">
                <a:latin typeface="Arial"/>
                <a:cs typeface="Arial"/>
              </a:rPr>
              <a:t> </a:t>
            </a:r>
            <a:r>
              <a:rPr lang="en-US" sz="2400" b="1" err="1">
                <a:latin typeface="Arial"/>
                <a:cs typeface="Arial"/>
              </a:rPr>
              <a:t>luận</a:t>
            </a:r>
            <a:r>
              <a:rPr lang="en-US" sz="2400" b="1">
                <a:latin typeface="Arial"/>
                <a:cs typeface="Arial"/>
              </a:rPr>
              <a:t> </a:t>
            </a:r>
            <a:r>
              <a:rPr lang="en-US" sz="2400" b="1" err="1">
                <a:latin typeface="Arial"/>
                <a:cs typeface="Arial"/>
              </a:rPr>
              <a:t>và</a:t>
            </a:r>
            <a:r>
              <a:rPr lang="en-US" sz="2400" b="1">
                <a:latin typeface="Arial"/>
                <a:cs typeface="Arial"/>
              </a:rPr>
              <a:t> </a:t>
            </a:r>
            <a:r>
              <a:rPr lang="en-US" sz="2400" b="1" err="1">
                <a:latin typeface="Arial"/>
                <a:cs typeface="Arial"/>
              </a:rPr>
              <a:t>hướng</a:t>
            </a:r>
            <a:r>
              <a:rPr lang="en-US" sz="2400" b="1">
                <a:latin typeface="Arial"/>
                <a:cs typeface="Arial"/>
              </a:rPr>
              <a:t> </a:t>
            </a:r>
            <a:r>
              <a:rPr lang="en-US" sz="2400" b="1" err="1">
                <a:latin typeface="Arial"/>
                <a:cs typeface="Arial"/>
              </a:rPr>
              <a:t>phát</a:t>
            </a:r>
            <a:r>
              <a:rPr lang="en-US" sz="2400" b="1">
                <a:latin typeface="Arial"/>
                <a:cs typeface="Arial"/>
              </a:rPr>
              <a:t> </a:t>
            </a:r>
            <a:r>
              <a:rPr lang="en-US" sz="2400" b="1" err="1">
                <a:latin typeface="Arial"/>
                <a:cs typeface="Arial"/>
              </a:rPr>
              <a:t>triển</a:t>
            </a:r>
            <a:endParaRPr lang="vi-VN" sz="2400" b="1">
              <a:latin typeface="Arial"/>
              <a:cs typeface="Arial"/>
            </a:endParaRPr>
          </a:p>
          <a:p>
            <a:endParaRPr lang="en-US" sz="2400" dirty="0"/>
          </a:p>
        </p:txBody>
      </p:sp>
      <p:sp>
        <p:nvSpPr>
          <p:cNvPr id="4" name="Slide Number Placeholder 3">
            <a:extLst>
              <a:ext uri="{FF2B5EF4-FFF2-40B4-BE49-F238E27FC236}">
                <a16:creationId xmlns:a16="http://schemas.microsoft.com/office/drawing/2014/main" id="{8D0CBAFB-177D-22B9-CB84-8BCFC6A5C9A9}"/>
              </a:ext>
            </a:extLst>
          </p:cNvPr>
          <p:cNvSpPr>
            <a:spLocks noGrp="1"/>
          </p:cNvSpPr>
          <p:nvPr>
            <p:ph type="sldNum" sz="quarter" idx="12"/>
          </p:nvPr>
        </p:nvSpPr>
        <p:spPr/>
        <p:txBody>
          <a:bodyPr/>
          <a:lstStyle/>
          <a:p>
            <a:fld id="{B487F271-60DF-4592-BB7F-B45BB4441AA9}" type="slidenum">
              <a:rPr lang="en-US" smtClean="0"/>
              <a:pPr/>
              <a:t>11</a:t>
            </a:fld>
            <a:endParaRPr lang="en-US" dirty="0"/>
          </a:p>
        </p:txBody>
      </p:sp>
      <p:sp>
        <p:nvSpPr>
          <p:cNvPr id="5" name="Rectangle 4">
            <a:extLst>
              <a:ext uri="{FF2B5EF4-FFF2-40B4-BE49-F238E27FC236}">
                <a16:creationId xmlns:a16="http://schemas.microsoft.com/office/drawing/2014/main" id="{7D8CECDB-6C9E-87AB-8960-FF663ABD4796}"/>
              </a:ext>
            </a:extLst>
          </p:cNvPr>
          <p:cNvSpPr/>
          <p:nvPr/>
        </p:nvSpPr>
        <p:spPr>
          <a:xfrm>
            <a:off x="3728720" y="6504933"/>
            <a:ext cx="1915160" cy="142547"/>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A9C7F78-B3A3-08C2-66AD-836124FA3130}"/>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836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3B1AB-BD2F-4A2D-A821-41714EA3329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DAA40-4D8D-8FD0-D500-BAAEE7F4C012}"/>
              </a:ext>
            </a:extLst>
          </p:cNvPr>
          <p:cNvSpPr>
            <a:spLocks noGrp="1"/>
          </p:cNvSpPr>
          <p:nvPr>
            <p:ph idx="1"/>
          </p:nvPr>
        </p:nvSpPr>
        <p:spPr>
          <a:xfrm>
            <a:off x="902367" y="1674751"/>
            <a:ext cx="8594557" cy="2099182"/>
          </a:xfrm>
        </p:spPr>
        <p:txBody>
          <a:bodyPr vert="horz" lIns="91440" tIns="45720" rIns="91440" bIns="45720" rtlCol="0" anchor="t">
            <a:normAutofit/>
          </a:bodyPr>
          <a:lstStyle/>
          <a:p>
            <a:r>
              <a:rPr lang="vi-VN" sz="2000" dirty="0"/>
              <a:t>Hệ</a:t>
            </a:r>
            <a:r>
              <a:rPr lang="en-US" sz="2000" dirty="0"/>
              <a:t> </a:t>
            </a:r>
            <a:r>
              <a:rPr lang="vi-VN" sz="2000" dirty="0"/>
              <a:t>điều hành: </a:t>
            </a:r>
            <a:r>
              <a:rPr lang="en-US" sz="2000" dirty="0"/>
              <a:t>K</a:t>
            </a:r>
            <a:r>
              <a:rPr lang="vi-VN" sz="2000" dirty="0"/>
              <a:t>ali</a:t>
            </a:r>
            <a:r>
              <a:rPr lang="en-US" sz="2000" dirty="0"/>
              <a:t> L</a:t>
            </a:r>
            <a:r>
              <a:rPr lang="vi-VN" sz="2000" dirty="0"/>
              <a:t>inux </a:t>
            </a:r>
            <a:endParaRPr lang="en-US" sz="2000" dirty="0"/>
          </a:p>
          <a:p>
            <a:r>
              <a:rPr lang="vi-VN" sz="2000" dirty="0"/>
              <a:t>Dung lượng RAM: 6GB </a:t>
            </a:r>
            <a:endParaRPr lang="en-US" sz="2000" dirty="0"/>
          </a:p>
          <a:p>
            <a:r>
              <a:rPr lang="vi-VN" sz="2000" dirty="0"/>
              <a:t>Số</a:t>
            </a:r>
            <a:r>
              <a:rPr lang="en-US" sz="2000" dirty="0"/>
              <a:t> </a:t>
            </a:r>
            <a:r>
              <a:rPr lang="vi-VN" sz="2000" dirty="0"/>
              <a:t>bộ</a:t>
            </a:r>
            <a:r>
              <a:rPr lang="en-US" sz="2000" dirty="0"/>
              <a:t> </a:t>
            </a:r>
            <a:r>
              <a:rPr lang="vi-VN" sz="2000" dirty="0"/>
              <a:t>xử</a:t>
            </a:r>
            <a:r>
              <a:rPr lang="en-US" sz="2000" dirty="0"/>
              <a:t> </a:t>
            </a:r>
            <a:r>
              <a:rPr lang="vi-VN" sz="2000" dirty="0"/>
              <a:t>lý (Processors): 4CPU </a:t>
            </a:r>
            <a:endParaRPr lang="en-US" sz="2000" dirty="0"/>
          </a:p>
          <a:p>
            <a:r>
              <a:rPr lang="vi-VN" sz="2000" dirty="0"/>
              <a:t>Dung lượng ổ cứng: 400GB</a:t>
            </a:r>
            <a:r>
              <a:rPr lang="en-US" sz="2000" dirty="0"/>
              <a:t> </a:t>
            </a:r>
            <a:endParaRPr lang="en-US" sz="2000" dirty="0">
              <a:ea typeface="+mj-ea"/>
            </a:endParaRPr>
          </a:p>
        </p:txBody>
      </p:sp>
      <p:sp>
        <p:nvSpPr>
          <p:cNvPr id="4" name="Slide Number Placeholder 3">
            <a:extLst>
              <a:ext uri="{FF2B5EF4-FFF2-40B4-BE49-F238E27FC236}">
                <a16:creationId xmlns:a16="http://schemas.microsoft.com/office/drawing/2014/main" id="{2560CADD-3986-62DD-2902-2EC7B3519E43}"/>
              </a:ext>
            </a:extLst>
          </p:cNvPr>
          <p:cNvSpPr>
            <a:spLocks noGrp="1"/>
          </p:cNvSpPr>
          <p:nvPr>
            <p:ph type="sldNum" sz="quarter" idx="12"/>
          </p:nvPr>
        </p:nvSpPr>
        <p:spPr/>
        <p:txBody>
          <a:bodyPr/>
          <a:lstStyle/>
          <a:p>
            <a:fld id="{B487F271-60DF-4592-BB7F-B45BB4441AA9}" type="slidenum">
              <a:rPr lang="en-US" smtClean="0"/>
              <a:pPr/>
              <a:t>12</a:t>
            </a:fld>
            <a:endParaRPr lang="en-US" dirty="0"/>
          </a:p>
        </p:txBody>
      </p:sp>
      <p:sp>
        <p:nvSpPr>
          <p:cNvPr id="7" name="Title 1">
            <a:extLst>
              <a:ext uri="{FF2B5EF4-FFF2-40B4-BE49-F238E27FC236}">
                <a16:creationId xmlns:a16="http://schemas.microsoft.com/office/drawing/2014/main" id="{285DDB39-F7F5-B7D0-A3D0-0B170D8DC033}"/>
              </a:ext>
            </a:extLst>
          </p:cNvPr>
          <p:cNvSpPr>
            <a:spLocks noGrp="1"/>
          </p:cNvSpPr>
          <p:nvPr>
            <p:ph type="title"/>
          </p:nvPr>
        </p:nvSpPr>
        <p:spPr>
          <a:xfrm>
            <a:off x="216567" y="265819"/>
            <a:ext cx="8212055" cy="584436"/>
          </a:xfrm>
        </p:spPr>
        <p:txBody>
          <a:bodyPr>
            <a:normAutofit/>
          </a:bodyPr>
          <a:lstStyle/>
          <a:p>
            <a:pPr marL="292735" indent="-292735" defTabSz="385571">
              <a:spcBef>
                <a:spcPts val="2700"/>
              </a:spcBef>
              <a:defRPr sz="1800"/>
            </a:pPr>
            <a:r>
              <a:rPr lang="en-US" sz="2800" b="1" err="1">
                <a:solidFill>
                  <a:srgbClr val="FF0000"/>
                </a:solidFill>
                <a:latin typeface="Arial"/>
                <a:cs typeface="Arial"/>
              </a:rPr>
              <a:t>Phần</a:t>
            </a:r>
            <a:r>
              <a:rPr lang="en-US" sz="2800" b="1">
                <a:solidFill>
                  <a:srgbClr val="FF0000"/>
                </a:solidFill>
                <a:latin typeface="Arial"/>
                <a:cs typeface="Arial"/>
              </a:rPr>
              <a:t> III: </a:t>
            </a:r>
            <a:r>
              <a:rPr lang="en-US" sz="2800">
                <a:solidFill>
                  <a:srgbClr val="FF0000"/>
                </a:solidFill>
                <a:latin typeface="Arial"/>
                <a:cs typeface="Arial"/>
              </a:rPr>
              <a:t>Phương </a:t>
            </a:r>
            <a:r>
              <a:rPr lang="en-US" sz="2800" err="1">
                <a:solidFill>
                  <a:srgbClr val="FF0000"/>
                </a:solidFill>
                <a:latin typeface="Arial"/>
                <a:cs typeface="Arial"/>
              </a:rPr>
              <a:t>pháp</a:t>
            </a:r>
            <a:r>
              <a:rPr lang="en-US" sz="2800">
                <a:solidFill>
                  <a:srgbClr val="FF0000"/>
                </a:solidFill>
                <a:latin typeface="Arial"/>
                <a:cs typeface="Arial"/>
              </a:rPr>
              <a:t> </a:t>
            </a:r>
            <a:r>
              <a:rPr lang="en-US" sz="2800" err="1">
                <a:solidFill>
                  <a:srgbClr val="FF0000"/>
                </a:solidFill>
                <a:latin typeface="Arial"/>
                <a:cs typeface="Arial"/>
              </a:rPr>
              <a:t>thực</a:t>
            </a:r>
            <a:r>
              <a:rPr lang="en-US" sz="2800">
                <a:solidFill>
                  <a:srgbClr val="FF0000"/>
                </a:solidFill>
                <a:latin typeface="Arial"/>
                <a:cs typeface="Arial"/>
              </a:rPr>
              <a:t> </a:t>
            </a:r>
            <a:r>
              <a:rPr lang="en-US" sz="2800" err="1">
                <a:solidFill>
                  <a:srgbClr val="FF0000"/>
                </a:solidFill>
                <a:latin typeface="Arial"/>
                <a:cs typeface="Arial"/>
              </a:rPr>
              <a:t>hiện</a:t>
            </a:r>
            <a:endParaRPr lang="en-US" sz="2800" b="1" err="1">
              <a:solidFill>
                <a:srgbClr val="FF0000"/>
              </a:solidFill>
              <a:latin typeface="Arial"/>
              <a:cs typeface="Arial"/>
            </a:endParaRPr>
          </a:p>
        </p:txBody>
      </p:sp>
      <p:sp>
        <p:nvSpPr>
          <p:cNvPr id="2" name="TextBox 1">
            <a:extLst>
              <a:ext uri="{FF2B5EF4-FFF2-40B4-BE49-F238E27FC236}">
                <a16:creationId xmlns:a16="http://schemas.microsoft.com/office/drawing/2014/main" id="{B792AAA9-1AA5-C444-E6F1-EDBB65EB398B}"/>
              </a:ext>
            </a:extLst>
          </p:cNvPr>
          <p:cNvSpPr txBox="1"/>
          <p:nvPr/>
        </p:nvSpPr>
        <p:spPr>
          <a:xfrm>
            <a:off x="549443" y="962224"/>
            <a:ext cx="5279036" cy="461665"/>
          </a:xfrm>
          <a:prstGeom prst="rect">
            <a:avLst/>
          </a:prstGeom>
          <a:noFill/>
        </p:spPr>
        <p:txBody>
          <a:bodyPr wrap="square" rtlCol="0">
            <a:spAutoFit/>
          </a:bodyPr>
          <a:lstStyle/>
          <a:p>
            <a:r>
              <a:rPr lang="en-US" sz="2400" b="1" dirty="0" err="1">
                <a:solidFill>
                  <a:schemeClr val="accent1"/>
                </a:solidFill>
                <a:latin typeface="Arial" panose="020B0604020202020204" pitchFamily="34" charset="0"/>
                <a:cs typeface="Arial" panose="020B0604020202020204" pitchFamily="34" charset="0"/>
              </a:rPr>
              <a:t>Môi</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trường</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thực</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nghiệm</a:t>
            </a:r>
            <a:endParaRPr lang="en-US" sz="2400" b="1" dirty="0">
              <a:solidFill>
                <a:schemeClr val="accent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60DD75DE-24B6-14C1-8882-4F8A0D7D8392}"/>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838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E0095-2C89-4351-AC6F-F23BC757A47A}"/>
              </a:ext>
            </a:extLst>
          </p:cNvPr>
          <p:cNvSpPr>
            <a:spLocks noGrp="1"/>
          </p:cNvSpPr>
          <p:nvPr>
            <p:ph idx="1"/>
          </p:nvPr>
        </p:nvSpPr>
        <p:spPr>
          <a:xfrm>
            <a:off x="581306" y="1558678"/>
            <a:ext cx="8594557" cy="2808786"/>
          </a:xfrm>
        </p:spPr>
        <p:txBody>
          <a:bodyPr vert="horz" lIns="91440" tIns="45720" rIns="91440" bIns="45720" rtlCol="0" anchor="t">
            <a:normAutofit/>
          </a:bodyPr>
          <a:lstStyle/>
          <a:p>
            <a:r>
              <a:rPr lang="en-US" sz="2000" dirty="0" err="1">
                <a:ea typeface="+mj-ea"/>
              </a:rPr>
              <a:t>Được</a:t>
            </a:r>
            <a:r>
              <a:rPr lang="en-US" sz="2000" dirty="0">
                <a:ea typeface="+mj-ea"/>
              </a:rPr>
              <a:t> </a:t>
            </a:r>
            <a:r>
              <a:rPr lang="en-US" sz="2000" dirty="0" err="1">
                <a:ea typeface="+mj-ea"/>
              </a:rPr>
              <a:t>tổ</a:t>
            </a:r>
            <a:r>
              <a:rPr lang="en-US" sz="2000" dirty="0">
                <a:ea typeface="+mj-ea"/>
              </a:rPr>
              <a:t> </a:t>
            </a:r>
            <a:r>
              <a:rPr lang="en-US" sz="2000" dirty="0" err="1">
                <a:ea typeface="+mj-ea"/>
              </a:rPr>
              <a:t>chức</a:t>
            </a:r>
            <a:r>
              <a:rPr lang="en-US" sz="2000" dirty="0">
                <a:ea typeface="+mj-ea"/>
              </a:rPr>
              <a:t> thành </a:t>
            </a:r>
            <a:r>
              <a:rPr lang="en-US" sz="2000" dirty="0" err="1">
                <a:ea typeface="+mj-ea"/>
              </a:rPr>
              <a:t>thư</a:t>
            </a:r>
            <a:r>
              <a:rPr lang="en-US" sz="2000" dirty="0">
                <a:ea typeface="+mj-ea"/>
              </a:rPr>
              <a:t> </a:t>
            </a:r>
            <a:r>
              <a:rPr lang="en-US" sz="2000" dirty="0" err="1">
                <a:ea typeface="+mj-ea"/>
              </a:rPr>
              <a:t>mục</a:t>
            </a:r>
            <a:r>
              <a:rPr lang="en-US" sz="2000" dirty="0">
                <a:ea typeface="+mj-ea"/>
              </a:rPr>
              <a:t> với tên </a:t>
            </a:r>
            <a:r>
              <a:rPr lang="en-US" sz="2000" dirty="0" err="1">
                <a:ea typeface="+mj-ea"/>
              </a:rPr>
              <a:t>thư</a:t>
            </a:r>
            <a:r>
              <a:rPr lang="en-US" sz="2000" dirty="0">
                <a:ea typeface="+mj-ea"/>
              </a:rPr>
              <a:t> </a:t>
            </a:r>
            <a:r>
              <a:rPr lang="en-US" sz="2000" dirty="0" err="1">
                <a:ea typeface="+mj-ea"/>
              </a:rPr>
              <a:t>mục</a:t>
            </a:r>
            <a:r>
              <a:rPr lang="en-US" sz="2000" dirty="0">
                <a:ea typeface="+mj-ea"/>
              </a:rPr>
              <a:t> là tên </a:t>
            </a:r>
            <a:r>
              <a:rPr lang="en-US" sz="2000" dirty="0" err="1">
                <a:ea typeface="+mj-ea"/>
              </a:rPr>
              <a:t>của</a:t>
            </a:r>
            <a:r>
              <a:rPr lang="en-US" sz="2000" dirty="0">
                <a:ea typeface="+mj-ea"/>
              </a:rPr>
              <a:t> packer:</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a:cs typeface="Arial"/>
              </a:rPr>
              <a:t>Thư </a:t>
            </a:r>
            <a:r>
              <a:rPr kumimoji="0" lang="en-US" sz="2000" b="0" i="0" u="none" strike="noStrike" kern="1200" cap="none" spc="0" normalizeH="0" baseline="0" noProof="0" dirty="0" err="1">
                <a:ln>
                  <a:noFill/>
                </a:ln>
                <a:solidFill>
                  <a:prstClr val="black"/>
                </a:solidFill>
                <a:effectLst/>
                <a:uLnTx/>
                <a:uFillTx/>
                <a:latin typeface="Arial"/>
                <a:cs typeface="Arial"/>
              </a:rPr>
              <a:t>mục</a:t>
            </a:r>
            <a:r>
              <a:rPr kumimoji="0" lang="en-US" sz="2000" b="0" i="0" u="none" strike="noStrike" kern="1200" cap="none" spc="0" normalizeH="0" baseline="0" noProof="0" dirty="0">
                <a:ln>
                  <a:noFill/>
                </a:ln>
                <a:solidFill>
                  <a:prstClr val="black"/>
                </a:solidFill>
                <a:effectLst/>
                <a:uLnTx/>
                <a:uFillTx/>
                <a:latin typeface="Arial"/>
                <a:cs typeface="Arial"/>
              </a:rPr>
              <a:t> </a:t>
            </a:r>
            <a:r>
              <a:rPr kumimoji="0" lang="en-US" sz="2000" b="0" i="0" u="none" strike="noStrike" kern="1200" cap="none" spc="0" normalizeH="0" baseline="0" noProof="0" dirty="0" err="1">
                <a:ln>
                  <a:noFill/>
                </a:ln>
                <a:solidFill>
                  <a:prstClr val="black"/>
                </a:solidFill>
                <a:effectLst/>
                <a:uLnTx/>
                <a:uFillTx/>
                <a:latin typeface="Arial"/>
                <a:cs typeface="Arial"/>
              </a:rPr>
              <a:t>xpack</a:t>
            </a:r>
            <a:r>
              <a:rPr kumimoji="0" lang="en-US" sz="2000" b="0" i="0" u="none" strike="noStrike" kern="1200" cap="none" spc="0" normalizeH="0" baseline="0" noProof="0" dirty="0">
                <a:ln>
                  <a:noFill/>
                </a:ln>
                <a:solidFill>
                  <a:prstClr val="black"/>
                </a:solidFill>
                <a:effectLst/>
                <a:uLnTx/>
                <a:uFillTx/>
                <a:latin typeface="Arial"/>
                <a:cs typeface="Arial"/>
              </a:rPr>
              <a:t>: 9980 files</a:t>
            </a:r>
            <a:endParaRPr lang="en-US" sz="2000" b="0" i="0" u="none" strike="noStrike" kern="1200" cap="none" spc="0" normalizeH="0" baseline="0" noProof="0" dirty="0">
              <a:ln>
                <a:noFill/>
              </a:ln>
              <a:solidFill>
                <a:prstClr val="black"/>
              </a:solidFill>
              <a:effectLst/>
              <a:uLnTx/>
              <a:uFillTx/>
              <a:latin typeface="Arial"/>
              <a:cs typeface="Arial"/>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a:cs typeface="Arial"/>
              </a:rPr>
              <a:t>Thư </a:t>
            </a:r>
            <a:r>
              <a:rPr kumimoji="0" lang="en-US" sz="2000" b="0" i="0" u="none" strike="noStrike" kern="1200" cap="none" spc="0" normalizeH="0" baseline="0" noProof="0" dirty="0" err="1">
                <a:ln>
                  <a:noFill/>
                </a:ln>
                <a:solidFill>
                  <a:prstClr val="black"/>
                </a:solidFill>
                <a:effectLst/>
                <a:uLnTx/>
                <a:uFillTx/>
                <a:latin typeface="Arial"/>
                <a:cs typeface="Arial"/>
              </a:rPr>
              <a:t>mục</a:t>
            </a:r>
            <a:r>
              <a:rPr kumimoji="0" lang="en-US" sz="2000" b="0" i="0" u="none" strike="noStrike" kern="1200" cap="none" spc="0" normalizeH="0" baseline="0" noProof="0" dirty="0">
                <a:ln>
                  <a:noFill/>
                </a:ln>
                <a:solidFill>
                  <a:prstClr val="black"/>
                </a:solidFill>
                <a:effectLst/>
                <a:uLnTx/>
                <a:uFillTx/>
                <a:latin typeface="Arial"/>
                <a:cs typeface="Arial"/>
              </a:rPr>
              <a:t> mew: 7350 files</a:t>
            </a:r>
            <a:endParaRPr lang="en-US" sz="2000" b="0" i="0" u="none" strike="noStrike" kern="1200" cap="none" spc="0" normalizeH="0" baseline="0" noProof="0" dirty="0">
              <a:ln>
                <a:noFill/>
              </a:ln>
              <a:solidFill>
                <a:prstClr val="black"/>
              </a:solidFill>
              <a:effectLst/>
              <a:uLnTx/>
              <a:uFillTx/>
              <a:latin typeface="Arial"/>
              <a:cs typeface="Arial"/>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a:cs typeface="Arial"/>
              </a:rPr>
              <a:t>Thư </a:t>
            </a:r>
            <a:r>
              <a:rPr kumimoji="0" lang="en-US" sz="2000" b="0" i="0" u="none" strike="noStrike" kern="1200" cap="none" spc="0" normalizeH="0" baseline="0" noProof="0" dirty="0" err="1">
                <a:ln>
                  <a:noFill/>
                </a:ln>
                <a:solidFill>
                  <a:prstClr val="black"/>
                </a:solidFill>
                <a:effectLst/>
                <a:uLnTx/>
                <a:uFillTx/>
                <a:latin typeface="Arial"/>
                <a:cs typeface="Arial"/>
              </a:rPr>
              <a:t>mục</a:t>
            </a:r>
            <a:r>
              <a:rPr kumimoji="0" lang="en-US" sz="2000" b="0" i="0" u="none" strike="noStrike" kern="1200" cap="none" spc="0" normalizeH="0" baseline="0" noProof="0" dirty="0">
                <a:ln>
                  <a:noFill/>
                </a:ln>
                <a:solidFill>
                  <a:prstClr val="black"/>
                </a:solidFill>
                <a:effectLst/>
                <a:uLnTx/>
                <a:uFillTx/>
                <a:latin typeface="Arial"/>
                <a:cs typeface="Arial"/>
              </a:rPr>
              <a:t> petite: 6530 files</a:t>
            </a:r>
            <a:endParaRPr lang="en-US" sz="2000" b="0" i="0" u="none" strike="noStrike" kern="1200" cap="none" spc="0" normalizeH="0" baseline="0" noProof="0" dirty="0">
              <a:ln>
                <a:noFill/>
              </a:ln>
              <a:solidFill>
                <a:prstClr val="black"/>
              </a:solidFill>
              <a:effectLst/>
              <a:uLnTx/>
              <a:uFillTx/>
              <a:latin typeface="Arial"/>
              <a:cs typeface="Arial"/>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a:cs typeface="Arial"/>
              </a:rPr>
              <a:t>Thư </a:t>
            </a:r>
            <a:r>
              <a:rPr kumimoji="0" lang="en-US" sz="2000" b="0" i="0" u="none" strike="noStrike" kern="1200" cap="none" spc="0" normalizeH="0" baseline="0" noProof="0" dirty="0" err="1">
                <a:ln>
                  <a:noFill/>
                </a:ln>
                <a:solidFill>
                  <a:prstClr val="black"/>
                </a:solidFill>
                <a:effectLst/>
                <a:uLnTx/>
                <a:uFillTx/>
                <a:latin typeface="Arial"/>
                <a:cs typeface="Arial"/>
              </a:rPr>
              <a:t>mục</a:t>
            </a:r>
            <a:r>
              <a:rPr kumimoji="0" lang="en-US" sz="2000" b="0" i="0" u="none" strike="noStrike" kern="1200" cap="none" spc="0" normalizeH="0" baseline="0" noProof="0" dirty="0">
                <a:ln>
                  <a:noFill/>
                </a:ln>
                <a:solidFill>
                  <a:prstClr val="black"/>
                </a:solidFill>
                <a:effectLst/>
                <a:uLnTx/>
                <a:uFillTx/>
                <a:latin typeface="Arial"/>
                <a:cs typeface="Arial"/>
              </a:rPr>
              <a:t> </a:t>
            </a:r>
            <a:r>
              <a:rPr kumimoji="0" lang="en-US" sz="2000" b="0" i="0" u="none" strike="noStrike" kern="1200" cap="none" spc="0" normalizeH="0" baseline="0" noProof="0" dirty="0" err="1">
                <a:ln>
                  <a:noFill/>
                </a:ln>
                <a:solidFill>
                  <a:prstClr val="black"/>
                </a:solidFill>
                <a:effectLst/>
                <a:uLnTx/>
                <a:uFillTx/>
                <a:latin typeface="Arial"/>
                <a:cs typeface="Arial"/>
              </a:rPr>
              <a:t>upx</a:t>
            </a:r>
            <a:r>
              <a:rPr kumimoji="0" lang="en-US" sz="2000" b="0" i="0" u="none" strike="noStrike" kern="1200" cap="none" spc="0" normalizeH="0" baseline="0" noProof="0" dirty="0">
                <a:ln>
                  <a:noFill/>
                </a:ln>
                <a:solidFill>
                  <a:prstClr val="black"/>
                </a:solidFill>
                <a:effectLst/>
                <a:uLnTx/>
                <a:uFillTx/>
                <a:latin typeface="Arial"/>
                <a:cs typeface="Arial"/>
              </a:rPr>
              <a:t>: 5200 files</a:t>
            </a:r>
            <a:endParaRPr lang="en-US" sz="2000" dirty="0">
              <a:solidFill>
                <a:prstClr val="black"/>
              </a:solidFill>
              <a:latin typeface="Arial"/>
              <a:ea typeface="+mj-ea"/>
              <a:cs typeface="Arial"/>
            </a:endParaRPr>
          </a:p>
          <a:p>
            <a:r>
              <a:rPr lang="en-US" sz="2000" dirty="0" err="1">
                <a:ea typeface="+mj-ea"/>
              </a:rPr>
              <a:t>Thực</a:t>
            </a:r>
            <a:r>
              <a:rPr lang="en-US" sz="2000" dirty="0">
                <a:ea typeface="+mj-ea"/>
              </a:rPr>
              <a:t> </a:t>
            </a:r>
            <a:r>
              <a:rPr lang="en-US" sz="2000" dirty="0" err="1">
                <a:ea typeface="+mj-ea"/>
              </a:rPr>
              <a:t>tế</a:t>
            </a:r>
            <a:r>
              <a:rPr lang="en-US" sz="2000" dirty="0">
                <a:ea typeface="+mj-ea"/>
              </a:rPr>
              <a:t>, </a:t>
            </a:r>
            <a:r>
              <a:rPr lang="en-US" sz="2000" dirty="0" err="1">
                <a:ea typeface="+mj-ea"/>
              </a:rPr>
              <a:t>chạy</a:t>
            </a:r>
            <a:r>
              <a:rPr lang="en-US" sz="2000" dirty="0">
                <a:ea typeface="+mj-ea"/>
              </a:rPr>
              <a:t> </a:t>
            </a:r>
            <a:r>
              <a:rPr lang="en-US" sz="2000" dirty="0" err="1">
                <a:ea typeface="+mj-ea"/>
              </a:rPr>
              <a:t>thực</a:t>
            </a:r>
            <a:r>
              <a:rPr lang="en-US" sz="2000" dirty="0">
                <a:ea typeface="+mj-ea"/>
              </a:rPr>
              <a:t> </a:t>
            </a:r>
            <a:r>
              <a:rPr lang="en-US" sz="2000" dirty="0" err="1">
                <a:ea typeface="+mj-ea"/>
              </a:rPr>
              <a:t>nghiệm</a:t>
            </a:r>
            <a:r>
              <a:rPr lang="en-US" sz="2000" dirty="0">
                <a:ea typeface="+mj-ea"/>
              </a:rPr>
              <a:t>:</a:t>
            </a:r>
          </a:p>
          <a:p>
            <a:pPr lvl="1"/>
            <a:r>
              <a:rPr lang="en-US" sz="2000" dirty="0">
                <a:latin typeface="Arial"/>
                <a:ea typeface="+mj-ea"/>
                <a:cs typeface="Arial"/>
              </a:rPr>
              <a:t>2000 </a:t>
            </a:r>
            <a:r>
              <a:rPr lang="en-US" sz="2000" dirty="0" err="1">
                <a:latin typeface="Arial"/>
                <a:ea typeface="+mj-ea"/>
                <a:cs typeface="Arial"/>
              </a:rPr>
              <a:t>tệp</a:t>
            </a:r>
            <a:r>
              <a:rPr lang="en-US" sz="2000" dirty="0">
                <a:latin typeface="Arial"/>
                <a:ea typeface="+mj-ea"/>
                <a:cs typeface="Arial"/>
              </a:rPr>
              <a:t> </a:t>
            </a:r>
            <a:r>
              <a:rPr lang="en-US" sz="2000" dirty="0" err="1">
                <a:latin typeface="Arial"/>
                <a:ea typeface="+mj-ea"/>
                <a:cs typeface="Arial"/>
              </a:rPr>
              <a:t>từ</a:t>
            </a:r>
            <a:r>
              <a:rPr lang="en-US" sz="2000" dirty="0">
                <a:latin typeface="Arial"/>
                <a:ea typeface="+mj-ea"/>
                <a:cs typeface="Arial"/>
              </a:rPr>
              <a:t> </a:t>
            </a:r>
            <a:r>
              <a:rPr lang="en-US" sz="2000" dirty="0" err="1">
                <a:latin typeface="Arial"/>
                <a:ea typeface="+mj-ea"/>
                <a:cs typeface="Arial"/>
              </a:rPr>
              <a:t>mỗi</a:t>
            </a:r>
            <a:r>
              <a:rPr lang="en-US" sz="2000" dirty="0">
                <a:latin typeface="Arial"/>
                <a:ea typeface="+mj-ea"/>
                <a:cs typeface="Arial"/>
              </a:rPr>
              <a:t> </a:t>
            </a:r>
            <a:r>
              <a:rPr lang="en-US" sz="2000" dirty="0" err="1">
                <a:latin typeface="Arial"/>
                <a:ea typeface="+mj-ea"/>
                <a:cs typeface="Arial"/>
              </a:rPr>
              <a:t>thư</a:t>
            </a:r>
            <a:r>
              <a:rPr lang="en-US" sz="2000" dirty="0">
                <a:latin typeface="Arial"/>
                <a:ea typeface="+mj-ea"/>
                <a:cs typeface="Arial"/>
              </a:rPr>
              <a:t> </a:t>
            </a:r>
            <a:r>
              <a:rPr lang="en-US" sz="2000" dirty="0" err="1">
                <a:latin typeface="Arial"/>
                <a:ea typeface="+mj-ea"/>
                <a:cs typeface="Arial"/>
              </a:rPr>
              <a:t>mục</a:t>
            </a:r>
            <a:r>
              <a:rPr lang="en-US" sz="2000" dirty="0">
                <a:latin typeface="Arial"/>
                <a:ea typeface="+mj-ea"/>
                <a:cs typeface="Arial"/>
              </a:rPr>
              <a:t> </a:t>
            </a:r>
            <a:r>
              <a:rPr lang="en-US" sz="2000" dirty="0" err="1">
                <a:latin typeface="Arial"/>
                <a:ea typeface="+mj-ea"/>
                <a:cs typeface="Arial"/>
              </a:rPr>
              <a:t>cho</a:t>
            </a:r>
            <a:r>
              <a:rPr lang="en-US" sz="2000" dirty="0">
                <a:latin typeface="Arial"/>
                <a:ea typeface="+mj-ea"/>
                <a:cs typeface="Arial"/>
              </a:rPr>
              <a:t> </a:t>
            </a:r>
            <a:r>
              <a:rPr lang="en-US" sz="2000" dirty="0" err="1">
                <a:latin typeface="Arial"/>
                <a:ea typeface="+mj-ea"/>
                <a:cs typeface="Arial"/>
              </a:rPr>
              <a:t>các</a:t>
            </a:r>
            <a:r>
              <a:rPr lang="en-US" sz="2000" dirty="0">
                <a:latin typeface="Arial"/>
                <a:ea typeface="+mj-ea"/>
                <a:cs typeface="Arial"/>
              </a:rPr>
              <a:t> </a:t>
            </a:r>
            <a:r>
              <a:rPr lang="en-US" sz="2000" dirty="0" err="1">
                <a:latin typeface="Arial"/>
                <a:ea typeface="+mj-ea"/>
                <a:cs typeface="Arial"/>
              </a:rPr>
              <a:t>công</a:t>
            </a:r>
            <a:r>
              <a:rPr lang="en-US" sz="2000" dirty="0">
                <a:latin typeface="Arial"/>
                <a:ea typeface="+mj-ea"/>
                <a:cs typeface="Arial"/>
              </a:rPr>
              <a:t> </a:t>
            </a:r>
            <a:r>
              <a:rPr lang="en-US" sz="2000" dirty="0" err="1">
                <a:latin typeface="Arial"/>
                <a:ea typeface="+mj-ea"/>
                <a:cs typeface="Arial"/>
              </a:rPr>
              <a:t>cụ</a:t>
            </a:r>
            <a:r>
              <a:rPr lang="en-US" sz="2000" dirty="0">
                <a:latin typeface="Arial"/>
                <a:ea typeface="+mj-ea"/>
                <a:cs typeface="Arial"/>
              </a:rPr>
              <a:t> DIE, </a:t>
            </a:r>
            <a:r>
              <a:rPr lang="en-US" sz="2000" dirty="0" err="1">
                <a:latin typeface="Arial"/>
                <a:ea typeface="+mj-ea"/>
                <a:cs typeface="Arial"/>
              </a:rPr>
              <a:t>PEiD</a:t>
            </a:r>
            <a:r>
              <a:rPr lang="en-US" sz="2000" dirty="0">
                <a:latin typeface="Arial"/>
                <a:ea typeface="+mj-ea"/>
                <a:cs typeface="Arial"/>
              </a:rPr>
              <a:t>, </a:t>
            </a:r>
            <a:r>
              <a:rPr lang="en-US" sz="2000" dirty="0" err="1">
                <a:latin typeface="Arial"/>
                <a:ea typeface="+mj-ea"/>
                <a:cs typeface="Arial"/>
              </a:rPr>
              <a:t>Unipacker</a:t>
            </a:r>
            <a:r>
              <a:rPr lang="en-US" sz="2000" dirty="0">
                <a:latin typeface="Arial"/>
                <a:ea typeface="+mj-ea"/>
                <a:cs typeface="Arial"/>
              </a:rPr>
              <a:t> </a:t>
            </a:r>
            <a:r>
              <a:rPr lang="en-US" sz="2000" dirty="0" err="1">
                <a:latin typeface="Arial"/>
                <a:ea typeface="+mj-ea"/>
                <a:cs typeface="Arial"/>
              </a:rPr>
              <a:t>và</a:t>
            </a:r>
            <a:r>
              <a:rPr lang="en-US" sz="2000" dirty="0">
                <a:latin typeface="Arial"/>
                <a:ea typeface="+mj-ea"/>
                <a:cs typeface="Arial"/>
              </a:rPr>
              <a:t> </a:t>
            </a:r>
            <a:r>
              <a:rPr lang="en-US" sz="2000" dirty="0" err="1">
                <a:latin typeface="Arial"/>
                <a:ea typeface="+mj-ea"/>
                <a:cs typeface="Arial"/>
              </a:rPr>
              <a:t>ClamAV</a:t>
            </a:r>
            <a:endParaRPr lang="en-US" sz="2000" dirty="0">
              <a:latin typeface="Arial"/>
              <a:ea typeface="+mj-ea"/>
              <a:cs typeface="Arial"/>
            </a:endParaRPr>
          </a:p>
          <a:p>
            <a:endParaRPr lang="en-US" sz="2000" dirty="0">
              <a:ea typeface="+mj-ea"/>
            </a:endParaRPr>
          </a:p>
        </p:txBody>
      </p:sp>
      <p:sp>
        <p:nvSpPr>
          <p:cNvPr id="4" name="Slide Number Placeholder 3">
            <a:extLst>
              <a:ext uri="{FF2B5EF4-FFF2-40B4-BE49-F238E27FC236}">
                <a16:creationId xmlns:a16="http://schemas.microsoft.com/office/drawing/2014/main" id="{90DCBA8B-3E54-44E7-9E16-B32E964FA0F3}"/>
              </a:ext>
            </a:extLst>
          </p:cNvPr>
          <p:cNvSpPr>
            <a:spLocks noGrp="1"/>
          </p:cNvSpPr>
          <p:nvPr>
            <p:ph type="sldNum" sz="quarter" idx="12"/>
          </p:nvPr>
        </p:nvSpPr>
        <p:spPr/>
        <p:txBody>
          <a:bodyPr/>
          <a:lstStyle/>
          <a:p>
            <a:fld id="{B487F271-60DF-4592-BB7F-B45BB4441AA9}" type="slidenum">
              <a:rPr lang="en-US" smtClean="0"/>
              <a:pPr/>
              <a:t>13</a:t>
            </a:fld>
            <a:endParaRPr lang="en-US" dirty="0"/>
          </a:p>
        </p:txBody>
      </p:sp>
      <p:sp>
        <p:nvSpPr>
          <p:cNvPr id="7" name="Title 1">
            <a:extLst>
              <a:ext uri="{FF2B5EF4-FFF2-40B4-BE49-F238E27FC236}">
                <a16:creationId xmlns:a16="http://schemas.microsoft.com/office/drawing/2014/main" id="{94CFE63B-545F-3DEE-EBB1-302313A00D5F}"/>
              </a:ext>
            </a:extLst>
          </p:cNvPr>
          <p:cNvSpPr>
            <a:spLocks noGrp="1"/>
          </p:cNvSpPr>
          <p:nvPr>
            <p:ph type="title"/>
          </p:nvPr>
        </p:nvSpPr>
        <p:spPr>
          <a:xfrm>
            <a:off x="216567" y="265819"/>
            <a:ext cx="8212055" cy="584436"/>
          </a:xfrm>
        </p:spPr>
        <p:txBody>
          <a:bodyPr>
            <a:normAutofit/>
          </a:bodyPr>
          <a:lstStyle/>
          <a:p>
            <a:pPr marL="292735" indent="-292735" defTabSz="385571">
              <a:spcBef>
                <a:spcPts val="2700"/>
              </a:spcBef>
              <a:defRPr sz="1800"/>
            </a:pPr>
            <a:r>
              <a:rPr lang="en-US" sz="2800" b="1" dirty="0" err="1">
                <a:solidFill>
                  <a:srgbClr val="FF0000"/>
                </a:solidFill>
                <a:latin typeface="Arial"/>
                <a:cs typeface="Arial"/>
              </a:rPr>
              <a:t>Phần</a:t>
            </a:r>
            <a:r>
              <a:rPr lang="en-US" sz="2800" b="1" dirty="0">
                <a:solidFill>
                  <a:srgbClr val="FF0000"/>
                </a:solidFill>
                <a:latin typeface="Arial"/>
                <a:cs typeface="Arial"/>
              </a:rPr>
              <a:t> III: </a:t>
            </a:r>
            <a:r>
              <a:rPr lang="en-US" sz="2800" dirty="0">
                <a:solidFill>
                  <a:srgbClr val="FF0000"/>
                </a:solidFill>
                <a:latin typeface="Arial"/>
                <a:cs typeface="Arial"/>
              </a:rPr>
              <a:t>Phương </a:t>
            </a:r>
            <a:r>
              <a:rPr lang="en-US" sz="2800" dirty="0" err="1">
                <a:solidFill>
                  <a:srgbClr val="FF0000"/>
                </a:solidFill>
                <a:latin typeface="Arial"/>
                <a:cs typeface="Arial"/>
              </a:rPr>
              <a:t>pháp</a:t>
            </a:r>
            <a:r>
              <a:rPr lang="en-US" sz="2800" dirty="0">
                <a:solidFill>
                  <a:srgbClr val="FF0000"/>
                </a:solidFill>
                <a:latin typeface="Arial"/>
                <a:cs typeface="Arial"/>
              </a:rPr>
              <a:t> </a:t>
            </a:r>
            <a:r>
              <a:rPr lang="en-US" sz="2800" dirty="0" err="1">
                <a:solidFill>
                  <a:srgbClr val="FF0000"/>
                </a:solidFill>
                <a:latin typeface="Arial"/>
                <a:cs typeface="Arial"/>
              </a:rPr>
              <a:t>thực</a:t>
            </a:r>
            <a:r>
              <a:rPr lang="en-US" sz="2800" b="1" dirty="0">
                <a:solidFill>
                  <a:srgbClr val="FF0000"/>
                </a:solidFill>
                <a:latin typeface="Arial"/>
                <a:cs typeface="Arial"/>
              </a:rPr>
              <a:t> </a:t>
            </a:r>
            <a:r>
              <a:rPr lang="en-US" sz="2800" dirty="0" err="1">
                <a:solidFill>
                  <a:srgbClr val="FF0000"/>
                </a:solidFill>
                <a:latin typeface="Arial"/>
                <a:cs typeface="Arial"/>
              </a:rPr>
              <a:t>hiện</a:t>
            </a:r>
            <a:endParaRPr lang="en-US" sz="2800" b="1" dirty="0">
              <a:solidFill>
                <a:srgbClr val="FF0000"/>
              </a:solidFill>
              <a:latin typeface="Arial"/>
              <a:cs typeface="Arial"/>
            </a:endParaRPr>
          </a:p>
        </p:txBody>
      </p:sp>
      <p:sp>
        <p:nvSpPr>
          <p:cNvPr id="2" name="TextBox 1">
            <a:extLst>
              <a:ext uri="{FF2B5EF4-FFF2-40B4-BE49-F238E27FC236}">
                <a16:creationId xmlns:a16="http://schemas.microsoft.com/office/drawing/2014/main" id="{8F6F54A7-CAAB-A6D0-7068-C98A14CB1312}"/>
              </a:ext>
            </a:extLst>
          </p:cNvPr>
          <p:cNvSpPr txBox="1"/>
          <p:nvPr/>
        </p:nvSpPr>
        <p:spPr>
          <a:xfrm>
            <a:off x="549443" y="962224"/>
            <a:ext cx="5279036" cy="461665"/>
          </a:xfrm>
          <a:prstGeom prst="rect">
            <a:avLst/>
          </a:prstGeom>
          <a:noFill/>
        </p:spPr>
        <p:txBody>
          <a:bodyPr wrap="square" rtlCol="0">
            <a:spAutoFit/>
          </a:bodyPr>
          <a:lstStyle/>
          <a:p>
            <a:r>
              <a:rPr lang="en-US" sz="2400" b="1" dirty="0">
                <a:solidFill>
                  <a:schemeClr val="accent1"/>
                </a:solidFill>
                <a:latin typeface="Arial" panose="020B0604020202020204" pitchFamily="34" charset="0"/>
                <a:cs typeface="Arial" panose="020B0604020202020204" pitchFamily="34" charset="0"/>
              </a:rPr>
              <a:t>Dataset</a:t>
            </a:r>
          </a:p>
        </p:txBody>
      </p:sp>
      <p:sp>
        <p:nvSpPr>
          <p:cNvPr id="6" name="TextBox 5">
            <a:extLst>
              <a:ext uri="{FF2B5EF4-FFF2-40B4-BE49-F238E27FC236}">
                <a16:creationId xmlns:a16="http://schemas.microsoft.com/office/drawing/2014/main" id="{EC41D714-15A9-F201-4DD9-7B7373278FBE}"/>
              </a:ext>
            </a:extLst>
          </p:cNvPr>
          <p:cNvSpPr txBox="1"/>
          <p:nvPr/>
        </p:nvSpPr>
        <p:spPr>
          <a:xfrm>
            <a:off x="216567" y="5099951"/>
            <a:ext cx="8843211" cy="1077218"/>
          </a:xfrm>
          <a:prstGeom prst="rect">
            <a:avLst/>
          </a:prstGeom>
          <a:noFill/>
        </p:spPr>
        <p:txBody>
          <a:bodyPr wrap="square">
            <a:spAutoFit/>
          </a:bodyPr>
          <a:lstStyle/>
          <a:p>
            <a:pPr marL="0" indent="0" algn="just">
              <a:buNone/>
            </a:pPr>
            <a:r>
              <a:rPr lang="en-US" sz="1600" dirty="0">
                <a:latin typeface="Arial" panose="020B0604020202020204" pitchFamily="34" charset="0"/>
                <a:ea typeface="+mj-ea"/>
                <a:cs typeface="Arial" panose="020B0604020202020204" pitchFamily="34" charset="0"/>
              </a:rPr>
              <a:t>Cre: </a:t>
            </a:r>
            <a:r>
              <a:rPr lang="en-US" sz="1600" dirty="0">
                <a:latin typeface="Arial" panose="020B0604020202020204" pitchFamily="34" charset="0"/>
                <a:cs typeface="Arial" panose="020B0604020202020204" pitchFamily="34" charset="0"/>
              </a:rPr>
              <a:t>Hojjat Aghakhani et al. “When Malware is </a:t>
            </a:r>
            <a:r>
              <a:rPr lang="en-US" sz="1600" dirty="0" err="1">
                <a:latin typeface="Arial" panose="020B0604020202020204" pitchFamily="34" charset="0"/>
                <a:cs typeface="Arial" panose="020B0604020202020204" pitchFamily="34" charset="0"/>
              </a:rPr>
              <a:t>Packin</a:t>
            </a:r>
            <a:r>
              <a:rPr lang="en-US" sz="1600" dirty="0">
                <a:latin typeface="Arial" panose="020B0604020202020204" pitchFamily="34" charset="0"/>
                <a:cs typeface="Arial" panose="020B0604020202020204" pitchFamily="34" charset="0"/>
              </a:rPr>
              <a:t>’ Heat; Limits of Machine Learning Classifiers Based on Static Analysis Features”. In: Network and Dis tributed Systems Security (NDSS) Symposium. Internet Society, 2020.</a:t>
            </a:r>
            <a:endParaRPr lang="en-US" sz="1600" dirty="0">
              <a:latin typeface="Arial" panose="020B0604020202020204" pitchFamily="34" charset="0"/>
              <a:ea typeface="+mj-ea"/>
              <a:cs typeface="Arial" panose="020B0604020202020204" pitchFamily="34" charset="0"/>
            </a:endParaRPr>
          </a:p>
          <a:p>
            <a:pPr marL="0" indent="0" algn="just">
              <a:buNone/>
            </a:pPr>
            <a:r>
              <a:rPr lang="en-US" sz="1600" dirty="0">
                <a:latin typeface="Arial" panose="020B0604020202020204" pitchFamily="34" charset="0"/>
                <a:ea typeface="+mj-ea"/>
                <a:cs typeface="Arial" panose="020B0604020202020204" pitchFamily="34" charset="0"/>
              </a:rPr>
              <a:t>Download </a:t>
            </a:r>
            <a:r>
              <a:rPr lang="en-US" sz="1600" dirty="0" err="1">
                <a:latin typeface="Arial" panose="020B0604020202020204" pitchFamily="34" charset="0"/>
                <a:ea typeface="+mj-ea"/>
                <a:cs typeface="Arial" panose="020B0604020202020204" pitchFamily="34" charset="0"/>
              </a:rPr>
              <a:t>tại</a:t>
            </a:r>
            <a:r>
              <a:rPr lang="en-US" sz="1600" dirty="0">
                <a:latin typeface="Arial" panose="020B0604020202020204" pitchFamily="34" charset="0"/>
                <a:ea typeface="+mj-ea"/>
                <a:cs typeface="Arial" panose="020B0604020202020204" pitchFamily="34" charset="0"/>
              </a:rPr>
              <a:t>: </a:t>
            </a:r>
            <a:r>
              <a:rPr lang="en-US" sz="1600" dirty="0">
                <a:solidFill>
                  <a:schemeClr val="accent5"/>
                </a:solidFill>
                <a:latin typeface="Arial" panose="020B0604020202020204" pitchFamily="34" charset="0"/>
                <a:ea typeface="+mj-ea"/>
                <a:cs typeface="Arial" panose="020B0604020202020204" pitchFamily="34" charset="0"/>
              </a:rPr>
              <a:t>https://github.com/ucsb-seclab/packware/tree/master</a:t>
            </a:r>
          </a:p>
        </p:txBody>
      </p:sp>
      <p:sp>
        <p:nvSpPr>
          <p:cNvPr id="8" name="Rectangle 7">
            <a:extLst>
              <a:ext uri="{FF2B5EF4-FFF2-40B4-BE49-F238E27FC236}">
                <a16:creationId xmlns:a16="http://schemas.microsoft.com/office/drawing/2014/main" id="{3D96F19A-D1AF-3DF8-1DFC-549C25C79C0A}"/>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2397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3DEF1-14C9-EAFF-7BE7-959AEE7DE78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5CFA57-599C-5394-40EE-1AA6076682C3}"/>
              </a:ext>
            </a:extLst>
          </p:cNvPr>
          <p:cNvSpPr>
            <a:spLocks noGrp="1"/>
          </p:cNvSpPr>
          <p:nvPr>
            <p:ph type="sldNum" sz="quarter" idx="12"/>
          </p:nvPr>
        </p:nvSpPr>
        <p:spPr/>
        <p:txBody>
          <a:bodyPr/>
          <a:lstStyle/>
          <a:p>
            <a:fld id="{B487F271-60DF-4592-BB7F-B45BB4441AA9}" type="slidenum">
              <a:rPr lang="en-US" smtClean="0"/>
              <a:pPr/>
              <a:t>14</a:t>
            </a:fld>
            <a:endParaRPr lang="en-US"/>
          </a:p>
        </p:txBody>
      </p:sp>
      <p:sp>
        <p:nvSpPr>
          <p:cNvPr id="7" name="Title 1">
            <a:extLst>
              <a:ext uri="{FF2B5EF4-FFF2-40B4-BE49-F238E27FC236}">
                <a16:creationId xmlns:a16="http://schemas.microsoft.com/office/drawing/2014/main" id="{0A55D101-7041-DFD7-743F-35B1EAA15432}"/>
              </a:ext>
            </a:extLst>
          </p:cNvPr>
          <p:cNvSpPr>
            <a:spLocks noGrp="1"/>
          </p:cNvSpPr>
          <p:nvPr>
            <p:ph type="title"/>
          </p:nvPr>
        </p:nvSpPr>
        <p:spPr>
          <a:xfrm>
            <a:off x="216567" y="265819"/>
            <a:ext cx="8212055" cy="584436"/>
          </a:xfrm>
        </p:spPr>
        <p:txBody>
          <a:bodyPr>
            <a:normAutofit/>
          </a:bodyPr>
          <a:lstStyle/>
          <a:p>
            <a:pPr marL="292735" indent="-292735" defTabSz="385571">
              <a:spcBef>
                <a:spcPts val="2700"/>
              </a:spcBef>
              <a:defRPr sz="1800"/>
            </a:pPr>
            <a:r>
              <a:rPr lang="en-US" sz="2800" b="1" err="1">
                <a:solidFill>
                  <a:srgbClr val="FF0000"/>
                </a:solidFill>
                <a:latin typeface="Arial"/>
                <a:cs typeface="Arial"/>
              </a:rPr>
              <a:t>Phần</a:t>
            </a:r>
            <a:r>
              <a:rPr lang="en-US" sz="2800" b="1">
                <a:solidFill>
                  <a:srgbClr val="FF0000"/>
                </a:solidFill>
                <a:latin typeface="Arial"/>
                <a:cs typeface="Arial"/>
              </a:rPr>
              <a:t> III: </a:t>
            </a:r>
            <a:r>
              <a:rPr lang="en-US" sz="2800">
                <a:solidFill>
                  <a:srgbClr val="FF0000"/>
                </a:solidFill>
                <a:latin typeface="Arial"/>
                <a:cs typeface="Arial"/>
              </a:rPr>
              <a:t>Phương </a:t>
            </a:r>
            <a:r>
              <a:rPr lang="en-US" sz="2800" err="1">
                <a:solidFill>
                  <a:srgbClr val="FF0000"/>
                </a:solidFill>
                <a:latin typeface="Arial"/>
                <a:cs typeface="Arial"/>
              </a:rPr>
              <a:t>pháp</a:t>
            </a:r>
            <a:r>
              <a:rPr lang="en-US" sz="2800">
                <a:solidFill>
                  <a:srgbClr val="FF0000"/>
                </a:solidFill>
                <a:latin typeface="Arial"/>
                <a:cs typeface="Arial"/>
              </a:rPr>
              <a:t> </a:t>
            </a:r>
            <a:r>
              <a:rPr lang="en-US" sz="2800" err="1">
                <a:solidFill>
                  <a:srgbClr val="FF0000"/>
                </a:solidFill>
                <a:latin typeface="Arial"/>
                <a:cs typeface="Arial"/>
              </a:rPr>
              <a:t>thực</a:t>
            </a:r>
            <a:r>
              <a:rPr lang="en-US" sz="2800">
                <a:solidFill>
                  <a:srgbClr val="FF0000"/>
                </a:solidFill>
                <a:latin typeface="Arial"/>
                <a:cs typeface="Arial"/>
              </a:rPr>
              <a:t> </a:t>
            </a:r>
            <a:r>
              <a:rPr lang="en-US" sz="2800" err="1">
                <a:solidFill>
                  <a:srgbClr val="FF0000"/>
                </a:solidFill>
                <a:latin typeface="Arial"/>
                <a:cs typeface="Arial"/>
              </a:rPr>
              <a:t>hiện</a:t>
            </a:r>
            <a:endParaRPr lang="en-US" sz="2800" b="1" err="1">
              <a:solidFill>
                <a:srgbClr val="FF0000"/>
              </a:solidFill>
              <a:latin typeface="Arial"/>
              <a:cs typeface="Arial"/>
            </a:endParaRPr>
          </a:p>
        </p:txBody>
      </p:sp>
      <p:sp>
        <p:nvSpPr>
          <p:cNvPr id="2" name="TextBox 1">
            <a:extLst>
              <a:ext uri="{FF2B5EF4-FFF2-40B4-BE49-F238E27FC236}">
                <a16:creationId xmlns:a16="http://schemas.microsoft.com/office/drawing/2014/main" id="{7F6B5F1C-54A2-C62C-BA33-20D3BA6F6CC9}"/>
              </a:ext>
            </a:extLst>
          </p:cNvPr>
          <p:cNvSpPr txBox="1"/>
          <p:nvPr/>
        </p:nvSpPr>
        <p:spPr>
          <a:xfrm>
            <a:off x="549443" y="962224"/>
            <a:ext cx="5279036" cy="461665"/>
          </a:xfrm>
          <a:prstGeom prst="rect">
            <a:avLst/>
          </a:prstGeom>
          <a:noFill/>
        </p:spPr>
        <p:txBody>
          <a:bodyPr wrap="square" lIns="91440" tIns="45720" rIns="91440" bIns="45720" rtlCol="0" anchor="t">
            <a:spAutoFit/>
          </a:bodyPr>
          <a:lstStyle/>
          <a:p>
            <a:r>
              <a:rPr lang="en-US" sz="2400" b="1" dirty="0" err="1">
                <a:solidFill>
                  <a:schemeClr val="accent1"/>
                </a:solidFill>
                <a:latin typeface="Arial" panose="020B0604020202020204" pitchFamily="34" charset="0"/>
                <a:cs typeface="Arial" panose="020B0604020202020204" pitchFamily="34" charset="0"/>
              </a:rPr>
              <a:t>Mô</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hình</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tổng</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quan</a:t>
            </a:r>
            <a:endParaRPr lang="vi-VN" sz="2400" b="1" dirty="0">
              <a:solidFill>
                <a:schemeClr val="accent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AE32D2A-6AAD-7A8F-71D5-ECDB656D1330}"/>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Hình ảnh 8" descr="Ảnh có chứa văn bản, ảnh chụp màn hình, Phông chữ, biểu đồ&#10;&#10;Nội dung do AI tạo ra có thể không chính xác.">
            <a:extLst>
              <a:ext uri="{FF2B5EF4-FFF2-40B4-BE49-F238E27FC236}">
                <a16:creationId xmlns:a16="http://schemas.microsoft.com/office/drawing/2014/main" id="{71485DC1-BB12-990B-4438-19CCDEA3B5CF}"/>
              </a:ext>
            </a:extLst>
          </p:cNvPr>
          <p:cNvPicPr>
            <a:picLocks noChangeAspect="1"/>
          </p:cNvPicPr>
          <p:nvPr/>
        </p:nvPicPr>
        <p:blipFill>
          <a:blip r:embed="rId2"/>
          <a:stretch>
            <a:fillRect/>
          </a:stretch>
        </p:blipFill>
        <p:spPr>
          <a:xfrm>
            <a:off x="100642" y="1785628"/>
            <a:ext cx="8942717" cy="3272368"/>
          </a:xfrm>
          <a:prstGeom prst="rect">
            <a:avLst/>
          </a:prstGeom>
        </p:spPr>
      </p:pic>
    </p:spTree>
    <p:extLst>
      <p:ext uri="{BB962C8B-B14F-4D97-AF65-F5344CB8AC3E}">
        <p14:creationId xmlns:p14="http://schemas.microsoft.com/office/powerpoint/2010/main" val="362007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CD667-7221-D2E9-BCDF-7F0438A40BD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7A280E-50A7-6536-FBBE-33DF862AEBB4}"/>
              </a:ext>
            </a:extLst>
          </p:cNvPr>
          <p:cNvSpPr>
            <a:spLocks noGrp="1"/>
          </p:cNvSpPr>
          <p:nvPr>
            <p:ph type="sldNum" sz="quarter" idx="12"/>
          </p:nvPr>
        </p:nvSpPr>
        <p:spPr/>
        <p:txBody>
          <a:bodyPr/>
          <a:lstStyle/>
          <a:p>
            <a:fld id="{B487F271-60DF-4592-BB7F-B45BB4441AA9}" type="slidenum">
              <a:rPr lang="en-US" smtClean="0"/>
              <a:pPr/>
              <a:t>15</a:t>
            </a:fld>
            <a:endParaRPr lang="en-US" dirty="0"/>
          </a:p>
        </p:txBody>
      </p:sp>
      <p:sp>
        <p:nvSpPr>
          <p:cNvPr id="7" name="Title 1">
            <a:extLst>
              <a:ext uri="{FF2B5EF4-FFF2-40B4-BE49-F238E27FC236}">
                <a16:creationId xmlns:a16="http://schemas.microsoft.com/office/drawing/2014/main" id="{BBF1BB31-6DDE-D2D1-9FBC-0ACBAE45C949}"/>
              </a:ext>
            </a:extLst>
          </p:cNvPr>
          <p:cNvSpPr>
            <a:spLocks noGrp="1"/>
          </p:cNvSpPr>
          <p:nvPr>
            <p:ph type="title"/>
          </p:nvPr>
        </p:nvSpPr>
        <p:spPr>
          <a:xfrm>
            <a:off x="169946" y="144644"/>
            <a:ext cx="8214072" cy="510111"/>
          </a:xfrm>
        </p:spPr>
        <p:txBody>
          <a:bodyPr>
            <a:normAutofit fontScale="90000"/>
          </a:bodyPr>
          <a:lstStyle/>
          <a:p>
            <a:pPr marL="292735" indent="-292735" defTabSz="385571">
              <a:spcBef>
                <a:spcPts val="2700"/>
              </a:spcBef>
              <a:defRPr sz="1800"/>
            </a:pPr>
            <a:r>
              <a:rPr lang="en-US" sz="3200" b="1" err="1">
                <a:solidFill>
                  <a:srgbClr val="FF0000"/>
                </a:solidFill>
                <a:latin typeface="Arial"/>
                <a:cs typeface="Arial"/>
              </a:rPr>
              <a:t>Phần</a:t>
            </a:r>
            <a:r>
              <a:rPr lang="en-US" sz="3200" b="1">
                <a:solidFill>
                  <a:srgbClr val="FF0000"/>
                </a:solidFill>
                <a:latin typeface="Arial"/>
                <a:cs typeface="Arial"/>
              </a:rPr>
              <a:t> III: </a:t>
            </a:r>
            <a:r>
              <a:rPr lang="en-US" sz="3200">
                <a:solidFill>
                  <a:srgbClr val="FF0000"/>
                </a:solidFill>
                <a:latin typeface="Arial"/>
                <a:cs typeface="Arial"/>
              </a:rPr>
              <a:t>Phương </a:t>
            </a:r>
            <a:r>
              <a:rPr lang="en-US" sz="3200" err="1">
                <a:solidFill>
                  <a:srgbClr val="FF0000"/>
                </a:solidFill>
                <a:latin typeface="Arial"/>
                <a:cs typeface="Arial"/>
              </a:rPr>
              <a:t>pháp</a:t>
            </a:r>
            <a:r>
              <a:rPr lang="en-US" sz="3200">
                <a:solidFill>
                  <a:srgbClr val="FF0000"/>
                </a:solidFill>
                <a:latin typeface="Arial"/>
                <a:cs typeface="Arial"/>
              </a:rPr>
              <a:t> </a:t>
            </a:r>
            <a:r>
              <a:rPr lang="en-US" sz="3200" err="1">
                <a:solidFill>
                  <a:srgbClr val="FF0000"/>
                </a:solidFill>
                <a:latin typeface="Arial"/>
                <a:cs typeface="Arial"/>
              </a:rPr>
              <a:t>thực</a:t>
            </a:r>
            <a:r>
              <a:rPr lang="en-US" sz="3200">
                <a:solidFill>
                  <a:srgbClr val="FF0000"/>
                </a:solidFill>
                <a:latin typeface="Arial"/>
                <a:cs typeface="Arial"/>
              </a:rPr>
              <a:t> </a:t>
            </a:r>
            <a:r>
              <a:rPr lang="en-US" sz="3200" err="1">
                <a:solidFill>
                  <a:srgbClr val="FF0000"/>
                </a:solidFill>
                <a:latin typeface="Arial"/>
                <a:cs typeface="Arial"/>
              </a:rPr>
              <a:t>hiện</a:t>
            </a:r>
            <a:r>
              <a:rPr lang="en-US" sz="3200">
                <a:solidFill>
                  <a:srgbClr val="FF0000"/>
                </a:solidFill>
                <a:latin typeface="Arial"/>
                <a:cs typeface="Arial"/>
              </a:rPr>
              <a:t> </a:t>
            </a:r>
            <a:endParaRPr lang="en-US" sz="3200" b="1" dirty="0">
              <a:solidFill>
                <a:srgbClr val="FF0000"/>
              </a:solidFill>
            </a:endParaRPr>
          </a:p>
        </p:txBody>
      </p:sp>
      <p:sp>
        <p:nvSpPr>
          <p:cNvPr id="10" name="TextBox 9">
            <a:extLst>
              <a:ext uri="{FF2B5EF4-FFF2-40B4-BE49-F238E27FC236}">
                <a16:creationId xmlns:a16="http://schemas.microsoft.com/office/drawing/2014/main" id="{C49F2613-328D-32AF-9959-72206E100BDB}"/>
              </a:ext>
            </a:extLst>
          </p:cNvPr>
          <p:cNvSpPr txBox="1"/>
          <p:nvPr/>
        </p:nvSpPr>
        <p:spPr>
          <a:xfrm>
            <a:off x="578197" y="962224"/>
            <a:ext cx="7622546" cy="830997"/>
          </a:xfrm>
          <a:prstGeom prst="rect">
            <a:avLst/>
          </a:prstGeom>
          <a:noFill/>
        </p:spPr>
        <p:txBody>
          <a:bodyPr wrap="square" lIns="91440" tIns="45720" rIns="91440" bIns="45720" rtlCol="0" anchor="t">
            <a:spAutoFit/>
          </a:bodyPr>
          <a:lstStyle/>
          <a:p>
            <a:r>
              <a:rPr lang="en-US" sz="2400" b="1" dirty="0">
                <a:solidFill>
                  <a:schemeClr val="accent1"/>
                </a:solidFill>
                <a:latin typeface="Arial"/>
                <a:cs typeface="Arial"/>
              </a:rPr>
              <a:t>Giai </a:t>
            </a:r>
            <a:r>
              <a:rPr lang="en-US" sz="2400" b="1" dirty="0" err="1">
                <a:solidFill>
                  <a:schemeClr val="accent1"/>
                </a:solidFill>
                <a:latin typeface="Arial"/>
                <a:cs typeface="Arial"/>
              </a:rPr>
              <a:t>đoạn</a:t>
            </a:r>
            <a:r>
              <a:rPr lang="en-US" sz="2400" b="1" dirty="0">
                <a:solidFill>
                  <a:schemeClr val="accent1"/>
                </a:solidFill>
                <a:latin typeface="Arial"/>
                <a:cs typeface="Arial"/>
              </a:rPr>
              <a:t> 1</a:t>
            </a:r>
            <a:endParaRPr lang="vi-VN" sz="2400" b="1" dirty="0">
              <a:solidFill>
                <a:schemeClr val="accent1"/>
              </a:solidFill>
              <a:latin typeface="Arial"/>
              <a:cs typeface="Arial"/>
            </a:endParaRPr>
          </a:p>
          <a:p>
            <a:r>
              <a:rPr lang="en-US" sz="2400" b="1" dirty="0" err="1">
                <a:solidFill>
                  <a:schemeClr val="accent1"/>
                </a:solidFill>
                <a:latin typeface="Arial"/>
                <a:cs typeface="Arial"/>
              </a:rPr>
              <a:t>Đánh</a:t>
            </a:r>
            <a:r>
              <a:rPr lang="en-US" sz="2400" b="1" dirty="0">
                <a:solidFill>
                  <a:schemeClr val="accent1"/>
                </a:solidFill>
                <a:latin typeface="Arial"/>
                <a:cs typeface="Arial"/>
              </a:rPr>
              <a:t> </a:t>
            </a:r>
            <a:r>
              <a:rPr lang="en-US" sz="2400" b="1" dirty="0" err="1">
                <a:solidFill>
                  <a:schemeClr val="accent1"/>
                </a:solidFill>
                <a:latin typeface="Arial"/>
                <a:cs typeface="Arial"/>
              </a:rPr>
              <a:t>giá</a:t>
            </a:r>
            <a:r>
              <a:rPr lang="en-US" sz="2400" b="1" dirty="0">
                <a:solidFill>
                  <a:schemeClr val="accent1"/>
                </a:solidFill>
                <a:latin typeface="Arial"/>
                <a:cs typeface="Arial"/>
              </a:rPr>
              <a:t> </a:t>
            </a:r>
            <a:r>
              <a:rPr lang="en-US" sz="2400" b="1" dirty="0" err="1">
                <a:solidFill>
                  <a:schemeClr val="accent1"/>
                </a:solidFill>
                <a:latin typeface="Arial"/>
                <a:cs typeface="Arial"/>
              </a:rPr>
              <a:t>khả</a:t>
            </a:r>
            <a:r>
              <a:rPr lang="en-US" sz="2400" b="1" dirty="0">
                <a:solidFill>
                  <a:schemeClr val="accent1"/>
                </a:solidFill>
                <a:latin typeface="Arial"/>
                <a:cs typeface="Arial"/>
              </a:rPr>
              <a:t> </a:t>
            </a:r>
            <a:r>
              <a:rPr lang="en-US" sz="2400" b="1" dirty="0" err="1">
                <a:solidFill>
                  <a:schemeClr val="accent1"/>
                </a:solidFill>
                <a:latin typeface="Arial"/>
                <a:cs typeface="Arial"/>
              </a:rPr>
              <a:t>năng</a:t>
            </a:r>
            <a:r>
              <a:rPr lang="en-US" sz="2400" b="1" dirty="0">
                <a:solidFill>
                  <a:schemeClr val="accent1"/>
                </a:solidFill>
                <a:latin typeface="Arial"/>
                <a:cs typeface="Arial"/>
              </a:rPr>
              <a:t> </a:t>
            </a:r>
            <a:r>
              <a:rPr lang="en-US" sz="2400" b="1" dirty="0" err="1">
                <a:solidFill>
                  <a:schemeClr val="accent1"/>
                </a:solidFill>
                <a:latin typeface="Arial"/>
                <a:cs typeface="Arial"/>
              </a:rPr>
              <a:t>phát</a:t>
            </a:r>
            <a:r>
              <a:rPr lang="en-US" sz="2400" b="1" dirty="0">
                <a:solidFill>
                  <a:schemeClr val="accent1"/>
                </a:solidFill>
                <a:latin typeface="Arial"/>
                <a:cs typeface="Arial"/>
              </a:rPr>
              <a:t> </a:t>
            </a:r>
            <a:r>
              <a:rPr lang="en-US" sz="2400" b="1" dirty="0" err="1">
                <a:solidFill>
                  <a:schemeClr val="accent1"/>
                </a:solidFill>
                <a:latin typeface="Arial"/>
                <a:cs typeface="Arial"/>
              </a:rPr>
              <a:t>hiện</a:t>
            </a:r>
            <a:r>
              <a:rPr lang="en-US" sz="2400" b="1" dirty="0">
                <a:solidFill>
                  <a:schemeClr val="accent1"/>
                </a:solidFill>
                <a:latin typeface="Arial"/>
                <a:cs typeface="Arial"/>
              </a:rPr>
              <a:t> </a:t>
            </a:r>
            <a:r>
              <a:rPr lang="en-US" sz="2400" b="1" dirty="0" err="1">
                <a:solidFill>
                  <a:schemeClr val="accent1"/>
                </a:solidFill>
                <a:latin typeface="Arial"/>
                <a:cs typeface="Arial"/>
              </a:rPr>
              <a:t>các</a:t>
            </a:r>
            <a:r>
              <a:rPr lang="en-US" sz="2400" b="1" dirty="0">
                <a:solidFill>
                  <a:schemeClr val="accent1"/>
                </a:solidFill>
                <a:latin typeface="Arial"/>
                <a:cs typeface="Arial"/>
              </a:rPr>
              <a:t> </a:t>
            </a:r>
            <a:r>
              <a:rPr lang="en-US" sz="2400" b="1" dirty="0" err="1">
                <a:solidFill>
                  <a:schemeClr val="accent1"/>
                </a:solidFill>
                <a:latin typeface="Arial"/>
                <a:cs typeface="Arial"/>
              </a:rPr>
              <a:t>tệp</a:t>
            </a:r>
            <a:r>
              <a:rPr lang="en-US" sz="2400" b="1" dirty="0">
                <a:solidFill>
                  <a:schemeClr val="accent1"/>
                </a:solidFill>
                <a:latin typeface="Arial"/>
                <a:cs typeface="Arial"/>
              </a:rPr>
              <a:t> </a:t>
            </a:r>
            <a:r>
              <a:rPr lang="en-US" sz="2400" b="1" dirty="0" err="1">
                <a:solidFill>
                  <a:schemeClr val="accent1"/>
                </a:solidFill>
                <a:latin typeface="Arial"/>
                <a:cs typeface="Arial"/>
              </a:rPr>
              <a:t>bị</a:t>
            </a:r>
            <a:r>
              <a:rPr lang="en-US" sz="2400" b="1" dirty="0">
                <a:solidFill>
                  <a:schemeClr val="accent1"/>
                </a:solidFill>
                <a:latin typeface="Arial"/>
                <a:cs typeface="Arial"/>
              </a:rPr>
              <a:t> </a:t>
            </a:r>
            <a:r>
              <a:rPr lang="en-US" sz="2400" b="1" dirty="0" err="1">
                <a:solidFill>
                  <a:schemeClr val="accent1"/>
                </a:solidFill>
                <a:latin typeface="Arial"/>
                <a:cs typeface="Arial"/>
              </a:rPr>
              <a:t>đóng</a:t>
            </a:r>
            <a:r>
              <a:rPr lang="en-US" sz="2400" b="1" dirty="0">
                <a:solidFill>
                  <a:schemeClr val="accent1"/>
                </a:solidFill>
                <a:latin typeface="Arial"/>
                <a:cs typeface="Arial"/>
              </a:rPr>
              <a:t> </a:t>
            </a:r>
            <a:r>
              <a:rPr lang="en-US" sz="2400" b="1" dirty="0" err="1">
                <a:solidFill>
                  <a:schemeClr val="accent1"/>
                </a:solidFill>
                <a:latin typeface="Arial"/>
                <a:cs typeface="Arial"/>
              </a:rPr>
              <a:t>gói</a:t>
            </a:r>
            <a:endParaRPr lang="vi-VN" sz="2400" b="1" dirty="0">
              <a:solidFill>
                <a:schemeClr val="accent1"/>
              </a:solidFill>
              <a:latin typeface="Arial"/>
              <a:cs typeface="Arial"/>
            </a:endParaRPr>
          </a:p>
        </p:txBody>
      </p:sp>
      <p:sp>
        <p:nvSpPr>
          <p:cNvPr id="2" name="Rectangle 1">
            <a:extLst>
              <a:ext uri="{FF2B5EF4-FFF2-40B4-BE49-F238E27FC236}">
                <a16:creationId xmlns:a16="http://schemas.microsoft.com/office/drawing/2014/main" id="{A27592A0-1A7C-63B1-121B-F5A720F4E86E}"/>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Hình ảnh 8" descr="Ảnh có chứa văn bản, biểu đồ, ảnh chụp màn hình, Hình chữ nhật&#10;&#10;Nội dung do AI tạo ra có thể không chính xác.">
            <a:extLst>
              <a:ext uri="{FF2B5EF4-FFF2-40B4-BE49-F238E27FC236}">
                <a16:creationId xmlns:a16="http://schemas.microsoft.com/office/drawing/2014/main" id="{9423D109-1938-B8D5-C732-221267CE61BF}"/>
              </a:ext>
            </a:extLst>
          </p:cNvPr>
          <p:cNvPicPr>
            <a:picLocks noChangeAspect="1"/>
          </p:cNvPicPr>
          <p:nvPr/>
        </p:nvPicPr>
        <p:blipFill>
          <a:blip r:embed="rId2"/>
          <a:stretch>
            <a:fillRect/>
          </a:stretch>
        </p:blipFill>
        <p:spPr>
          <a:xfrm>
            <a:off x="14377" y="2367348"/>
            <a:ext cx="9144000" cy="2899683"/>
          </a:xfrm>
          <a:prstGeom prst="rect">
            <a:avLst/>
          </a:prstGeom>
        </p:spPr>
      </p:pic>
    </p:spTree>
    <p:extLst>
      <p:ext uri="{BB962C8B-B14F-4D97-AF65-F5344CB8AC3E}">
        <p14:creationId xmlns:p14="http://schemas.microsoft.com/office/powerpoint/2010/main" val="278291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3141E-9607-C311-C2A9-CC47053436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1CA1B-EC2A-8859-E297-DF60665CA3AF}"/>
              </a:ext>
            </a:extLst>
          </p:cNvPr>
          <p:cNvSpPr>
            <a:spLocks noGrp="1"/>
          </p:cNvSpPr>
          <p:nvPr>
            <p:ph idx="1"/>
          </p:nvPr>
        </p:nvSpPr>
        <p:spPr>
          <a:xfrm>
            <a:off x="549443" y="1981526"/>
            <a:ext cx="8594557" cy="365125"/>
          </a:xfrm>
        </p:spPr>
        <p:txBody>
          <a:bodyPr>
            <a:normAutofit lnSpcReduction="10000"/>
          </a:bodyPr>
          <a:lstStyle/>
          <a:p>
            <a:pPr marL="0" indent="0">
              <a:buNone/>
            </a:pPr>
            <a:r>
              <a:rPr lang="en-US" sz="2000" dirty="0" err="1">
                <a:ea typeface="+mj-ea"/>
              </a:rPr>
              <a:t>Những</a:t>
            </a:r>
            <a:r>
              <a:rPr lang="en-US" sz="2000" dirty="0">
                <a:ea typeface="+mj-ea"/>
              </a:rPr>
              <a:t> packer </a:t>
            </a:r>
            <a:r>
              <a:rPr lang="en-US" sz="2000" dirty="0" err="1">
                <a:ea typeface="+mj-ea"/>
              </a:rPr>
              <a:t>trong</a:t>
            </a:r>
            <a:r>
              <a:rPr lang="en-US" sz="2000" dirty="0">
                <a:ea typeface="+mj-ea"/>
              </a:rPr>
              <a:t> dataset mà các công </a:t>
            </a:r>
            <a:r>
              <a:rPr lang="en-US" sz="2000" dirty="0" err="1">
                <a:ea typeface="+mj-ea"/>
              </a:rPr>
              <a:t>cụ</a:t>
            </a:r>
            <a:r>
              <a:rPr lang="en-US" sz="2000" dirty="0">
                <a:ea typeface="+mj-ea"/>
              </a:rPr>
              <a:t> có thể phát </a:t>
            </a:r>
            <a:r>
              <a:rPr lang="en-US" sz="2000" dirty="0" err="1">
                <a:ea typeface="+mj-ea"/>
              </a:rPr>
              <a:t>hiện</a:t>
            </a:r>
            <a:r>
              <a:rPr lang="en-US" sz="2000" dirty="0">
                <a:ea typeface="+mj-ea"/>
              </a:rPr>
              <a:t>:</a:t>
            </a:r>
          </a:p>
        </p:txBody>
      </p:sp>
      <p:sp>
        <p:nvSpPr>
          <p:cNvPr id="4" name="Slide Number Placeholder 3">
            <a:extLst>
              <a:ext uri="{FF2B5EF4-FFF2-40B4-BE49-F238E27FC236}">
                <a16:creationId xmlns:a16="http://schemas.microsoft.com/office/drawing/2014/main" id="{CF082ED1-1DF2-F96B-F39C-6E1F476F9D4B}"/>
              </a:ext>
            </a:extLst>
          </p:cNvPr>
          <p:cNvSpPr>
            <a:spLocks noGrp="1"/>
          </p:cNvSpPr>
          <p:nvPr>
            <p:ph type="sldNum" sz="quarter" idx="12"/>
          </p:nvPr>
        </p:nvSpPr>
        <p:spPr/>
        <p:txBody>
          <a:bodyPr/>
          <a:lstStyle/>
          <a:p>
            <a:fld id="{B487F271-60DF-4592-BB7F-B45BB4441AA9}" type="slidenum">
              <a:rPr lang="en-US" smtClean="0"/>
              <a:pPr/>
              <a:t>16</a:t>
            </a:fld>
            <a:endParaRPr lang="en-US" dirty="0"/>
          </a:p>
        </p:txBody>
      </p:sp>
      <p:pic>
        <p:nvPicPr>
          <p:cNvPr id="6" name="Picture 5">
            <a:extLst>
              <a:ext uri="{FF2B5EF4-FFF2-40B4-BE49-F238E27FC236}">
                <a16:creationId xmlns:a16="http://schemas.microsoft.com/office/drawing/2014/main" id="{2B5F082E-220F-7CB5-3291-BBE772F197A0}"/>
              </a:ext>
            </a:extLst>
          </p:cNvPr>
          <p:cNvPicPr>
            <a:picLocks noChangeAspect="1"/>
          </p:cNvPicPr>
          <p:nvPr/>
        </p:nvPicPr>
        <p:blipFill>
          <a:blip r:embed="rId2"/>
          <a:stretch>
            <a:fillRect/>
          </a:stretch>
        </p:blipFill>
        <p:spPr>
          <a:xfrm>
            <a:off x="1932481" y="2438213"/>
            <a:ext cx="5279036" cy="2092495"/>
          </a:xfrm>
          <a:prstGeom prst="rect">
            <a:avLst/>
          </a:prstGeom>
        </p:spPr>
      </p:pic>
      <p:sp>
        <p:nvSpPr>
          <p:cNvPr id="8" name="TextBox 7">
            <a:extLst>
              <a:ext uri="{FF2B5EF4-FFF2-40B4-BE49-F238E27FC236}">
                <a16:creationId xmlns:a16="http://schemas.microsoft.com/office/drawing/2014/main" id="{FA45C1A6-7BD5-D256-73E8-63A040966280}"/>
              </a:ext>
            </a:extLst>
          </p:cNvPr>
          <p:cNvSpPr txBox="1"/>
          <p:nvPr/>
        </p:nvSpPr>
        <p:spPr>
          <a:xfrm>
            <a:off x="274721" y="4530708"/>
            <a:ext cx="8594557" cy="1323439"/>
          </a:xfrm>
          <a:prstGeom prst="rect">
            <a:avLst/>
          </a:prstGeom>
          <a:noFill/>
        </p:spPr>
        <p:txBody>
          <a:bodyPr wrap="square" rtlCol="0">
            <a:spAutoFit/>
          </a:bodyPr>
          <a:lstStyle/>
          <a:p>
            <a:pPr marL="342900" indent="-342900" algn="just">
              <a:buFont typeface="Wingdings" panose="05000000000000000000" pitchFamily="2" charset="2"/>
              <a:buChar char="ð"/>
            </a:pPr>
            <a:r>
              <a:rPr lang="vi-VN" sz="2000" dirty="0"/>
              <a:t>Với số lượng trình đóng gói mà nhóm sử dụng để thực nghiệm, DiE và PEiD đều có thể phát hiện được hết bởi dataset của hai công cụ này là rất lớn và được cập nhật liên tục. </a:t>
            </a:r>
            <a:endParaRPr lang="en-US" sz="2000" dirty="0"/>
          </a:p>
          <a:p>
            <a:pPr marL="342900" indent="-342900" algn="just">
              <a:buFont typeface="Wingdings" panose="05000000000000000000" pitchFamily="2" charset="2"/>
              <a:buChar char="ð"/>
            </a:pPr>
            <a:r>
              <a:rPr lang="vi-VN" sz="2000" dirty="0"/>
              <a:t>ClamAV và Unipacker có vẻ kém lợi thế hơn một chú</a:t>
            </a:r>
            <a:r>
              <a:rPr lang="en-US" sz="2000" dirty="0">
                <a:latin typeface="Arial" panose="020B0604020202020204" pitchFamily="34" charset="0"/>
                <a:cs typeface="Arial" panose="020B0604020202020204" pitchFamily="34" charset="0"/>
              </a:rPr>
              <a:t>t ở packer </a:t>
            </a:r>
            <a:r>
              <a:rPr lang="en-US" sz="2000" dirty="0" err="1">
                <a:latin typeface="Arial" panose="020B0604020202020204" pitchFamily="34" charset="0"/>
                <a:cs typeface="Arial" panose="020B0604020202020204" pitchFamily="34" charset="0"/>
              </a:rPr>
              <a:t>Xpack</a:t>
            </a:r>
            <a:r>
              <a:rPr lang="vi-VN"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7F400899-D658-7F15-A0B9-966B2AFF8186}"/>
              </a:ext>
            </a:extLst>
          </p:cNvPr>
          <p:cNvSpPr txBox="1">
            <a:spLocks/>
          </p:cNvSpPr>
          <p:nvPr/>
        </p:nvSpPr>
        <p:spPr>
          <a:xfrm>
            <a:off x="216567" y="265819"/>
            <a:ext cx="8212055" cy="584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marL="292735" indent="-292735" defTabSz="385571">
              <a:spcBef>
                <a:spcPts val="2700"/>
              </a:spcBef>
              <a:defRPr sz="1800"/>
            </a:pPr>
            <a:r>
              <a:rPr lang="en-US" sz="2800" dirty="0" err="1">
                <a:solidFill>
                  <a:srgbClr val="FF0000"/>
                </a:solidFill>
              </a:rPr>
              <a:t>Phần</a:t>
            </a:r>
            <a:r>
              <a:rPr lang="en-US" sz="2800" dirty="0">
                <a:solidFill>
                  <a:srgbClr val="FF0000"/>
                </a:solidFill>
              </a:rPr>
              <a:t> III: Phương </a:t>
            </a:r>
            <a:r>
              <a:rPr lang="en-US" sz="2800" dirty="0" err="1">
                <a:solidFill>
                  <a:srgbClr val="FF0000"/>
                </a:solidFill>
              </a:rPr>
              <a:t>pháp</a:t>
            </a:r>
            <a:r>
              <a:rPr lang="en-US" sz="2800" dirty="0">
                <a:solidFill>
                  <a:srgbClr val="FF0000"/>
                </a:solidFill>
              </a:rPr>
              <a:t> </a:t>
            </a:r>
            <a:r>
              <a:rPr lang="en-US" sz="2800" dirty="0" err="1">
                <a:solidFill>
                  <a:srgbClr val="FF0000"/>
                </a:solidFill>
              </a:rPr>
              <a:t>thực</a:t>
            </a:r>
            <a:r>
              <a:rPr lang="en-US" sz="2800" dirty="0">
                <a:solidFill>
                  <a:srgbClr val="FF0000"/>
                </a:solidFill>
              </a:rPr>
              <a:t> </a:t>
            </a:r>
            <a:r>
              <a:rPr lang="en-US" sz="2800" dirty="0" err="1">
                <a:solidFill>
                  <a:srgbClr val="FF0000"/>
                </a:solidFill>
              </a:rPr>
              <a:t>hiện</a:t>
            </a:r>
            <a:endParaRPr lang="en-US" sz="2800" dirty="0">
              <a:solidFill>
                <a:srgbClr val="FF0000"/>
              </a:solidFill>
            </a:endParaRPr>
          </a:p>
        </p:txBody>
      </p:sp>
      <p:sp>
        <p:nvSpPr>
          <p:cNvPr id="2" name="Rectangle 1">
            <a:extLst>
              <a:ext uri="{FF2B5EF4-FFF2-40B4-BE49-F238E27FC236}">
                <a16:creationId xmlns:a16="http://schemas.microsoft.com/office/drawing/2014/main" id="{69C28ECC-F666-1732-ABC6-A6D0C99ADAFB}"/>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80C861C-9925-092B-157F-06BA6B1037E2}"/>
              </a:ext>
            </a:extLst>
          </p:cNvPr>
          <p:cNvSpPr txBox="1"/>
          <p:nvPr/>
        </p:nvSpPr>
        <p:spPr>
          <a:xfrm>
            <a:off x="578197" y="962224"/>
            <a:ext cx="7622546" cy="830997"/>
          </a:xfrm>
          <a:prstGeom prst="rect">
            <a:avLst/>
          </a:prstGeom>
          <a:noFill/>
        </p:spPr>
        <p:txBody>
          <a:bodyPr wrap="square" lIns="91440" tIns="45720" rIns="91440" bIns="45720" rtlCol="0" anchor="t">
            <a:spAutoFit/>
          </a:bodyPr>
          <a:lstStyle/>
          <a:p>
            <a:r>
              <a:rPr lang="en-US" sz="2400" b="1" dirty="0">
                <a:solidFill>
                  <a:schemeClr val="accent1"/>
                </a:solidFill>
                <a:latin typeface="Arial"/>
                <a:cs typeface="Arial"/>
              </a:rPr>
              <a:t>Giai </a:t>
            </a:r>
            <a:r>
              <a:rPr lang="en-US" sz="2400" b="1" dirty="0" err="1">
                <a:solidFill>
                  <a:schemeClr val="accent1"/>
                </a:solidFill>
                <a:latin typeface="Arial"/>
                <a:cs typeface="Arial"/>
              </a:rPr>
              <a:t>đoạn</a:t>
            </a:r>
            <a:r>
              <a:rPr lang="en-US" sz="2400" b="1" dirty="0">
                <a:solidFill>
                  <a:schemeClr val="accent1"/>
                </a:solidFill>
                <a:latin typeface="Arial"/>
                <a:cs typeface="Arial"/>
              </a:rPr>
              <a:t> 1</a:t>
            </a:r>
            <a:endParaRPr lang="vi-VN" sz="2400" b="1" dirty="0">
              <a:solidFill>
                <a:schemeClr val="accent1"/>
              </a:solidFill>
              <a:latin typeface="Arial"/>
              <a:cs typeface="Arial"/>
            </a:endParaRPr>
          </a:p>
          <a:p>
            <a:r>
              <a:rPr lang="en-US" sz="2400" b="1" dirty="0" err="1">
                <a:solidFill>
                  <a:schemeClr val="accent1"/>
                </a:solidFill>
                <a:latin typeface="Arial"/>
                <a:cs typeface="Arial"/>
              </a:rPr>
              <a:t>Đánh</a:t>
            </a:r>
            <a:r>
              <a:rPr lang="en-US" sz="2400" b="1" dirty="0">
                <a:solidFill>
                  <a:schemeClr val="accent1"/>
                </a:solidFill>
                <a:latin typeface="Arial"/>
                <a:cs typeface="Arial"/>
              </a:rPr>
              <a:t> </a:t>
            </a:r>
            <a:r>
              <a:rPr lang="en-US" sz="2400" b="1" dirty="0" err="1">
                <a:solidFill>
                  <a:schemeClr val="accent1"/>
                </a:solidFill>
                <a:latin typeface="Arial"/>
                <a:cs typeface="Arial"/>
              </a:rPr>
              <a:t>giá</a:t>
            </a:r>
            <a:r>
              <a:rPr lang="en-US" sz="2400" b="1" dirty="0">
                <a:solidFill>
                  <a:schemeClr val="accent1"/>
                </a:solidFill>
                <a:latin typeface="Arial"/>
                <a:cs typeface="Arial"/>
              </a:rPr>
              <a:t> </a:t>
            </a:r>
            <a:r>
              <a:rPr lang="en-US" sz="2400" b="1" dirty="0" err="1">
                <a:solidFill>
                  <a:schemeClr val="accent1"/>
                </a:solidFill>
                <a:latin typeface="Arial"/>
                <a:cs typeface="Arial"/>
              </a:rPr>
              <a:t>khả</a:t>
            </a:r>
            <a:r>
              <a:rPr lang="en-US" sz="2400" b="1" dirty="0">
                <a:solidFill>
                  <a:schemeClr val="accent1"/>
                </a:solidFill>
                <a:latin typeface="Arial"/>
                <a:cs typeface="Arial"/>
              </a:rPr>
              <a:t> </a:t>
            </a:r>
            <a:r>
              <a:rPr lang="en-US" sz="2400" b="1" dirty="0" err="1">
                <a:solidFill>
                  <a:schemeClr val="accent1"/>
                </a:solidFill>
                <a:latin typeface="Arial"/>
                <a:cs typeface="Arial"/>
              </a:rPr>
              <a:t>năng</a:t>
            </a:r>
            <a:r>
              <a:rPr lang="en-US" sz="2400" b="1" dirty="0">
                <a:solidFill>
                  <a:schemeClr val="accent1"/>
                </a:solidFill>
                <a:latin typeface="Arial"/>
                <a:cs typeface="Arial"/>
              </a:rPr>
              <a:t> </a:t>
            </a:r>
            <a:r>
              <a:rPr lang="en-US" sz="2400" b="1" dirty="0" err="1">
                <a:solidFill>
                  <a:schemeClr val="accent1"/>
                </a:solidFill>
                <a:latin typeface="Arial"/>
                <a:cs typeface="Arial"/>
              </a:rPr>
              <a:t>phát</a:t>
            </a:r>
            <a:r>
              <a:rPr lang="en-US" sz="2400" b="1" dirty="0">
                <a:solidFill>
                  <a:schemeClr val="accent1"/>
                </a:solidFill>
                <a:latin typeface="Arial"/>
                <a:cs typeface="Arial"/>
              </a:rPr>
              <a:t> </a:t>
            </a:r>
            <a:r>
              <a:rPr lang="en-US" sz="2400" b="1" dirty="0" err="1">
                <a:solidFill>
                  <a:schemeClr val="accent1"/>
                </a:solidFill>
                <a:latin typeface="Arial"/>
                <a:cs typeface="Arial"/>
              </a:rPr>
              <a:t>hiện</a:t>
            </a:r>
            <a:r>
              <a:rPr lang="en-US" sz="2400" b="1" dirty="0">
                <a:solidFill>
                  <a:schemeClr val="accent1"/>
                </a:solidFill>
                <a:latin typeface="Arial"/>
                <a:cs typeface="Arial"/>
              </a:rPr>
              <a:t> </a:t>
            </a:r>
            <a:r>
              <a:rPr lang="en-US" sz="2400" b="1" dirty="0" err="1">
                <a:solidFill>
                  <a:schemeClr val="accent1"/>
                </a:solidFill>
                <a:latin typeface="Arial"/>
                <a:cs typeface="Arial"/>
              </a:rPr>
              <a:t>các</a:t>
            </a:r>
            <a:r>
              <a:rPr lang="en-US" sz="2400" b="1" dirty="0">
                <a:solidFill>
                  <a:schemeClr val="accent1"/>
                </a:solidFill>
                <a:latin typeface="Arial"/>
                <a:cs typeface="Arial"/>
              </a:rPr>
              <a:t> </a:t>
            </a:r>
            <a:r>
              <a:rPr lang="en-US" sz="2400" b="1" dirty="0" err="1">
                <a:solidFill>
                  <a:schemeClr val="accent1"/>
                </a:solidFill>
                <a:latin typeface="Arial"/>
                <a:cs typeface="Arial"/>
              </a:rPr>
              <a:t>tệp</a:t>
            </a:r>
            <a:r>
              <a:rPr lang="en-US" sz="2400" b="1" dirty="0">
                <a:solidFill>
                  <a:schemeClr val="accent1"/>
                </a:solidFill>
                <a:latin typeface="Arial"/>
                <a:cs typeface="Arial"/>
              </a:rPr>
              <a:t> </a:t>
            </a:r>
            <a:r>
              <a:rPr lang="en-US" sz="2400" b="1" dirty="0" err="1">
                <a:solidFill>
                  <a:schemeClr val="accent1"/>
                </a:solidFill>
                <a:latin typeface="Arial"/>
                <a:cs typeface="Arial"/>
              </a:rPr>
              <a:t>bị</a:t>
            </a:r>
            <a:r>
              <a:rPr lang="en-US" sz="2400" b="1" dirty="0">
                <a:solidFill>
                  <a:schemeClr val="accent1"/>
                </a:solidFill>
                <a:latin typeface="Arial"/>
                <a:cs typeface="Arial"/>
              </a:rPr>
              <a:t> </a:t>
            </a:r>
            <a:r>
              <a:rPr lang="en-US" sz="2400" b="1" dirty="0" err="1">
                <a:solidFill>
                  <a:schemeClr val="accent1"/>
                </a:solidFill>
                <a:latin typeface="Arial"/>
                <a:cs typeface="Arial"/>
              </a:rPr>
              <a:t>đóng</a:t>
            </a:r>
            <a:r>
              <a:rPr lang="en-US" sz="2400" b="1" dirty="0">
                <a:solidFill>
                  <a:schemeClr val="accent1"/>
                </a:solidFill>
                <a:latin typeface="Arial"/>
                <a:cs typeface="Arial"/>
              </a:rPr>
              <a:t> </a:t>
            </a:r>
            <a:r>
              <a:rPr lang="en-US" sz="2400" b="1" dirty="0" err="1">
                <a:solidFill>
                  <a:schemeClr val="accent1"/>
                </a:solidFill>
                <a:latin typeface="Arial"/>
                <a:cs typeface="Arial"/>
              </a:rPr>
              <a:t>gói</a:t>
            </a:r>
            <a:endParaRPr lang="vi-VN" sz="2400" b="1" dirty="0">
              <a:solidFill>
                <a:schemeClr val="accent1"/>
              </a:solidFill>
              <a:latin typeface="Arial"/>
              <a:cs typeface="Arial"/>
            </a:endParaRPr>
          </a:p>
        </p:txBody>
      </p:sp>
    </p:spTree>
    <p:extLst>
      <p:ext uri="{BB962C8B-B14F-4D97-AF65-F5344CB8AC3E}">
        <p14:creationId xmlns:p14="http://schemas.microsoft.com/office/powerpoint/2010/main" val="3216569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2D8A4-8555-FBC4-FDE4-B5A3712F58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B04EF-D4AC-F63B-8F30-C9AE012A698D}"/>
              </a:ext>
            </a:extLst>
          </p:cNvPr>
          <p:cNvSpPr>
            <a:spLocks noGrp="1"/>
          </p:cNvSpPr>
          <p:nvPr>
            <p:ph idx="1"/>
          </p:nvPr>
        </p:nvSpPr>
        <p:spPr>
          <a:xfrm>
            <a:off x="216567" y="1879568"/>
            <a:ext cx="8927433" cy="985471"/>
          </a:xfrm>
        </p:spPr>
        <p:txBody>
          <a:bodyPr>
            <a:normAutofit/>
          </a:bodyPr>
          <a:lstStyle/>
          <a:p>
            <a:pPr marL="0" indent="0">
              <a:buNone/>
            </a:pPr>
            <a:r>
              <a:rPr lang="en-US" sz="2000" dirty="0" err="1"/>
              <a:t>Đối</a:t>
            </a:r>
            <a:r>
              <a:rPr lang="en-US" sz="2000" dirty="0"/>
              <a:t> </a:t>
            </a:r>
            <a:r>
              <a:rPr lang="en-US" sz="2000" dirty="0" err="1"/>
              <a:t>với</a:t>
            </a:r>
            <a:r>
              <a:rPr lang="en-US" sz="2000" dirty="0"/>
              <a:t> </a:t>
            </a:r>
            <a:r>
              <a:rPr lang="en-US" sz="2000" dirty="0" err="1"/>
              <a:t>mỗi</a:t>
            </a:r>
            <a:r>
              <a:rPr lang="en-US" sz="2000" dirty="0"/>
              <a:t> </a:t>
            </a:r>
            <a:r>
              <a:rPr lang="en-US" sz="2000" dirty="0" err="1"/>
              <a:t>loại</a:t>
            </a:r>
            <a:r>
              <a:rPr lang="en-US" sz="2000" dirty="0"/>
              <a:t> packer, </a:t>
            </a:r>
            <a:r>
              <a:rPr lang="en-US" sz="2000" dirty="0" err="1"/>
              <a:t>mỗi</a:t>
            </a:r>
            <a:r>
              <a:rPr lang="en-US" sz="2000" dirty="0"/>
              <a:t> </a:t>
            </a:r>
            <a:r>
              <a:rPr lang="en-US" sz="2000" dirty="0" err="1"/>
              <a:t>công</a:t>
            </a:r>
            <a:r>
              <a:rPr lang="en-US" sz="2000" dirty="0"/>
              <a:t> </a:t>
            </a:r>
            <a:r>
              <a:rPr lang="en-US" sz="2000" dirty="0" err="1"/>
              <a:t>cụ</a:t>
            </a:r>
            <a:r>
              <a:rPr lang="en-US" sz="2000" dirty="0"/>
              <a:t> </a:t>
            </a:r>
            <a:r>
              <a:rPr lang="en-US" sz="2000" dirty="0" err="1"/>
              <a:t>lại</a:t>
            </a:r>
            <a:r>
              <a:rPr lang="en-US" sz="2000" dirty="0"/>
              <a:t> </a:t>
            </a:r>
            <a:r>
              <a:rPr lang="en-US" sz="2000" dirty="0" err="1"/>
              <a:t>có</a:t>
            </a:r>
            <a:r>
              <a:rPr lang="en-US" sz="2000" dirty="0"/>
              <a:t> </a:t>
            </a:r>
            <a:r>
              <a:rPr lang="en-US" sz="2000" dirty="0" err="1"/>
              <a:t>thời</a:t>
            </a:r>
            <a:r>
              <a:rPr lang="en-US" sz="2000" dirty="0"/>
              <a:t> </a:t>
            </a:r>
            <a:r>
              <a:rPr lang="en-US" sz="2000" dirty="0" err="1"/>
              <a:t>gian</a:t>
            </a:r>
            <a:r>
              <a:rPr lang="en-US" sz="2000" dirty="0"/>
              <a:t> </a:t>
            </a:r>
            <a:r>
              <a:rPr lang="en-US" sz="2000" dirty="0" err="1"/>
              <a:t>chạy</a:t>
            </a:r>
            <a:r>
              <a:rPr lang="en-US" sz="2000" dirty="0"/>
              <a:t> </a:t>
            </a:r>
            <a:r>
              <a:rPr lang="en-US" sz="2000" dirty="0" err="1"/>
              <a:t>và</a:t>
            </a:r>
            <a:r>
              <a:rPr lang="en-US" sz="2000" dirty="0"/>
              <a:t> </a:t>
            </a:r>
            <a:r>
              <a:rPr lang="en-US" sz="2000" dirty="0" err="1"/>
              <a:t>độ</a:t>
            </a:r>
            <a:r>
              <a:rPr lang="en-US" sz="2000" dirty="0"/>
              <a:t> </a:t>
            </a:r>
            <a:r>
              <a:rPr lang="en-US" sz="2000" dirty="0" err="1"/>
              <a:t>chính</a:t>
            </a:r>
            <a:r>
              <a:rPr lang="en-US" sz="2000" dirty="0"/>
              <a:t> </a:t>
            </a:r>
            <a:r>
              <a:rPr lang="en-US" sz="2000" dirty="0" err="1"/>
              <a:t>xác</a:t>
            </a:r>
            <a:r>
              <a:rPr lang="en-US" sz="2000" dirty="0"/>
              <a:t> </a:t>
            </a:r>
            <a:r>
              <a:rPr lang="en-US" sz="2000" dirty="0" err="1"/>
              <a:t>khác</a:t>
            </a:r>
            <a:r>
              <a:rPr lang="en-US" sz="2000" dirty="0"/>
              <a:t> </a:t>
            </a:r>
            <a:r>
              <a:rPr lang="en-US" sz="2000" dirty="0" err="1"/>
              <a:t>nhau</a:t>
            </a:r>
            <a:r>
              <a:rPr lang="en-US" sz="2000" dirty="0"/>
              <a:t>. </a:t>
            </a:r>
            <a:endParaRPr lang="en-US" sz="2000" dirty="0">
              <a:ea typeface="+mj-ea"/>
            </a:endParaRPr>
          </a:p>
        </p:txBody>
      </p:sp>
      <p:sp>
        <p:nvSpPr>
          <p:cNvPr id="4" name="Slide Number Placeholder 3">
            <a:extLst>
              <a:ext uri="{FF2B5EF4-FFF2-40B4-BE49-F238E27FC236}">
                <a16:creationId xmlns:a16="http://schemas.microsoft.com/office/drawing/2014/main" id="{2CBC866B-635F-5E5F-BC2C-9D16813EBC26}"/>
              </a:ext>
            </a:extLst>
          </p:cNvPr>
          <p:cNvSpPr>
            <a:spLocks noGrp="1"/>
          </p:cNvSpPr>
          <p:nvPr>
            <p:ph type="sldNum" sz="quarter" idx="12"/>
          </p:nvPr>
        </p:nvSpPr>
        <p:spPr/>
        <p:txBody>
          <a:bodyPr/>
          <a:lstStyle/>
          <a:p>
            <a:fld id="{B487F271-60DF-4592-BB7F-B45BB4441AA9}" type="slidenum">
              <a:rPr lang="en-US" smtClean="0"/>
              <a:pPr/>
              <a:t>17</a:t>
            </a:fld>
            <a:endParaRPr lang="en-US" dirty="0"/>
          </a:p>
        </p:txBody>
      </p:sp>
      <p:pic>
        <p:nvPicPr>
          <p:cNvPr id="6" name="Picture 5">
            <a:extLst>
              <a:ext uri="{FF2B5EF4-FFF2-40B4-BE49-F238E27FC236}">
                <a16:creationId xmlns:a16="http://schemas.microsoft.com/office/drawing/2014/main" id="{17048B51-F2F3-4487-F262-8C3AEF3EB969}"/>
              </a:ext>
            </a:extLst>
          </p:cNvPr>
          <p:cNvPicPr>
            <a:picLocks noChangeAspect="1"/>
          </p:cNvPicPr>
          <p:nvPr/>
        </p:nvPicPr>
        <p:blipFill>
          <a:blip r:embed="rId2"/>
          <a:stretch>
            <a:fillRect/>
          </a:stretch>
        </p:blipFill>
        <p:spPr>
          <a:xfrm>
            <a:off x="1576501" y="2478412"/>
            <a:ext cx="5990997" cy="4005459"/>
          </a:xfrm>
          <a:prstGeom prst="rect">
            <a:avLst/>
          </a:prstGeom>
        </p:spPr>
      </p:pic>
      <p:sp>
        <p:nvSpPr>
          <p:cNvPr id="7" name="Rectangle 6">
            <a:extLst>
              <a:ext uri="{FF2B5EF4-FFF2-40B4-BE49-F238E27FC236}">
                <a16:creationId xmlns:a16="http://schemas.microsoft.com/office/drawing/2014/main" id="{A92D72B4-B4F6-49AD-7DCD-EF21AEDE9490}"/>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36BB6E4-4A69-8061-20F2-7DE2182A492E}"/>
              </a:ext>
            </a:extLst>
          </p:cNvPr>
          <p:cNvSpPr txBox="1">
            <a:spLocks/>
          </p:cNvSpPr>
          <p:nvPr/>
        </p:nvSpPr>
        <p:spPr>
          <a:xfrm>
            <a:off x="216567" y="265819"/>
            <a:ext cx="8212055" cy="584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marL="292735" indent="-292735" defTabSz="385571">
              <a:spcBef>
                <a:spcPts val="2700"/>
              </a:spcBef>
              <a:defRPr sz="1800"/>
            </a:pPr>
            <a:r>
              <a:rPr lang="en-US" sz="2800" dirty="0" err="1">
                <a:solidFill>
                  <a:srgbClr val="FF0000"/>
                </a:solidFill>
              </a:rPr>
              <a:t>Phần</a:t>
            </a:r>
            <a:r>
              <a:rPr lang="en-US" sz="2800" dirty="0">
                <a:solidFill>
                  <a:srgbClr val="FF0000"/>
                </a:solidFill>
              </a:rPr>
              <a:t> III: Phương </a:t>
            </a:r>
            <a:r>
              <a:rPr lang="en-US" sz="2800" dirty="0" err="1">
                <a:solidFill>
                  <a:srgbClr val="FF0000"/>
                </a:solidFill>
              </a:rPr>
              <a:t>pháp</a:t>
            </a:r>
            <a:r>
              <a:rPr lang="en-US" sz="2800" dirty="0">
                <a:solidFill>
                  <a:srgbClr val="FF0000"/>
                </a:solidFill>
              </a:rPr>
              <a:t> </a:t>
            </a:r>
            <a:r>
              <a:rPr lang="en-US" sz="2800" dirty="0" err="1">
                <a:solidFill>
                  <a:srgbClr val="FF0000"/>
                </a:solidFill>
              </a:rPr>
              <a:t>thực</a:t>
            </a:r>
            <a:r>
              <a:rPr lang="en-US" sz="2800" dirty="0">
                <a:solidFill>
                  <a:srgbClr val="FF0000"/>
                </a:solidFill>
              </a:rPr>
              <a:t> </a:t>
            </a:r>
            <a:r>
              <a:rPr lang="en-US" sz="2800" dirty="0" err="1">
                <a:solidFill>
                  <a:srgbClr val="FF0000"/>
                </a:solidFill>
              </a:rPr>
              <a:t>hiện</a:t>
            </a:r>
            <a:endParaRPr lang="en-US" sz="2800" dirty="0">
              <a:solidFill>
                <a:srgbClr val="FF0000"/>
              </a:solidFill>
            </a:endParaRPr>
          </a:p>
        </p:txBody>
      </p:sp>
      <p:sp>
        <p:nvSpPr>
          <p:cNvPr id="5" name="TextBox 4">
            <a:extLst>
              <a:ext uri="{FF2B5EF4-FFF2-40B4-BE49-F238E27FC236}">
                <a16:creationId xmlns:a16="http://schemas.microsoft.com/office/drawing/2014/main" id="{A1320206-AD1A-4058-50B5-1AF46325B93E}"/>
              </a:ext>
            </a:extLst>
          </p:cNvPr>
          <p:cNvSpPr txBox="1"/>
          <p:nvPr/>
        </p:nvSpPr>
        <p:spPr>
          <a:xfrm>
            <a:off x="578197" y="962224"/>
            <a:ext cx="7622546" cy="830997"/>
          </a:xfrm>
          <a:prstGeom prst="rect">
            <a:avLst/>
          </a:prstGeom>
          <a:noFill/>
        </p:spPr>
        <p:txBody>
          <a:bodyPr wrap="square" lIns="91440" tIns="45720" rIns="91440" bIns="45720" rtlCol="0" anchor="t">
            <a:spAutoFit/>
          </a:bodyPr>
          <a:lstStyle/>
          <a:p>
            <a:r>
              <a:rPr lang="en-US" sz="2400" b="1" dirty="0">
                <a:solidFill>
                  <a:schemeClr val="accent1"/>
                </a:solidFill>
                <a:latin typeface="Arial"/>
                <a:cs typeface="Arial"/>
              </a:rPr>
              <a:t>Giai </a:t>
            </a:r>
            <a:r>
              <a:rPr lang="en-US" sz="2400" b="1" dirty="0" err="1">
                <a:solidFill>
                  <a:schemeClr val="accent1"/>
                </a:solidFill>
                <a:latin typeface="Arial"/>
                <a:cs typeface="Arial"/>
              </a:rPr>
              <a:t>đoạn</a:t>
            </a:r>
            <a:r>
              <a:rPr lang="en-US" sz="2400" b="1" dirty="0">
                <a:solidFill>
                  <a:schemeClr val="accent1"/>
                </a:solidFill>
                <a:latin typeface="Arial"/>
                <a:cs typeface="Arial"/>
              </a:rPr>
              <a:t> 1</a:t>
            </a:r>
            <a:endParaRPr lang="vi-VN" sz="2400" b="1" dirty="0">
              <a:solidFill>
                <a:schemeClr val="accent1"/>
              </a:solidFill>
              <a:latin typeface="Arial"/>
              <a:cs typeface="Arial"/>
            </a:endParaRPr>
          </a:p>
          <a:p>
            <a:r>
              <a:rPr lang="en-US" sz="2400" b="1" dirty="0" err="1">
                <a:solidFill>
                  <a:schemeClr val="accent1"/>
                </a:solidFill>
                <a:latin typeface="Arial"/>
                <a:cs typeface="Arial"/>
              </a:rPr>
              <a:t>Đánh</a:t>
            </a:r>
            <a:r>
              <a:rPr lang="en-US" sz="2400" b="1" dirty="0">
                <a:solidFill>
                  <a:schemeClr val="accent1"/>
                </a:solidFill>
                <a:latin typeface="Arial"/>
                <a:cs typeface="Arial"/>
              </a:rPr>
              <a:t> </a:t>
            </a:r>
            <a:r>
              <a:rPr lang="en-US" sz="2400" b="1" dirty="0" err="1">
                <a:solidFill>
                  <a:schemeClr val="accent1"/>
                </a:solidFill>
                <a:latin typeface="Arial"/>
                <a:cs typeface="Arial"/>
              </a:rPr>
              <a:t>giá</a:t>
            </a:r>
            <a:r>
              <a:rPr lang="en-US" sz="2400" b="1" dirty="0">
                <a:solidFill>
                  <a:schemeClr val="accent1"/>
                </a:solidFill>
                <a:latin typeface="Arial"/>
                <a:cs typeface="Arial"/>
              </a:rPr>
              <a:t> </a:t>
            </a:r>
            <a:r>
              <a:rPr lang="en-US" sz="2400" b="1" dirty="0" err="1">
                <a:solidFill>
                  <a:schemeClr val="accent1"/>
                </a:solidFill>
                <a:latin typeface="Arial"/>
                <a:cs typeface="Arial"/>
              </a:rPr>
              <a:t>khả</a:t>
            </a:r>
            <a:r>
              <a:rPr lang="en-US" sz="2400" b="1" dirty="0">
                <a:solidFill>
                  <a:schemeClr val="accent1"/>
                </a:solidFill>
                <a:latin typeface="Arial"/>
                <a:cs typeface="Arial"/>
              </a:rPr>
              <a:t> </a:t>
            </a:r>
            <a:r>
              <a:rPr lang="en-US" sz="2400" b="1" dirty="0" err="1">
                <a:solidFill>
                  <a:schemeClr val="accent1"/>
                </a:solidFill>
                <a:latin typeface="Arial"/>
                <a:cs typeface="Arial"/>
              </a:rPr>
              <a:t>năng</a:t>
            </a:r>
            <a:r>
              <a:rPr lang="en-US" sz="2400" b="1" dirty="0">
                <a:solidFill>
                  <a:schemeClr val="accent1"/>
                </a:solidFill>
                <a:latin typeface="Arial"/>
                <a:cs typeface="Arial"/>
              </a:rPr>
              <a:t> </a:t>
            </a:r>
            <a:r>
              <a:rPr lang="en-US" sz="2400" b="1" dirty="0" err="1">
                <a:solidFill>
                  <a:schemeClr val="accent1"/>
                </a:solidFill>
                <a:latin typeface="Arial"/>
                <a:cs typeface="Arial"/>
              </a:rPr>
              <a:t>phát</a:t>
            </a:r>
            <a:r>
              <a:rPr lang="en-US" sz="2400" b="1" dirty="0">
                <a:solidFill>
                  <a:schemeClr val="accent1"/>
                </a:solidFill>
                <a:latin typeface="Arial"/>
                <a:cs typeface="Arial"/>
              </a:rPr>
              <a:t> </a:t>
            </a:r>
            <a:r>
              <a:rPr lang="en-US" sz="2400" b="1" dirty="0" err="1">
                <a:solidFill>
                  <a:schemeClr val="accent1"/>
                </a:solidFill>
                <a:latin typeface="Arial"/>
                <a:cs typeface="Arial"/>
              </a:rPr>
              <a:t>hiện</a:t>
            </a:r>
            <a:r>
              <a:rPr lang="en-US" sz="2400" b="1" dirty="0">
                <a:solidFill>
                  <a:schemeClr val="accent1"/>
                </a:solidFill>
                <a:latin typeface="Arial"/>
                <a:cs typeface="Arial"/>
              </a:rPr>
              <a:t> </a:t>
            </a:r>
            <a:r>
              <a:rPr lang="en-US" sz="2400" b="1" dirty="0" err="1">
                <a:solidFill>
                  <a:schemeClr val="accent1"/>
                </a:solidFill>
                <a:latin typeface="Arial"/>
                <a:cs typeface="Arial"/>
              </a:rPr>
              <a:t>các</a:t>
            </a:r>
            <a:r>
              <a:rPr lang="en-US" sz="2400" b="1" dirty="0">
                <a:solidFill>
                  <a:schemeClr val="accent1"/>
                </a:solidFill>
                <a:latin typeface="Arial"/>
                <a:cs typeface="Arial"/>
              </a:rPr>
              <a:t> </a:t>
            </a:r>
            <a:r>
              <a:rPr lang="en-US" sz="2400" b="1" dirty="0" err="1">
                <a:solidFill>
                  <a:schemeClr val="accent1"/>
                </a:solidFill>
                <a:latin typeface="Arial"/>
                <a:cs typeface="Arial"/>
              </a:rPr>
              <a:t>tệp</a:t>
            </a:r>
            <a:r>
              <a:rPr lang="en-US" sz="2400" b="1" dirty="0">
                <a:solidFill>
                  <a:schemeClr val="accent1"/>
                </a:solidFill>
                <a:latin typeface="Arial"/>
                <a:cs typeface="Arial"/>
              </a:rPr>
              <a:t> </a:t>
            </a:r>
            <a:r>
              <a:rPr lang="en-US" sz="2400" b="1" dirty="0" err="1">
                <a:solidFill>
                  <a:schemeClr val="accent1"/>
                </a:solidFill>
                <a:latin typeface="Arial"/>
                <a:cs typeface="Arial"/>
              </a:rPr>
              <a:t>bị</a:t>
            </a:r>
            <a:r>
              <a:rPr lang="en-US" sz="2400" b="1" dirty="0">
                <a:solidFill>
                  <a:schemeClr val="accent1"/>
                </a:solidFill>
                <a:latin typeface="Arial"/>
                <a:cs typeface="Arial"/>
              </a:rPr>
              <a:t> </a:t>
            </a:r>
            <a:r>
              <a:rPr lang="en-US" sz="2400" b="1" dirty="0" err="1">
                <a:solidFill>
                  <a:schemeClr val="accent1"/>
                </a:solidFill>
                <a:latin typeface="Arial"/>
                <a:cs typeface="Arial"/>
              </a:rPr>
              <a:t>đóng</a:t>
            </a:r>
            <a:r>
              <a:rPr lang="en-US" sz="2400" b="1" dirty="0">
                <a:solidFill>
                  <a:schemeClr val="accent1"/>
                </a:solidFill>
                <a:latin typeface="Arial"/>
                <a:cs typeface="Arial"/>
              </a:rPr>
              <a:t> </a:t>
            </a:r>
            <a:r>
              <a:rPr lang="en-US" sz="2400" b="1" dirty="0" err="1">
                <a:solidFill>
                  <a:schemeClr val="accent1"/>
                </a:solidFill>
                <a:latin typeface="Arial"/>
                <a:cs typeface="Arial"/>
              </a:rPr>
              <a:t>gói</a:t>
            </a:r>
            <a:endParaRPr lang="vi-VN" sz="2400" b="1" dirty="0">
              <a:solidFill>
                <a:schemeClr val="accent1"/>
              </a:solidFill>
              <a:latin typeface="Arial"/>
              <a:cs typeface="Arial"/>
            </a:endParaRPr>
          </a:p>
        </p:txBody>
      </p:sp>
    </p:spTree>
    <p:extLst>
      <p:ext uri="{BB962C8B-B14F-4D97-AF65-F5344CB8AC3E}">
        <p14:creationId xmlns:p14="http://schemas.microsoft.com/office/powerpoint/2010/main" val="1703198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B21DD-1108-9092-2AAF-CCCF9F6C40D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06A168-58CA-5522-9C96-827C445E7ADB}"/>
              </a:ext>
            </a:extLst>
          </p:cNvPr>
          <p:cNvSpPr>
            <a:spLocks noGrp="1"/>
          </p:cNvSpPr>
          <p:nvPr>
            <p:ph type="sldNum" sz="quarter" idx="12"/>
          </p:nvPr>
        </p:nvSpPr>
        <p:spPr/>
        <p:txBody>
          <a:bodyPr/>
          <a:lstStyle/>
          <a:p>
            <a:fld id="{B487F271-60DF-4592-BB7F-B45BB4441AA9}" type="slidenum">
              <a:rPr lang="en-US" smtClean="0"/>
              <a:pPr/>
              <a:t>18</a:t>
            </a:fld>
            <a:endParaRPr lang="en-US"/>
          </a:p>
        </p:txBody>
      </p:sp>
      <p:sp>
        <p:nvSpPr>
          <p:cNvPr id="7" name="Title 1">
            <a:extLst>
              <a:ext uri="{FF2B5EF4-FFF2-40B4-BE49-F238E27FC236}">
                <a16:creationId xmlns:a16="http://schemas.microsoft.com/office/drawing/2014/main" id="{09D58B32-C897-66AB-8A13-D6E0684AB124}"/>
              </a:ext>
            </a:extLst>
          </p:cNvPr>
          <p:cNvSpPr>
            <a:spLocks noGrp="1"/>
          </p:cNvSpPr>
          <p:nvPr>
            <p:ph type="title"/>
          </p:nvPr>
        </p:nvSpPr>
        <p:spPr>
          <a:xfrm>
            <a:off x="169946" y="144644"/>
            <a:ext cx="8214072" cy="510111"/>
          </a:xfrm>
        </p:spPr>
        <p:txBody>
          <a:bodyPr>
            <a:normAutofit fontScale="90000"/>
          </a:bodyPr>
          <a:lstStyle/>
          <a:p>
            <a:pPr marL="292735" indent="-292735" defTabSz="385571">
              <a:spcBef>
                <a:spcPts val="2700"/>
              </a:spcBef>
              <a:defRPr sz="1800"/>
            </a:pPr>
            <a:r>
              <a:rPr lang="en-US" sz="3200" b="1" err="1">
                <a:solidFill>
                  <a:srgbClr val="FF0000"/>
                </a:solidFill>
                <a:latin typeface="Arial"/>
                <a:cs typeface="Arial"/>
              </a:rPr>
              <a:t>Phần</a:t>
            </a:r>
            <a:r>
              <a:rPr lang="en-US" sz="3200" b="1">
                <a:solidFill>
                  <a:srgbClr val="FF0000"/>
                </a:solidFill>
                <a:latin typeface="Arial"/>
                <a:cs typeface="Arial"/>
              </a:rPr>
              <a:t> III: </a:t>
            </a:r>
            <a:r>
              <a:rPr lang="en-US" sz="3200">
                <a:solidFill>
                  <a:srgbClr val="FF0000"/>
                </a:solidFill>
                <a:latin typeface="Arial"/>
                <a:cs typeface="Arial"/>
              </a:rPr>
              <a:t>Phương </a:t>
            </a:r>
            <a:r>
              <a:rPr lang="en-US" sz="3200" err="1">
                <a:solidFill>
                  <a:srgbClr val="FF0000"/>
                </a:solidFill>
                <a:latin typeface="Arial"/>
                <a:cs typeface="Arial"/>
              </a:rPr>
              <a:t>pháp</a:t>
            </a:r>
            <a:r>
              <a:rPr lang="en-US" sz="3200">
                <a:solidFill>
                  <a:srgbClr val="FF0000"/>
                </a:solidFill>
                <a:latin typeface="Arial"/>
                <a:cs typeface="Arial"/>
              </a:rPr>
              <a:t> </a:t>
            </a:r>
            <a:r>
              <a:rPr lang="en-US" sz="3200" err="1">
                <a:solidFill>
                  <a:srgbClr val="FF0000"/>
                </a:solidFill>
                <a:latin typeface="Arial"/>
                <a:cs typeface="Arial"/>
              </a:rPr>
              <a:t>thực</a:t>
            </a:r>
            <a:r>
              <a:rPr lang="en-US" sz="3200">
                <a:solidFill>
                  <a:srgbClr val="FF0000"/>
                </a:solidFill>
                <a:latin typeface="Arial"/>
                <a:cs typeface="Arial"/>
              </a:rPr>
              <a:t> </a:t>
            </a:r>
            <a:r>
              <a:rPr lang="en-US" sz="3200" err="1">
                <a:solidFill>
                  <a:srgbClr val="FF0000"/>
                </a:solidFill>
                <a:latin typeface="Arial"/>
                <a:cs typeface="Arial"/>
              </a:rPr>
              <a:t>hiện</a:t>
            </a:r>
            <a:r>
              <a:rPr lang="en-US" sz="3200">
                <a:solidFill>
                  <a:srgbClr val="FF0000"/>
                </a:solidFill>
                <a:latin typeface="Arial"/>
                <a:cs typeface="Arial"/>
              </a:rPr>
              <a:t> </a:t>
            </a:r>
            <a:endParaRPr lang="en-US" sz="3200" b="1">
              <a:solidFill>
                <a:srgbClr val="FF0000"/>
              </a:solidFill>
            </a:endParaRPr>
          </a:p>
        </p:txBody>
      </p:sp>
      <p:sp>
        <p:nvSpPr>
          <p:cNvPr id="10" name="TextBox 9">
            <a:extLst>
              <a:ext uri="{FF2B5EF4-FFF2-40B4-BE49-F238E27FC236}">
                <a16:creationId xmlns:a16="http://schemas.microsoft.com/office/drawing/2014/main" id="{6788BA75-C862-84FD-E4A7-EFE3745335AB}"/>
              </a:ext>
            </a:extLst>
          </p:cNvPr>
          <p:cNvSpPr txBox="1"/>
          <p:nvPr/>
        </p:nvSpPr>
        <p:spPr>
          <a:xfrm>
            <a:off x="578197" y="962224"/>
            <a:ext cx="7622546" cy="830997"/>
          </a:xfrm>
          <a:prstGeom prst="rect">
            <a:avLst/>
          </a:prstGeom>
          <a:noFill/>
        </p:spPr>
        <p:txBody>
          <a:bodyPr wrap="square" lIns="91440" tIns="45720" rIns="91440" bIns="45720" rtlCol="0" anchor="t">
            <a:spAutoFit/>
          </a:bodyPr>
          <a:lstStyle/>
          <a:p>
            <a:r>
              <a:rPr lang="en-US" sz="2400" b="1" dirty="0">
                <a:solidFill>
                  <a:schemeClr val="accent1"/>
                </a:solidFill>
                <a:latin typeface="Arial"/>
                <a:cs typeface="Arial"/>
              </a:rPr>
              <a:t>Giai </a:t>
            </a:r>
            <a:r>
              <a:rPr lang="en-US" sz="2400" b="1" dirty="0" err="1">
                <a:solidFill>
                  <a:schemeClr val="accent1"/>
                </a:solidFill>
                <a:latin typeface="Arial"/>
                <a:cs typeface="Arial"/>
              </a:rPr>
              <a:t>đoạn</a:t>
            </a:r>
            <a:r>
              <a:rPr lang="en-US" sz="2400" b="1" dirty="0">
                <a:solidFill>
                  <a:schemeClr val="accent1"/>
                </a:solidFill>
                <a:latin typeface="Arial"/>
                <a:cs typeface="Arial"/>
              </a:rPr>
              <a:t> 2</a:t>
            </a:r>
            <a:endParaRPr lang="vi-VN" sz="2400" b="1" dirty="0">
              <a:solidFill>
                <a:schemeClr val="accent1"/>
              </a:solidFill>
              <a:latin typeface="Arial"/>
              <a:cs typeface="Arial"/>
            </a:endParaRPr>
          </a:p>
          <a:p>
            <a:r>
              <a:rPr lang="en-US" sz="2400" b="1" dirty="0" err="1">
                <a:solidFill>
                  <a:schemeClr val="accent1"/>
                </a:solidFill>
                <a:latin typeface="Arial"/>
                <a:cs typeface="Arial"/>
              </a:rPr>
              <a:t>Đánh</a:t>
            </a:r>
            <a:r>
              <a:rPr lang="en-US" sz="2400" b="1" dirty="0">
                <a:solidFill>
                  <a:schemeClr val="accent1"/>
                </a:solidFill>
                <a:latin typeface="Arial"/>
                <a:cs typeface="Arial"/>
              </a:rPr>
              <a:t> </a:t>
            </a:r>
            <a:r>
              <a:rPr lang="en-US" sz="2400" b="1" dirty="0" err="1">
                <a:solidFill>
                  <a:schemeClr val="accent1"/>
                </a:solidFill>
                <a:latin typeface="Arial"/>
                <a:cs typeface="Arial"/>
              </a:rPr>
              <a:t>giá</a:t>
            </a:r>
            <a:r>
              <a:rPr lang="en-US" sz="2400" b="1" dirty="0">
                <a:solidFill>
                  <a:schemeClr val="accent1"/>
                </a:solidFill>
                <a:latin typeface="Arial"/>
                <a:cs typeface="Arial"/>
              </a:rPr>
              <a:t> </a:t>
            </a:r>
            <a:r>
              <a:rPr lang="en-US" sz="2400" b="1" dirty="0" err="1">
                <a:solidFill>
                  <a:schemeClr val="accent1"/>
                </a:solidFill>
                <a:latin typeface="Arial"/>
                <a:cs typeface="Arial"/>
              </a:rPr>
              <a:t>khả</a:t>
            </a:r>
            <a:r>
              <a:rPr lang="en-US" sz="2400" b="1" dirty="0">
                <a:solidFill>
                  <a:schemeClr val="accent1"/>
                </a:solidFill>
                <a:latin typeface="Arial"/>
                <a:cs typeface="Arial"/>
              </a:rPr>
              <a:t> </a:t>
            </a:r>
            <a:r>
              <a:rPr lang="en-US" sz="2400" b="1" dirty="0" err="1">
                <a:solidFill>
                  <a:schemeClr val="accent1"/>
                </a:solidFill>
                <a:latin typeface="Arial"/>
                <a:cs typeface="Arial"/>
              </a:rPr>
              <a:t>năng</a:t>
            </a:r>
            <a:r>
              <a:rPr lang="en-US" sz="2400" b="1" dirty="0">
                <a:solidFill>
                  <a:schemeClr val="accent1"/>
                </a:solidFill>
                <a:latin typeface="Arial"/>
                <a:cs typeface="Arial"/>
              </a:rPr>
              <a:t> </a:t>
            </a:r>
            <a:r>
              <a:rPr lang="en-US" sz="2400" b="1" dirty="0" err="1">
                <a:solidFill>
                  <a:schemeClr val="accent1"/>
                </a:solidFill>
                <a:latin typeface="Arial"/>
                <a:cs typeface="Arial"/>
              </a:rPr>
              <a:t>giải</a:t>
            </a:r>
            <a:r>
              <a:rPr lang="en-US" sz="2400" b="1" dirty="0">
                <a:solidFill>
                  <a:schemeClr val="accent1"/>
                </a:solidFill>
                <a:latin typeface="Arial"/>
                <a:cs typeface="Arial"/>
              </a:rPr>
              <a:t> </a:t>
            </a:r>
            <a:r>
              <a:rPr lang="en-US" sz="2400" b="1" dirty="0" err="1">
                <a:solidFill>
                  <a:schemeClr val="accent1"/>
                </a:solidFill>
                <a:latin typeface="Arial"/>
                <a:cs typeface="Arial"/>
              </a:rPr>
              <a:t>nén</a:t>
            </a:r>
            <a:r>
              <a:rPr lang="en-US" sz="2400" b="1" dirty="0">
                <a:solidFill>
                  <a:schemeClr val="accent1"/>
                </a:solidFill>
                <a:latin typeface="Arial"/>
                <a:cs typeface="Arial"/>
              </a:rPr>
              <a:t> </a:t>
            </a:r>
            <a:r>
              <a:rPr lang="en-US" sz="2400" b="1" dirty="0" err="1">
                <a:solidFill>
                  <a:schemeClr val="accent1"/>
                </a:solidFill>
                <a:latin typeface="Arial"/>
                <a:cs typeface="Arial"/>
              </a:rPr>
              <a:t>các</a:t>
            </a:r>
            <a:r>
              <a:rPr lang="en-US" sz="2400" b="1" dirty="0">
                <a:solidFill>
                  <a:schemeClr val="accent1"/>
                </a:solidFill>
                <a:latin typeface="Arial"/>
                <a:cs typeface="Arial"/>
              </a:rPr>
              <a:t> </a:t>
            </a:r>
            <a:r>
              <a:rPr lang="en-US" sz="2400" b="1" dirty="0" err="1">
                <a:solidFill>
                  <a:schemeClr val="accent1"/>
                </a:solidFill>
                <a:latin typeface="Arial"/>
                <a:cs typeface="Arial"/>
              </a:rPr>
              <a:t>tệp</a:t>
            </a:r>
            <a:r>
              <a:rPr lang="en-US" sz="2400" b="1" dirty="0">
                <a:solidFill>
                  <a:schemeClr val="accent1"/>
                </a:solidFill>
                <a:latin typeface="Arial"/>
                <a:cs typeface="Arial"/>
              </a:rPr>
              <a:t> </a:t>
            </a:r>
            <a:r>
              <a:rPr lang="en-US" sz="2400" b="1" dirty="0" err="1">
                <a:solidFill>
                  <a:schemeClr val="accent1"/>
                </a:solidFill>
                <a:latin typeface="Arial"/>
                <a:cs typeface="Arial"/>
              </a:rPr>
              <a:t>đã</a:t>
            </a:r>
            <a:r>
              <a:rPr lang="en-US" sz="2400" b="1" dirty="0">
                <a:solidFill>
                  <a:schemeClr val="accent1"/>
                </a:solidFill>
                <a:latin typeface="Arial"/>
                <a:cs typeface="Arial"/>
              </a:rPr>
              <a:t> </a:t>
            </a:r>
            <a:r>
              <a:rPr lang="en-US" sz="2400" b="1" dirty="0" err="1">
                <a:solidFill>
                  <a:schemeClr val="accent1"/>
                </a:solidFill>
                <a:latin typeface="Arial"/>
                <a:cs typeface="Arial"/>
              </a:rPr>
              <a:t>đóng</a:t>
            </a:r>
            <a:r>
              <a:rPr lang="en-US" sz="2400" b="1" dirty="0">
                <a:solidFill>
                  <a:schemeClr val="accent1"/>
                </a:solidFill>
                <a:latin typeface="Arial"/>
                <a:cs typeface="Arial"/>
              </a:rPr>
              <a:t> </a:t>
            </a:r>
            <a:r>
              <a:rPr lang="en-US" sz="2400" b="1" dirty="0" err="1">
                <a:solidFill>
                  <a:schemeClr val="accent1"/>
                </a:solidFill>
                <a:latin typeface="Arial"/>
                <a:cs typeface="Arial"/>
              </a:rPr>
              <a:t>gói</a:t>
            </a:r>
            <a:r>
              <a:rPr lang="en-US" sz="2400" b="1" dirty="0">
                <a:solidFill>
                  <a:schemeClr val="accent1"/>
                </a:solidFill>
                <a:latin typeface="Arial"/>
                <a:cs typeface="Arial"/>
              </a:rPr>
              <a:t> </a:t>
            </a:r>
            <a:endParaRPr lang="vi-VN" sz="2400" b="1" dirty="0">
              <a:solidFill>
                <a:schemeClr val="accent1"/>
              </a:solidFill>
              <a:latin typeface="Arial"/>
              <a:cs typeface="Arial"/>
            </a:endParaRPr>
          </a:p>
        </p:txBody>
      </p:sp>
      <p:sp>
        <p:nvSpPr>
          <p:cNvPr id="2" name="Rectangle 1">
            <a:extLst>
              <a:ext uri="{FF2B5EF4-FFF2-40B4-BE49-F238E27FC236}">
                <a16:creationId xmlns:a16="http://schemas.microsoft.com/office/drawing/2014/main" id="{91E4D0B0-364A-5D40-0357-506239429A6B}"/>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descr="Ảnh có chứa văn bản, Giấy nhớ, Hình chữ nhật, Phông chữ&#10;&#10;Nội dung do AI tạo ra có thể không chính xác.">
            <a:extLst>
              <a:ext uri="{FF2B5EF4-FFF2-40B4-BE49-F238E27FC236}">
                <a16:creationId xmlns:a16="http://schemas.microsoft.com/office/drawing/2014/main" id="{4C03391D-B16D-70D6-49E7-D43F9639CF5A}"/>
              </a:ext>
            </a:extLst>
          </p:cNvPr>
          <p:cNvPicPr>
            <a:picLocks noChangeAspect="1"/>
          </p:cNvPicPr>
          <p:nvPr/>
        </p:nvPicPr>
        <p:blipFill>
          <a:blip r:embed="rId2"/>
          <a:stretch>
            <a:fillRect/>
          </a:stretch>
        </p:blipFill>
        <p:spPr>
          <a:xfrm>
            <a:off x="0" y="2423000"/>
            <a:ext cx="9144000" cy="2649442"/>
          </a:xfrm>
          <a:prstGeom prst="rect">
            <a:avLst/>
          </a:prstGeom>
        </p:spPr>
      </p:pic>
    </p:spTree>
    <p:extLst>
      <p:ext uri="{BB962C8B-B14F-4D97-AF65-F5344CB8AC3E}">
        <p14:creationId xmlns:p14="http://schemas.microsoft.com/office/powerpoint/2010/main" val="3645101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78777-1D48-9764-53C5-67C7EC632A0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3CD172-8221-30DB-AB54-C93C7B6EA92E}"/>
              </a:ext>
            </a:extLst>
          </p:cNvPr>
          <p:cNvSpPr>
            <a:spLocks noGrp="1"/>
          </p:cNvSpPr>
          <p:nvPr>
            <p:ph idx="1"/>
          </p:nvPr>
        </p:nvSpPr>
        <p:spPr>
          <a:xfrm>
            <a:off x="216567" y="1793221"/>
            <a:ext cx="8927433" cy="985471"/>
          </a:xfrm>
        </p:spPr>
        <p:txBody>
          <a:bodyPr>
            <a:normAutofit/>
          </a:bodyPr>
          <a:lstStyle/>
          <a:p>
            <a:pPr marL="0" indent="0">
              <a:buNone/>
            </a:pPr>
            <a:r>
              <a:rPr lang="en-US" sz="2000" dirty="0"/>
              <a:t>Trong </a:t>
            </a:r>
            <a:r>
              <a:rPr lang="en-US" sz="2000" dirty="0" err="1"/>
              <a:t>số</a:t>
            </a:r>
            <a:r>
              <a:rPr lang="en-US" sz="2000" dirty="0"/>
              <a:t> </a:t>
            </a:r>
            <a:r>
              <a:rPr lang="en-US" sz="2000" dirty="0" err="1"/>
              <a:t>bốn</a:t>
            </a:r>
            <a:r>
              <a:rPr lang="en-US" sz="2000" dirty="0"/>
              <a:t> </a:t>
            </a:r>
            <a:r>
              <a:rPr lang="en-US" sz="2000" dirty="0" err="1"/>
              <a:t>công</a:t>
            </a:r>
            <a:r>
              <a:rPr lang="en-US" sz="2000" dirty="0"/>
              <a:t> </a:t>
            </a:r>
            <a:r>
              <a:rPr lang="en-US" sz="2000" dirty="0" err="1"/>
              <a:t>cụ</a:t>
            </a:r>
            <a:r>
              <a:rPr lang="en-US" sz="2000" dirty="0"/>
              <a:t> </a:t>
            </a:r>
            <a:r>
              <a:rPr lang="en-US" sz="2000" dirty="0" err="1"/>
              <a:t>mà</a:t>
            </a:r>
            <a:r>
              <a:rPr lang="en-US" sz="2000" dirty="0"/>
              <a:t> </a:t>
            </a:r>
            <a:r>
              <a:rPr lang="en-US" sz="2000" dirty="0" err="1"/>
              <a:t>nhóm</a:t>
            </a:r>
            <a:r>
              <a:rPr lang="en-US" sz="2000" dirty="0"/>
              <a:t> </a:t>
            </a:r>
            <a:r>
              <a:rPr lang="en-US" sz="2000" dirty="0" err="1"/>
              <a:t>nghiên</a:t>
            </a:r>
            <a:r>
              <a:rPr lang="en-US" sz="2000" dirty="0"/>
              <a:t> </a:t>
            </a:r>
            <a:r>
              <a:rPr lang="en-US" sz="2000" dirty="0" err="1"/>
              <a:t>cứu</a:t>
            </a:r>
            <a:r>
              <a:rPr lang="en-US" sz="2000" dirty="0"/>
              <a:t>, </a:t>
            </a:r>
            <a:r>
              <a:rPr lang="en-US" sz="2000" dirty="0" err="1"/>
              <a:t>chỉ</a:t>
            </a:r>
            <a:r>
              <a:rPr lang="en-US" sz="2000" dirty="0"/>
              <a:t> </a:t>
            </a:r>
            <a:r>
              <a:rPr lang="en-US" sz="2000" dirty="0" err="1"/>
              <a:t>có</a:t>
            </a:r>
            <a:r>
              <a:rPr lang="en-US" sz="2000" dirty="0"/>
              <a:t> </a:t>
            </a:r>
            <a:r>
              <a:rPr lang="en-US" sz="2000" dirty="0" err="1"/>
              <a:t>hai</a:t>
            </a:r>
            <a:r>
              <a:rPr lang="en-US" sz="2000" dirty="0"/>
              <a:t> </a:t>
            </a:r>
            <a:r>
              <a:rPr lang="en-US" sz="2000" dirty="0" err="1"/>
              <a:t>công</a:t>
            </a:r>
            <a:r>
              <a:rPr lang="en-US" sz="2000" dirty="0"/>
              <a:t> </a:t>
            </a:r>
            <a:r>
              <a:rPr lang="en-US" sz="2000" dirty="0" err="1"/>
              <a:t>cụ</a:t>
            </a:r>
            <a:r>
              <a:rPr lang="en-US" sz="2000" dirty="0"/>
              <a:t> </a:t>
            </a:r>
            <a:r>
              <a:rPr lang="en-US" sz="2000" dirty="0" err="1"/>
              <a:t>là</a:t>
            </a:r>
            <a:r>
              <a:rPr lang="en-US" sz="2000" dirty="0"/>
              <a:t> </a:t>
            </a:r>
            <a:r>
              <a:rPr lang="en-US" sz="2000" dirty="0" err="1"/>
              <a:t>ClamAV</a:t>
            </a:r>
            <a:r>
              <a:rPr lang="en-US" sz="2000" dirty="0"/>
              <a:t> </a:t>
            </a:r>
            <a:r>
              <a:rPr lang="en-US" sz="2000" dirty="0" err="1"/>
              <a:t>và</a:t>
            </a:r>
            <a:r>
              <a:rPr lang="en-US" sz="2000" dirty="0"/>
              <a:t> </a:t>
            </a:r>
            <a:r>
              <a:rPr lang="en-US" sz="2000" dirty="0" err="1"/>
              <a:t>Unipacker</a:t>
            </a:r>
            <a:r>
              <a:rPr lang="en-US" sz="2000" dirty="0"/>
              <a:t> </a:t>
            </a:r>
            <a:r>
              <a:rPr lang="en-US" sz="2000" dirty="0" err="1"/>
              <a:t>là</a:t>
            </a:r>
            <a:r>
              <a:rPr lang="en-US" sz="2000" dirty="0"/>
              <a:t> </a:t>
            </a:r>
            <a:r>
              <a:rPr lang="en-US" sz="2000" dirty="0" err="1"/>
              <a:t>có</a:t>
            </a:r>
            <a:r>
              <a:rPr lang="en-US" sz="2000" dirty="0"/>
              <a:t> </a:t>
            </a:r>
            <a:r>
              <a:rPr lang="en-US" sz="2000" dirty="0" err="1"/>
              <a:t>khả</a:t>
            </a:r>
            <a:r>
              <a:rPr lang="en-US" sz="2000" dirty="0"/>
              <a:t> </a:t>
            </a:r>
            <a:r>
              <a:rPr lang="en-US" sz="2000" dirty="0" err="1"/>
              <a:t>năng</a:t>
            </a:r>
            <a:r>
              <a:rPr lang="en-US" sz="2000" dirty="0"/>
              <a:t> </a:t>
            </a:r>
            <a:r>
              <a:rPr lang="en-US" sz="2000" dirty="0" err="1"/>
              <a:t>giải</a:t>
            </a:r>
            <a:r>
              <a:rPr lang="en-US" sz="2000" dirty="0"/>
              <a:t> </a:t>
            </a:r>
            <a:r>
              <a:rPr lang="en-US" sz="2000" dirty="0" err="1"/>
              <a:t>nén</a:t>
            </a:r>
            <a:r>
              <a:rPr lang="en-US" sz="2000" dirty="0"/>
              <a:t> </a:t>
            </a:r>
            <a:r>
              <a:rPr lang="en-US" sz="2000" dirty="0" err="1"/>
              <a:t>tập</a:t>
            </a:r>
            <a:r>
              <a:rPr lang="en-US" sz="2000" dirty="0"/>
              <a:t> tin.</a:t>
            </a:r>
            <a:endParaRPr lang="en-US" sz="2000" dirty="0">
              <a:ea typeface="+mj-ea"/>
            </a:endParaRPr>
          </a:p>
        </p:txBody>
      </p:sp>
      <p:sp>
        <p:nvSpPr>
          <p:cNvPr id="4" name="Slide Number Placeholder 3">
            <a:extLst>
              <a:ext uri="{FF2B5EF4-FFF2-40B4-BE49-F238E27FC236}">
                <a16:creationId xmlns:a16="http://schemas.microsoft.com/office/drawing/2014/main" id="{24531F80-10AD-7E98-88DF-399BAB6C4B9B}"/>
              </a:ext>
            </a:extLst>
          </p:cNvPr>
          <p:cNvSpPr>
            <a:spLocks noGrp="1"/>
          </p:cNvSpPr>
          <p:nvPr>
            <p:ph type="sldNum" sz="quarter" idx="12"/>
          </p:nvPr>
        </p:nvSpPr>
        <p:spPr/>
        <p:txBody>
          <a:bodyPr/>
          <a:lstStyle/>
          <a:p>
            <a:fld id="{B487F271-60DF-4592-BB7F-B45BB4441AA9}" type="slidenum">
              <a:rPr lang="en-US" smtClean="0"/>
              <a:pPr/>
              <a:t>19</a:t>
            </a:fld>
            <a:endParaRPr lang="en-US" dirty="0"/>
          </a:p>
        </p:txBody>
      </p:sp>
      <p:sp>
        <p:nvSpPr>
          <p:cNvPr id="2" name="Rectangle 1">
            <a:extLst>
              <a:ext uri="{FF2B5EF4-FFF2-40B4-BE49-F238E27FC236}">
                <a16:creationId xmlns:a16="http://schemas.microsoft.com/office/drawing/2014/main" id="{CF4F29BD-990C-59ED-4E71-F896FD974690}"/>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2C7F343-4C23-B7D9-5995-7274BDE85B58}"/>
              </a:ext>
            </a:extLst>
          </p:cNvPr>
          <p:cNvPicPr>
            <a:picLocks noChangeAspect="1"/>
          </p:cNvPicPr>
          <p:nvPr/>
        </p:nvPicPr>
        <p:blipFill>
          <a:blip r:embed="rId2"/>
          <a:stretch>
            <a:fillRect/>
          </a:stretch>
        </p:blipFill>
        <p:spPr>
          <a:xfrm>
            <a:off x="2258250" y="2440462"/>
            <a:ext cx="4627499" cy="4036015"/>
          </a:xfrm>
          <a:prstGeom prst="rect">
            <a:avLst/>
          </a:prstGeom>
        </p:spPr>
      </p:pic>
      <p:sp>
        <p:nvSpPr>
          <p:cNvPr id="8" name="Title 1">
            <a:extLst>
              <a:ext uri="{FF2B5EF4-FFF2-40B4-BE49-F238E27FC236}">
                <a16:creationId xmlns:a16="http://schemas.microsoft.com/office/drawing/2014/main" id="{112A0AF7-A76F-AFE7-740B-D3EB93436550}"/>
              </a:ext>
            </a:extLst>
          </p:cNvPr>
          <p:cNvSpPr txBox="1">
            <a:spLocks/>
          </p:cNvSpPr>
          <p:nvPr/>
        </p:nvSpPr>
        <p:spPr>
          <a:xfrm>
            <a:off x="216567" y="265819"/>
            <a:ext cx="8212055" cy="584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marL="292735" indent="-292735" defTabSz="385571">
              <a:spcBef>
                <a:spcPts val="2700"/>
              </a:spcBef>
              <a:defRPr sz="1800"/>
            </a:pPr>
            <a:r>
              <a:rPr lang="en-US" sz="2800" dirty="0" err="1">
                <a:solidFill>
                  <a:srgbClr val="FF0000"/>
                </a:solidFill>
              </a:rPr>
              <a:t>Phần</a:t>
            </a:r>
            <a:r>
              <a:rPr lang="en-US" sz="2800" dirty="0">
                <a:solidFill>
                  <a:srgbClr val="FF0000"/>
                </a:solidFill>
              </a:rPr>
              <a:t> III: Phương </a:t>
            </a:r>
            <a:r>
              <a:rPr lang="en-US" sz="2800" dirty="0" err="1">
                <a:solidFill>
                  <a:srgbClr val="FF0000"/>
                </a:solidFill>
              </a:rPr>
              <a:t>pháp</a:t>
            </a:r>
            <a:r>
              <a:rPr lang="en-US" sz="2800" dirty="0">
                <a:solidFill>
                  <a:srgbClr val="FF0000"/>
                </a:solidFill>
              </a:rPr>
              <a:t> </a:t>
            </a:r>
            <a:r>
              <a:rPr lang="en-US" sz="2800" dirty="0" err="1">
                <a:solidFill>
                  <a:srgbClr val="FF0000"/>
                </a:solidFill>
              </a:rPr>
              <a:t>thực</a:t>
            </a:r>
            <a:r>
              <a:rPr lang="en-US" sz="2800" dirty="0">
                <a:solidFill>
                  <a:srgbClr val="FF0000"/>
                </a:solidFill>
              </a:rPr>
              <a:t> </a:t>
            </a:r>
            <a:r>
              <a:rPr lang="en-US" sz="2800" dirty="0" err="1">
                <a:solidFill>
                  <a:srgbClr val="FF0000"/>
                </a:solidFill>
              </a:rPr>
              <a:t>hiện</a:t>
            </a:r>
            <a:endParaRPr lang="en-US" sz="2800" dirty="0">
              <a:solidFill>
                <a:srgbClr val="FF0000"/>
              </a:solidFill>
            </a:endParaRPr>
          </a:p>
        </p:txBody>
      </p:sp>
      <p:sp>
        <p:nvSpPr>
          <p:cNvPr id="5" name="TextBox 4">
            <a:extLst>
              <a:ext uri="{FF2B5EF4-FFF2-40B4-BE49-F238E27FC236}">
                <a16:creationId xmlns:a16="http://schemas.microsoft.com/office/drawing/2014/main" id="{87774198-22F6-73C9-3340-15F4ED9D694C}"/>
              </a:ext>
            </a:extLst>
          </p:cNvPr>
          <p:cNvSpPr txBox="1"/>
          <p:nvPr/>
        </p:nvSpPr>
        <p:spPr>
          <a:xfrm>
            <a:off x="578197" y="962224"/>
            <a:ext cx="7622546" cy="830997"/>
          </a:xfrm>
          <a:prstGeom prst="rect">
            <a:avLst/>
          </a:prstGeom>
          <a:noFill/>
        </p:spPr>
        <p:txBody>
          <a:bodyPr wrap="square" lIns="91440" tIns="45720" rIns="91440" bIns="45720" rtlCol="0" anchor="t">
            <a:spAutoFit/>
          </a:bodyPr>
          <a:lstStyle/>
          <a:p>
            <a:r>
              <a:rPr lang="en-US" sz="2400" b="1" dirty="0">
                <a:solidFill>
                  <a:schemeClr val="accent1"/>
                </a:solidFill>
                <a:latin typeface="Arial"/>
                <a:cs typeface="Arial"/>
              </a:rPr>
              <a:t>Giai </a:t>
            </a:r>
            <a:r>
              <a:rPr lang="en-US" sz="2400" b="1" dirty="0" err="1">
                <a:solidFill>
                  <a:schemeClr val="accent1"/>
                </a:solidFill>
                <a:latin typeface="Arial"/>
                <a:cs typeface="Arial"/>
              </a:rPr>
              <a:t>đoạn</a:t>
            </a:r>
            <a:r>
              <a:rPr lang="en-US" sz="2400" b="1" dirty="0">
                <a:solidFill>
                  <a:schemeClr val="accent1"/>
                </a:solidFill>
                <a:latin typeface="Arial"/>
                <a:cs typeface="Arial"/>
              </a:rPr>
              <a:t> 2</a:t>
            </a:r>
            <a:endParaRPr lang="vi-VN" sz="2400" b="1" dirty="0">
              <a:solidFill>
                <a:schemeClr val="accent1"/>
              </a:solidFill>
              <a:latin typeface="Arial"/>
              <a:cs typeface="Arial"/>
            </a:endParaRPr>
          </a:p>
          <a:p>
            <a:r>
              <a:rPr lang="en-US" sz="2400" b="1" dirty="0" err="1">
                <a:solidFill>
                  <a:schemeClr val="accent1"/>
                </a:solidFill>
                <a:latin typeface="Arial"/>
                <a:cs typeface="Arial"/>
              </a:rPr>
              <a:t>Đánh</a:t>
            </a:r>
            <a:r>
              <a:rPr lang="en-US" sz="2400" b="1" dirty="0">
                <a:solidFill>
                  <a:schemeClr val="accent1"/>
                </a:solidFill>
                <a:latin typeface="Arial"/>
                <a:cs typeface="Arial"/>
              </a:rPr>
              <a:t> </a:t>
            </a:r>
            <a:r>
              <a:rPr lang="en-US" sz="2400" b="1" dirty="0" err="1">
                <a:solidFill>
                  <a:schemeClr val="accent1"/>
                </a:solidFill>
                <a:latin typeface="Arial"/>
                <a:cs typeface="Arial"/>
              </a:rPr>
              <a:t>giá</a:t>
            </a:r>
            <a:r>
              <a:rPr lang="en-US" sz="2400" b="1" dirty="0">
                <a:solidFill>
                  <a:schemeClr val="accent1"/>
                </a:solidFill>
                <a:latin typeface="Arial"/>
                <a:cs typeface="Arial"/>
              </a:rPr>
              <a:t> </a:t>
            </a:r>
            <a:r>
              <a:rPr lang="en-US" sz="2400" b="1" dirty="0" err="1">
                <a:solidFill>
                  <a:schemeClr val="accent1"/>
                </a:solidFill>
                <a:latin typeface="Arial"/>
                <a:cs typeface="Arial"/>
              </a:rPr>
              <a:t>khả</a:t>
            </a:r>
            <a:r>
              <a:rPr lang="en-US" sz="2400" b="1" dirty="0">
                <a:solidFill>
                  <a:schemeClr val="accent1"/>
                </a:solidFill>
                <a:latin typeface="Arial"/>
                <a:cs typeface="Arial"/>
              </a:rPr>
              <a:t> </a:t>
            </a:r>
            <a:r>
              <a:rPr lang="en-US" sz="2400" b="1" dirty="0" err="1">
                <a:solidFill>
                  <a:schemeClr val="accent1"/>
                </a:solidFill>
                <a:latin typeface="Arial"/>
                <a:cs typeface="Arial"/>
              </a:rPr>
              <a:t>năng</a:t>
            </a:r>
            <a:r>
              <a:rPr lang="en-US" sz="2400" b="1" dirty="0">
                <a:solidFill>
                  <a:schemeClr val="accent1"/>
                </a:solidFill>
                <a:latin typeface="Arial"/>
                <a:cs typeface="Arial"/>
              </a:rPr>
              <a:t> </a:t>
            </a:r>
            <a:r>
              <a:rPr lang="en-US" sz="2400" b="1" dirty="0" err="1">
                <a:solidFill>
                  <a:schemeClr val="accent1"/>
                </a:solidFill>
                <a:latin typeface="Arial"/>
                <a:cs typeface="Arial"/>
              </a:rPr>
              <a:t>giải</a:t>
            </a:r>
            <a:r>
              <a:rPr lang="en-US" sz="2400" b="1" dirty="0">
                <a:solidFill>
                  <a:schemeClr val="accent1"/>
                </a:solidFill>
                <a:latin typeface="Arial"/>
                <a:cs typeface="Arial"/>
              </a:rPr>
              <a:t> </a:t>
            </a:r>
            <a:r>
              <a:rPr lang="en-US" sz="2400" b="1" dirty="0" err="1">
                <a:solidFill>
                  <a:schemeClr val="accent1"/>
                </a:solidFill>
                <a:latin typeface="Arial"/>
                <a:cs typeface="Arial"/>
              </a:rPr>
              <a:t>nén</a:t>
            </a:r>
            <a:r>
              <a:rPr lang="en-US" sz="2400" b="1" dirty="0">
                <a:solidFill>
                  <a:schemeClr val="accent1"/>
                </a:solidFill>
                <a:latin typeface="Arial"/>
                <a:cs typeface="Arial"/>
              </a:rPr>
              <a:t> </a:t>
            </a:r>
            <a:r>
              <a:rPr lang="en-US" sz="2400" b="1" dirty="0" err="1">
                <a:solidFill>
                  <a:schemeClr val="accent1"/>
                </a:solidFill>
                <a:latin typeface="Arial"/>
                <a:cs typeface="Arial"/>
              </a:rPr>
              <a:t>các</a:t>
            </a:r>
            <a:r>
              <a:rPr lang="en-US" sz="2400" b="1" dirty="0">
                <a:solidFill>
                  <a:schemeClr val="accent1"/>
                </a:solidFill>
                <a:latin typeface="Arial"/>
                <a:cs typeface="Arial"/>
              </a:rPr>
              <a:t> </a:t>
            </a:r>
            <a:r>
              <a:rPr lang="en-US" sz="2400" b="1" dirty="0" err="1">
                <a:solidFill>
                  <a:schemeClr val="accent1"/>
                </a:solidFill>
                <a:latin typeface="Arial"/>
                <a:cs typeface="Arial"/>
              </a:rPr>
              <a:t>tệp</a:t>
            </a:r>
            <a:r>
              <a:rPr lang="en-US" sz="2400" b="1" dirty="0">
                <a:solidFill>
                  <a:schemeClr val="accent1"/>
                </a:solidFill>
                <a:latin typeface="Arial"/>
                <a:cs typeface="Arial"/>
              </a:rPr>
              <a:t> </a:t>
            </a:r>
            <a:r>
              <a:rPr lang="en-US" sz="2400" b="1" dirty="0" err="1">
                <a:solidFill>
                  <a:schemeClr val="accent1"/>
                </a:solidFill>
                <a:latin typeface="Arial"/>
                <a:cs typeface="Arial"/>
              </a:rPr>
              <a:t>đã</a:t>
            </a:r>
            <a:r>
              <a:rPr lang="en-US" sz="2400" b="1" dirty="0">
                <a:solidFill>
                  <a:schemeClr val="accent1"/>
                </a:solidFill>
                <a:latin typeface="Arial"/>
                <a:cs typeface="Arial"/>
              </a:rPr>
              <a:t> </a:t>
            </a:r>
            <a:r>
              <a:rPr lang="en-US" sz="2400" b="1" dirty="0" err="1">
                <a:solidFill>
                  <a:schemeClr val="accent1"/>
                </a:solidFill>
                <a:latin typeface="Arial"/>
                <a:cs typeface="Arial"/>
              </a:rPr>
              <a:t>đóng</a:t>
            </a:r>
            <a:r>
              <a:rPr lang="en-US" sz="2400" b="1" dirty="0">
                <a:solidFill>
                  <a:schemeClr val="accent1"/>
                </a:solidFill>
                <a:latin typeface="Arial"/>
                <a:cs typeface="Arial"/>
              </a:rPr>
              <a:t> </a:t>
            </a:r>
            <a:r>
              <a:rPr lang="en-US" sz="2400" b="1" dirty="0" err="1">
                <a:solidFill>
                  <a:schemeClr val="accent1"/>
                </a:solidFill>
                <a:latin typeface="Arial"/>
                <a:cs typeface="Arial"/>
              </a:rPr>
              <a:t>gói</a:t>
            </a:r>
            <a:r>
              <a:rPr lang="en-US" sz="2400" b="1" dirty="0">
                <a:solidFill>
                  <a:schemeClr val="accent1"/>
                </a:solidFill>
                <a:latin typeface="Arial"/>
                <a:cs typeface="Arial"/>
              </a:rPr>
              <a:t> </a:t>
            </a:r>
            <a:endParaRPr lang="vi-VN" sz="2400" b="1" dirty="0">
              <a:solidFill>
                <a:schemeClr val="accent1"/>
              </a:solidFill>
              <a:latin typeface="Arial"/>
              <a:cs typeface="Arial"/>
            </a:endParaRPr>
          </a:p>
        </p:txBody>
      </p:sp>
    </p:spTree>
    <p:extLst>
      <p:ext uri="{BB962C8B-B14F-4D97-AF65-F5344CB8AC3E}">
        <p14:creationId xmlns:p14="http://schemas.microsoft.com/office/powerpoint/2010/main" val="10811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F0C8-6542-4400-B404-1788A5C9E3D1}"/>
              </a:ext>
            </a:extLst>
          </p:cNvPr>
          <p:cNvSpPr>
            <a:spLocks noGrp="1"/>
          </p:cNvSpPr>
          <p:nvPr>
            <p:ph type="title"/>
          </p:nvPr>
        </p:nvSpPr>
        <p:spPr/>
        <p:txBody>
          <a:bodyPr/>
          <a:lstStyle/>
          <a:p>
            <a:r>
              <a:rPr lang="en-US" dirty="0" err="1"/>
              <a:t>Nội</a:t>
            </a:r>
            <a:r>
              <a:rPr lang="en-US" dirty="0"/>
              <a:t> dung </a:t>
            </a:r>
            <a:r>
              <a:rPr lang="en-US" dirty="0" err="1"/>
              <a:t>báo</a:t>
            </a:r>
            <a:r>
              <a:rPr lang="en-US" dirty="0"/>
              <a:t> </a:t>
            </a:r>
            <a:r>
              <a:rPr lang="en-US" dirty="0" err="1"/>
              <a:t>cáo</a:t>
            </a:r>
            <a:endParaRPr lang="en-US" dirty="0"/>
          </a:p>
        </p:txBody>
      </p:sp>
      <p:sp>
        <p:nvSpPr>
          <p:cNvPr id="3" name="Content Placeholder 2">
            <a:extLst>
              <a:ext uri="{FF2B5EF4-FFF2-40B4-BE49-F238E27FC236}">
                <a16:creationId xmlns:a16="http://schemas.microsoft.com/office/drawing/2014/main" id="{DDB11A3D-6222-417B-B8D9-AB891FD40BE0}"/>
              </a:ext>
            </a:extLst>
          </p:cNvPr>
          <p:cNvSpPr>
            <a:spLocks noGrp="1"/>
          </p:cNvSpPr>
          <p:nvPr>
            <p:ph idx="1"/>
          </p:nvPr>
        </p:nvSpPr>
        <p:spPr/>
        <p:txBody>
          <a:bodyPr vert="horz" lIns="91440" tIns="45720" rIns="91440" bIns="45720" rtlCol="0" anchor="t">
            <a:normAutofit/>
          </a:bodyPr>
          <a:lstStyle/>
          <a:p>
            <a:pPr marL="292735" indent="-292735" defTabSz="385571">
              <a:spcBef>
                <a:spcPts val="2700"/>
              </a:spcBef>
              <a:defRPr sz="1800"/>
            </a:pPr>
            <a:r>
              <a:rPr lang="vi-VN" sz="2400" b="1" dirty="0">
                <a:solidFill>
                  <a:srgbClr val="FF0000"/>
                </a:solidFill>
              </a:rPr>
              <a:t>Phần I:</a:t>
            </a:r>
            <a:r>
              <a:rPr lang="en-US" sz="2400" b="1" dirty="0">
                <a:solidFill>
                  <a:srgbClr val="FF0000"/>
                </a:solidFill>
              </a:rPr>
              <a:t> </a:t>
            </a:r>
            <a:r>
              <a:rPr lang="en-US" sz="2400" b="1" dirty="0" err="1">
                <a:solidFill>
                  <a:srgbClr val="FF0000"/>
                </a:solidFill>
              </a:rPr>
              <a:t>Tổng</a:t>
            </a:r>
            <a:r>
              <a:rPr lang="en-US" sz="2400" b="1" dirty="0">
                <a:solidFill>
                  <a:srgbClr val="FF0000"/>
                </a:solidFill>
              </a:rPr>
              <a:t> </a:t>
            </a:r>
            <a:r>
              <a:rPr lang="en-US" sz="2400" b="1" dirty="0" err="1">
                <a:solidFill>
                  <a:srgbClr val="FF0000"/>
                </a:solidFill>
              </a:rPr>
              <a:t>quan</a:t>
            </a:r>
            <a:r>
              <a:rPr lang="en-US" sz="2400" b="1" dirty="0">
                <a:solidFill>
                  <a:srgbClr val="FF0000"/>
                </a:solidFill>
              </a:rPr>
              <a:t> </a:t>
            </a:r>
            <a:r>
              <a:rPr lang="en-US" sz="2400" b="1" dirty="0" err="1">
                <a:solidFill>
                  <a:srgbClr val="FF0000"/>
                </a:solidFill>
              </a:rPr>
              <a:t>đề</a:t>
            </a:r>
            <a:r>
              <a:rPr lang="en-US" sz="2400" b="1" dirty="0">
                <a:solidFill>
                  <a:srgbClr val="FF0000"/>
                </a:solidFill>
              </a:rPr>
              <a:t> </a:t>
            </a:r>
            <a:r>
              <a:rPr lang="en-US" sz="2400" b="1" dirty="0" err="1">
                <a:solidFill>
                  <a:srgbClr val="FF0000"/>
                </a:solidFill>
              </a:rPr>
              <a:t>tài</a:t>
            </a:r>
            <a:endParaRPr lang="vi-VN" sz="2400" dirty="0"/>
          </a:p>
          <a:p>
            <a:pPr marL="292735" indent="-292735" defTabSz="385571">
              <a:spcBef>
                <a:spcPts val="2700"/>
              </a:spcBef>
              <a:defRPr sz="1800"/>
            </a:pPr>
            <a:r>
              <a:rPr lang="vi-VN" sz="2400" b="1" dirty="0"/>
              <a:t>Phần II:</a:t>
            </a:r>
            <a:r>
              <a:rPr lang="en-US" sz="2400" b="1" dirty="0"/>
              <a:t> </a:t>
            </a:r>
            <a:r>
              <a:rPr lang="en-US" sz="2400" b="1" dirty="0" err="1"/>
              <a:t>Cơ</a:t>
            </a:r>
            <a:r>
              <a:rPr lang="en-US" sz="2400" b="1" dirty="0"/>
              <a:t> </a:t>
            </a:r>
            <a:r>
              <a:rPr lang="en-US" sz="2400" b="1" dirty="0" err="1"/>
              <a:t>sở</a:t>
            </a:r>
            <a:r>
              <a:rPr lang="en-US" sz="2400" b="1" dirty="0"/>
              <a:t> </a:t>
            </a:r>
            <a:r>
              <a:rPr lang="en-US" sz="2400" b="1" dirty="0" err="1"/>
              <a:t>lý</a:t>
            </a:r>
            <a:r>
              <a:rPr lang="en-US" sz="2400" b="1" dirty="0"/>
              <a:t> </a:t>
            </a:r>
            <a:r>
              <a:rPr lang="en-US" sz="2400" b="1" dirty="0" err="1"/>
              <a:t>thuyết</a:t>
            </a:r>
            <a:endParaRPr lang="en-US" sz="2400" b="1" dirty="0"/>
          </a:p>
          <a:p>
            <a:pPr marL="292735" indent="-292735" defTabSz="385571">
              <a:spcBef>
                <a:spcPts val="2700"/>
              </a:spcBef>
              <a:defRPr sz="1800"/>
            </a:pPr>
            <a:r>
              <a:rPr lang="en-US" sz="2400" b="1" dirty="0" err="1"/>
              <a:t>Phần</a:t>
            </a:r>
            <a:r>
              <a:rPr lang="en-US" sz="2400" b="1" dirty="0"/>
              <a:t> III: Pháp </a:t>
            </a:r>
            <a:r>
              <a:rPr lang="en-US" sz="2400" b="1" dirty="0" err="1"/>
              <a:t>pháp</a:t>
            </a:r>
            <a:r>
              <a:rPr lang="en-US" sz="2400" b="1" dirty="0"/>
              <a:t> </a:t>
            </a:r>
            <a:r>
              <a:rPr lang="en-US" sz="2400" b="1" dirty="0" err="1"/>
              <a:t>thực</a:t>
            </a:r>
            <a:r>
              <a:rPr lang="en-US" sz="2400" b="1" dirty="0"/>
              <a:t> </a:t>
            </a:r>
            <a:r>
              <a:rPr lang="en-US" sz="2400" b="1" dirty="0" err="1"/>
              <a:t>hiện</a:t>
            </a:r>
            <a:endParaRPr lang="en-US" sz="2400" b="1" dirty="0"/>
          </a:p>
          <a:p>
            <a:pPr marL="292735" indent="-292735" defTabSz="385571">
              <a:spcBef>
                <a:spcPts val="2700"/>
              </a:spcBef>
              <a:defRPr sz="1800"/>
            </a:pPr>
            <a:r>
              <a:rPr lang="en-US" sz="2400" b="1" dirty="0" err="1"/>
              <a:t>Phần</a:t>
            </a:r>
            <a:r>
              <a:rPr lang="en-US" sz="2400" b="1" dirty="0"/>
              <a:t> IV: </a:t>
            </a:r>
            <a:r>
              <a:rPr lang="en-US" sz="2400" b="1" dirty="0" err="1"/>
              <a:t>Kết</a:t>
            </a:r>
            <a:r>
              <a:rPr lang="en-US" sz="2400" b="1" dirty="0"/>
              <a:t> </a:t>
            </a:r>
            <a:r>
              <a:rPr lang="en-US" sz="2400" b="1" dirty="0" err="1"/>
              <a:t>luận</a:t>
            </a:r>
            <a:r>
              <a:rPr lang="en-US" sz="2400" b="1" dirty="0"/>
              <a:t> </a:t>
            </a:r>
            <a:r>
              <a:rPr lang="en-US" sz="2400" b="1" dirty="0" err="1"/>
              <a:t>và</a:t>
            </a:r>
            <a:r>
              <a:rPr lang="en-US" sz="2400" b="1" dirty="0"/>
              <a:t> </a:t>
            </a:r>
            <a:r>
              <a:rPr lang="en-US" sz="2400" b="1" dirty="0" err="1"/>
              <a:t>hướng</a:t>
            </a:r>
            <a:r>
              <a:rPr lang="en-US" sz="2400" b="1" dirty="0"/>
              <a:t> </a:t>
            </a:r>
            <a:r>
              <a:rPr lang="en-US" sz="2400" b="1" dirty="0" err="1"/>
              <a:t>phát</a:t>
            </a:r>
            <a:r>
              <a:rPr lang="en-US" sz="2400" b="1" dirty="0"/>
              <a:t> </a:t>
            </a:r>
            <a:r>
              <a:rPr lang="en-US" sz="2400" b="1" dirty="0" err="1"/>
              <a:t>triển</a:t>
            </a:r>
            <a:endParaRPr lang="vi-VN" sz="2400" b="1" dirty="0"/>
          </a:p>
          <a:p>
            <a:endParaRPr lang="en-US" sz="2400" dirty="0"/>
          </a:p>
        </p:txBody>
      </p:sp>
      <p:sp>
        <p:nvSpPr>
          <p:cNvPr id="4" name="Slide Number Placeholder 3">
            <a:extLst>
              <a:ext uri="{FF2B5EF4-FFF2-40B4-BE49-F238E27FC236}">
                <a16:creationId xmlns:a16="http://schemas.microsoft.com/office/drawing/2014/main" id="{89C7F963-A803-41DD-917D-D09655D4C986}"/>
              </a:ext>
            </a:extLst>
          </p:cNvPr>
          <p:cNvSpPr>
            <a:spLocks noGrp="1"/>
          </p:cNvSpPr>
          <p:nvPr>
            <p:ph type="sldNum" sz="quarter" idx="12"/>
          </p:nvPr>
        </p:nvSpPr>
        <p:spPr/>
        <p:txBody>
          <a:bodyPr/>
          <a:lstStyle/>
          <a:p>
            <a:fld id="{B487F271-60DF-4592-BB7F-B45BB4441AA9}" type="slidenum">
              <a:rPr lang="en-US" smtClean="0"/>
              <a:pPr/>
              <a:t>2</a:t>
            </a:fld>
            <a:endParaRPr lang="en-US" dirty="0"/>
          </a:p>
        </p:txBody>
      </p:sp>
      <p:sp>
        <p:nvSpPr>
          <p:cNvPr id="5" name="Rectangle 4">
            <a:extLst>
              <a:ext uri="{FF2B5EF4-FFF2-40B4-BE49-F238E27FC236}">
                <a16:creationId xmlns:a16="http://schemas.microsoft.com/office/drawing/2014/main" id="{0AF0AF7E-9E15-0FCB-B17C-B0BE498AC02B}"/>
              </a:ext>
            </a:extLst>
          </p:cNvPr>
          <p:cNvSpPr/>
          <p:nvPr/>
        </p:nvSpPr>
        <p:spPr>
          <a:xfrm>
            <a:off x="3728720" y="6504933"/>
            <a:ext cx="1915160" cy="142547"/>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4B2A448-2BA8-C54C-0D98-62E47705E7B7}"/>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27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F5F03-1046-6C83-A697-33BC3C53EDC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2E684-3271-963C-76E5-A0DBEA4229BE}"/>
              </a:ext>
            </a:extLst>
          </p:cNvPr>
          <p:cNvSpPr>
            <a:spLocks noGrp="1"/>
          </p:cNvSpPr>
          <p:nvPr>
            <p:ph idx="1"/>
          </p:nvPr>
        </p:nvSpPr>
        <p:spPr>
          <a:xfrm>
            <a:off x="549443" y="1535858"/>
            <a:ext cx="8212055" cy="2983064"/>
          </a:xfrm>
        </p:spPr>
        <p:txBody>
          <a:bodyPr>
            <a:normAutofit/>
          </a:bodyPr>
          <a:lstStyle/>
          <a:p>
            <a:pPr algn="just"/>
            <a:r>
              <a:rPr lang="vi-VN" sz="2000" dirty="0"/>
              <a:t>Unipacker là lựa chọn tốt nhất khi cần giải nén file thực thi để phục vụ phân tích sâu hoặc huấn luyện mô hình học máy.</a:t>
            </a:r>
            <a:endParaRPr lang="en-US" sz="2000" dirty="0"/>
          </a:p>
          <a:p>
            <a:pPr algn="just"/>
            <a:r>
              <a:rPr lang="vi-VN" sz="2000" dirty="0"/>
              <a:t>PEiD</a:t>
            </a:r>
            <a:r>
              <a:rPr lang="en-US" sz="2000" dirty="0"/>
              <a:t> </a:t>
            </a:r>
            <a:r>
              <a:rPr lang="vi-VN" sz="2000" dirty="0"/>
              <a:t>và</a:t>
            </a:r>
            <a:r>
              <a:rPr lang="en-US" sz="2000" dirty="0"/>
              <a:t> </a:t>
            </a:r>
            <a:r>
              <a:rPr lang="vi-VN" sz="2000" dirty="0"/>
              <a:t>DIE</a:t>
            </a:r>
            <a:r>
              <a:rPr lang="en-US" sz="2000" dirty="0"/>
              <a:t> </a:t>
            </a:r>
            <a:r>
              <a:rPr lang="vi-VN" sz="2000" dirty="0"/>
              <a:t>nên</a:t>
            </a:r>
            <a:r>
              <a:rPr lang="en-US" sz="2000" dirty="0"/>
              <a:t> </a:t>
            </a:r>
            <a:r>
              <a:rPr lang="vi-VN" sz="2000" dirty="0"/>
              <a:t>d</a:t>
            </a:r>
            <a:r>
              <a:rPr lang="en-US" sz="2000" dirty="0" err="1"/>
              <a:t>ùng</a:t>
            </a:r>
            <a:r>
              <a:rPr lang="en-US" sz="2000" dirty="0"/>
              <a:t> </a:t>
            </a:r>
            <a:r>
              <a:rPr lang="vi-VN" sz="2000" dirty="0"/>
              <a:t>như</a:t>
            </a:r>
            <a:r>
              <a:rPr lang="en-US" sz="2000" dirty="0"/>
              <a:t> </a:t>
            </a:r>
            <a:r>
              <a:rPr lang="vi-VN" sz="2000" dirty="0"/>
              <a:t>công</a:t>
            </a:r>
            <a:r>
              <a:rPr lang="en-US" sz="2000" dirty="0"/>
              <a:t> </a:t>
            </a:r>
            <a:r>
              <a:rPr lang="vi-VN" sz="2000" dirty="0"/>
              <a:t>cụ</a:t>
            </a:r>
            <a:r>
              <a:rPr lang="en-US" sz="2000" dirty="0"/>
              <a:t> </a:t>
            </a:r>
            <a:r>
              <a:rPr lang="vi-VN" sz="2000" dirty="0"/>
              <a:t>hỗ</a:t>
            </a:r>
            <a:r>
              <a:rPr lang="en-US" sz="2000" dirty="0"/>
              <a:t> </a:t>
            </a:r>
            <a:r>
              <a:rPr lang="vi-VN" sz="2000" dirty="0"/>
              <a:t>trợ</a:t>
            </a:r>
            <a:r>
              <a:rPr lang="en-US" sz="2000" dirty="0"/>
              <a:t> </a:t>
            </a:r>
            <a:r>
              <a:rPr lang="vi-VN" sz="2000" dirty="0"/>
              <a:t>bước</a:t>
            </a:r>
            <a:r>
              <a:rPr lang="en-US" sz="2000" dirty="0"/>
              <a:t> </a:t>
            </a:r>
            <a:r>
              <a:rPr lang="vi-VN" sz="2000" dirty="0"/>
              <a:t>đầu</a:t>
            </a:r>
            <a:r>
              <a:rPr lang="en-US" sz="2000" dirty="0"/>
              <a:t> </a:t>
            </a:r>
            <a:r>
              <a:rPr lang="vi-VN" sz="2000" dirty="0"/>
              <a:t>để</a:t>
            </a:r>
            <a:r>
              <a:rPr lang="en-US" sz="2000" dirty="0"/>
              <a:t> </a:t>
            </a:r>
            <a:r>
              <a:rPr lang="vi-VN" sz="2000" dirty="0"/>
              <a:t>nhận</a:t>
            </a:r>
            <a:r>
              <a:rPr lang="en-US" sz="2000" dirty="0"/>
              <a:t> </a:t>
            </a:r>
            <a:r>
              <a:rPr lang="vi-VN" sz="2000" dirty="0"/>
              <a:t>diện</a:t>
            </a:r>
            <a:r>
              <a:rPr lang="en-US" sz="2000" dirty="0"/>
              <a:t> </a:t>
            </a:r>
            <a:r>
              <a:rPr lang="vi-VN" sz="2000" dirty="0"/>
              <a:t>packer, không dùng để unpack.</a:t>
            </a:r>
            <a:endParaRPr lang="en-US" sz="2000" dirty="0"/>
          </a:p>
          <a:p>
            <a:pPr algn="just"/>
            <a:r>
              <a:rPr lang="en-US" sz="2000" dirty="0" err="1">
                <a:ea typeface="+mj-ea"/>
              </a:rPr>
              <a:t>ClamAV</a:t>
            </a:r>
            <a:r>
              <a:rPr lang="en-US" sz="2000" dirty="0">
                <a:ea typeface="+mj-ea"/>
              </a:rPr>
              <a:t> </a:t>
            </a:r>
            <a:r>
              <a:rPr lang="en-US" sz="2000" dirty="0" err="1">
                <a:ea typeface="+mj-ea"/>
              </a:rPr>
              <a:t>có</a:t>
            </a:r>
            <a:r>
              <a:rPr lang="en-US" sz="2000" dirty="0">
                <a:ea typeface="+mj-ea"/>
              </a:rPr>
              <a:t> </a:t>
            </a:r>
            <a:r>
              <a:rPr lang="en-US" sz="2000" dirty="0" err="1">
                <a:ea typeface="+mj-ea"/>
              </a:rPr>
              <a:t>độ</a:t>
            </a:r>
            <a:r>
              <a:rPr lang="en-US" sz="2000" dirty="0">
                <a:ea typeface="+mj-ea"/>
              </a:rPr>
              <a:t> </a:t>
            </a:r>
            <a:r>
              <a:rPr lang="en-US" sz="2000" dirty="0" err="1">
                <a:ea typeface="+mj-ea"/>
              </a:rPr>
              <a:t>chính</a:t>
            </a:r>
            <a:r>
              <a:rPr lang="en-US" sz="2000" dirty="0">
                <a:ea typeface="+mj-ea"/>
              </a:rPr>
              <a:t> </a:t>
            </a:r>
            <a:r>
              <a:rPr lang="en-US" sz="2000" dirty="0" err="1">
                <a:ea typeface="+mj-ea"/>
              </a:rPr>
              <a:t>xác</a:t>
            </a:r>
            <a:r>
              <a:rPr lang="en-US" sz="2000" dirty="0">
                <a:ea typeface="+mj-ea"/>
              </a:rPr>
              <a:t> </a:t>
            </a:r>
            <a:r>
              <a:rPr lang="en-US" sz="2000" dirty="0" err="1">
                <a:ea typeface="+mj-ea"/>
              </a:rPr>
              <a:t>tuyệt</a:t>
            </a:r>
            <a:r>
              <a:rPr lang="en-US" sz="2000" dirty="0">
                <a:ea typeface="+mj-ea"/>
              </a:rPr>
              <a:t> </a:t>
            </a:r>
            <a:r>
              <a:rPr lang="en-US" sz="2000" dirty="0" err="1">
                <a:ea typeface="+mj-ea"/>
              </a:rPr>
              <a:t>đối</a:t>
            </a:r>
            <a:r>
              <a:rPr lang="en-US" sz="2000" dirty="0">
                <a:ea typeface="+mj-ea"/>
              </a:rPr>
              <a:t> </a:t>
            </a:r>
            <a:r>
              <a:rPr lang="en-US" sz="2000" dirty="0" err="1">
                <a:ea typeface="+mj-ea"/>
              </a:rPr>
              <a:t>trong</a:t>
            </a:r>
            <a:r>
              <a:rPr lang="en-US" sz="2000" dirty="0">
                <a:ea typeface="+mj-ea"/>
              </a:rPr>
              <a:t> </a:t>
            </a:r>
            <a:r>
              <a:rPr lang="en-US" sz="2000" dirty="0" err="1">
                <a:ea typeface="+mj-ea"/>
              </a:rPr>
              <a:t>việc</a:t>
            </a:r>
            <a:r>
              <a:rPr lang="en-US" sz="2000" dirty="0">
                <a:ea typeface="+mj-ea"/>
              </a:rPr>
              <a:t> </a:t>
            </a:r>
            <a:r>
              <a:rPr lang="en-US" sz="2000" dirty="0" err="1">
                <a:ea typeface="+mj-ea"/>
              </a:rPr>
              <a:t>phát</a:t>
            </a:r>
            <a:r>
              <a:rPr lang="en-US" sz="2000" dirty="0">
                <a:ea typeface="+mj-ea"/>
              </a:rPr>
              <a:t> </a:t>
            </a:r>
            <a:r>
              <a:rPr lang="en-US" sz="2000" dirty="0" err="1">
                <a:ea typeface="+mj-ea"/>
              </a:rPr>
              <a:t>hiện</a:t>
            </a:r>
            <a:r>
              <a:rPr lang="en-US" sz="2000" dirty="0">
                <a:ea typeface="+mj-ea"/>
              </a:rPr>
              <a:t> </a:t>
            </a:r>
            <a:r>
              <a:rPr lang="en-US" sz="2000" dirty="0" err="1">
                <a:ea typeface="+mj-ea"/>
              </a:rPr>
              <a:t>các</a:t>
            </a:r>
            <a:r>
              <a:rPr lang="en-US" sz="2000" dirty="0">
                <a:ea typeface="+mj-ea"/>
              </a:rPr>
              <a:t> </a:t>
            </a:r>
            <a:r>
              <a:rPr lang="en-US" sz="2000" dirty="0" err="1">
                <a:ea typeface="+mj-ea"/>
              </a:rPr>
              <a:t>trình</a:t>
            </a:r>
            <a:r>
              <a:rPr lang="en-US" sz="2000" dirty="0">
                <a:ea typeface="+mj-ea"/>
              </a:rPr>
              <a:t> </a:t>
            </a:r>
            <a:r>
              <a:rPr lang="en-US" sz="2000" dirty="0" err="1">
                <a:ea typeface="+mj-ea"/>
              </a:rPr>
              <a:t>đóng</a:t>
            </a:r>
            <a:r>
              <a:rPr lang="en-US" sz="2000" dirty="0">
                <a:ea typeface="+mj-ea"/>
              </a:rPr>
              <a:t> </a:t>
            </a:r>
            <a:r>
              <a:rPr lang="en-US" sz="2000" dirty="0" err="1">
                <a:ea typeface="+mj-ea"/>
              </a:rPr>
              <a:t>gói</a:t>
            </a:r>
            <a:r>
              <a:rPr lang="en-US" sz="2000" dirty="0">
                <a:ea typeface="+mj-ea"/>
              </a:rPr>
              <a:t> </a:t>
            </a:r>
            <a:r>
              <a:rPr lang="en-US" sz="2000" dirty="0" err="1">
                <a:ea typeface="+mj-ea"/>
              </a:rPr>
              <a:t>nhưng</a:t>
            </a:r>
            <a:r>
              <a:rPr lang="en-US" sz="2000" dirty="0">
                <a:ea typeface="+mj-ea"/>
              </a:rPr>
              <a:t> </a:t>
            </a:r>
            <a:r>
              <a:rPr lang="en-US" sz="2000" dirty="0" err="1">
                <a:ea typeface="+mj-ea"/>
              </a:rPr>
              <a:t>thời</a:t>
            </a:r>
            <a:r>
              <a:rPr lang="en-US" sz="2000" dirty="0">
                <a:ea typeface="+mj-ea"/>
              </a:rPr>
              <a:t> </a:t>
            </a:r>
            <a:r>
              <a:rPr lang="en-US" sz="2000" dirty="0" err="1">
                <a:ea typeface="+mj-ea"/>
              </a:rPr>
              <a:t>gian</a:t>
            </a:r>
            <a:r>
              <a:rPr lang="en-US" sz="2000" dirty="0">
                <a:ea typeface="+mj-ea"/>
              </a:rPr>
              <a:t> </a:t>
            </a:r>
            <a:r>
              <a:rPr lang="en-US" sz="2000" dirty="0" err="1">
                <a:ea typeface="+mj-ea"/>
              </a:rPr>
              <a:t>xử</a:t>
            </a:r>
            <a:r>
              <a:rPr lang="en-US" sz="2000" dirty="0">
                <a:ea typeface="+mj-ea"/>
              </a:rPr>
              <a:t> </a:t>
            </a:r>
            <a:r>
              <a:rPr lang="en-US" sz="2000" dirty="0" err="1">
                <a:ea typeface="+mj-ea"/>
              </a:rPr>
              <a:t>lý</a:t>
            </a:r>
            <a:r>
              <a:rPr lang="en-US" sz="2000" dirty="0">
                <a:ea typeface="+mj-ea"/>
              </a:rPr>
              <a:t> </a:t>
            </a:r>
            <a:r>
              <a:rPr lang="en-US" sz="2000" dirty="0" err="1">
                <a:ea typeface="+mj-ea"/>
              </a:rPr>
              <a:t>lâu</a:t>
            </a:r>
            <a:r>
              <a:rPr lang="en-US" sz="2000" dirty="0">
                <a:ea typeface="+mj-ea"/>
              </a:rPr>
              <a:t> </a:t>
            </a:r>
            <a:r>
              <a:rPr lang="en-US" sz="2000" dirty="0" err="1">
                <a:ea typeface="+mj-ea"/>
              </a:rPr>
              <a:t>và</a:t>
            </a:r>
            <a:r>
              <a:rPr lang="en-US" sz="2000" dirty="0">
                <a:ea typeface="+mj-ea"/>
              </a:rPr>
              <a:t> </a:t>
            </a:r>
            <a:r>
              <a:rPr lang="en-US" sz="2000" dirty="0" err="1">
                <a:ea typeface="+mj-ea"/>
              </a:rPr>
              <a:t>khả</a:t>
            </a:r>
            <a:r>
              <a:rPr lang="en-US" sz="2000" dirty="0">
                <a:ea typeface="+mj-ea"/>
              </a:rPr>
              <a:t> </a:t>
            </a:r>
            <a:r>
              <a:rPr lang="en-US" sz="2000" dirty="0" err="1">
                <a:ea typeface="+mj-ea"/>
              </a:rPr>
              <a:t>năng</a:t>
            </a:r>
            <a:r>
              <a:rPr lang="en-US" sz="2000" dirty="0">
                <a:ea typeface="+mj-ea"/>
              </a:rPr>
              <a:t> </a:t>
            </a:r>
            <a:r>
              <a:rPr lang="en-US" sz="2000" dirty="0" err="1">
                <a:ea typeface="+mj-ea"/>
              </a:rPr>
              <a:t>giải</a:t>
            </a:r>
            <a:r>
              <a:rPr lang="en-US" sz="2000" dirty="0">
                <a:ea typeface="+mj-ea"/>
              </a:rPr>
              <a:t> </a:t>
            </a:r>
            <a:r>
              <a:rPr lang="en-US" sz="2000" dirty="0" err="1">
                <a:ea typeface="+mj-ea"/>
              </a:rPr>
              <a:t>nén</a:t>
            </a:r>
            <a:r>
              <a:rPr lang="en-US" sz="2000" dirty="0">
                <a:ea typeface="+mj-ea"/>
              </a:rPr>
              <a:t> </a:t>
            </a:r>
            <a:r>
              <a:rPr lang="en-US" sz="2000" dirty="0" err="1">
                <a:ea typeface="+mj-ea"/>
              </a:rPr>
              <a:t>còn</a:t>
            </a:r>
            <a:r>
              <a:rPr lang="en-US" sz="2000" dirty="0">
                <a:ea typeface="+mj-ea"/>
              </a:rPr>
              <a:t> </a:t>
            </a:r>
            <a:r>
              <a:rPr lang="en-US" sz="2000" dirty="0" err="1">
                <a:ea typeface="+mj-ea"/>
              </a:rPr>
              <a:t>hạn</a:t>
            </a:r>
            <a:r>
              <a:rPr lang="en-US" sz="2000" dirty="0">
                <a:ea typeface="+mj-ea"/>
              </a:rPr>
              <a:t> </a:t>
            </a:r>
            <a:r>
              <a:rPr lang="en-US" sz="2000" dirty="0" err="1">
                <a:ea typeface="+mj-ea"/>
              </a:rPr>
              <a:t>chế</a:t>
            </a:r>
            <a:r>
              <a:rPr lang="en-US" sz="2000" dirty="0">
                <a:ea typeface="+mj-ea"/>
              </a:rPr>
              <a:t>.</a:t>
            </a:r>
          </a:p>
        </p:txBody>
      </p:sp>
      <p:sp>
        <p:nvSpPr>
          <p:cNvPr id="4" name="Slide Number Placeholder 3">
            <a:extLst>
              <a:ext uri="{FF2B5EF4-FFF2-40B4-BE49-F238E27FC236}">
                <a16:creationId xmlns:a16="http://schemas.microsoft.com/office/drawing/2014/main" id="{AA22F95E-EED6-300B-DFC5-A93C8DD7F63A}"/>
              </a:ext>
            </a:extLst>
          </p:cNvPr>
          <p:cNvSpPr>
            <a:spLocks noGrp="1"/>
          </p:cNvSpPr>
          <p:nvPr>
            <p:ph type="sldNum" sz="quarter" idx="12"/>
          </p:nvPr>
        </p:nvSpPr>
        <p:spPr/>
        <p:txBody>
          <a:bodyPr/>
          <a:lstStyle/>
          <a:p>
            <a:fld id="{B487F271-60DF-4592-BB7F-B45BB4441AA9}" type="slidenum">
              <a:rPr lang="en-US" smtClean="0"/>
              <a:pPr/>
              <a:t>20</a:t>
            </a:fld>
            <a:endParaRPr lang="en-US" dirty="0"/>
          </a:p>
        </p:txBody>
      </p:sp>
      <p:sp>
        <p:nvSpPr>
          <p:cNvPr id="9" name="TextBox 8">
            <a:extLst>
              <a:ext uri="{FF2B5EF4-FFF2-40B4-BE49-F238E27FC236}">
                <a16:creationId xmlns:a16="http://schemas.microsoft.com/office/drawing/2014/main" id="{0BBD9A52-E7F4-9ED5-DF11-D0C3FE523F81}"/>
              </a:ext>
            </a:extLst>
          </p:cNvPr>
          <p:cNvSpPr txBox="1"/>
          <p:nvPr/>
        </p:nvSpPr>
        <p:spPr>
          <a:xfrm>
            <a:off x="549443" y="962224"/>
            <a:ext cx="5279036" cy="461665"/>
          </a:xfrm>
          <a:prstGeom prst="rect">
            <a:avLst/>
          </a:prstGeom>
          <a:noFill/>
        </p:spPr>
        <p:txBody>
          <a:bodyPr wrap="square" rtlCol="0">
            <a:spAutoFit/>
          </a:bodyPr>
          <a:lstStyle/>
          <a:p>
            <a:r>
              <a:rPr lang="en-US" sz="2400" b="1" dirty="0" err="1">
                <a:solidFill>
                  <a:schemeClr val="accent1"/>
                </a:solidFill>
                <a:latin typeface="Arial" panose="020B0604020202020204" pitchFamily="34" charset="0"/>
                <a:cs typeface="Arial" panose="020B0604020202020204" pitchFamily="34" charset="0"/>
              </a:rPr>
              <a:t>Nhận</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xét</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chung</a:t>
            </a:r>
            <a:endParaRPr lang="en-US" sz="2400" b="1" dirty="0">
              <a:solidFill>
                <a:schemeClr val="accent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3A300BD1-7F81-5C92-6DAE-C6F712225F45}"/>
              </a:ext>
            </a:extLst>
          </p:cNvPr>
          <p:cNvSpPr txBox="1">
            <a:spLocks/>
          </p:cNvSpPr>
          <p:nvPr/>
        </p:nvSpPr>
        <p:spPr>
          <a:xfrm>
            <a:off x="216567" y="265819"/>
            <a:ext cx="8212055" cy="584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marL="292735" indent="-292735" defTabSz="385571">
              <a:spcBef>
                <a:spcPts val="2700"/>
              </a:spcBef>
              <a:defRPr sz="1800"/>
            </a:pPr>
            <a:r>
              <a:rPr lang="en-US" sz="2800" dirty="0" err="1">
                <a:solidFill>
                  <a:srgbClr val="FF0000"/>
                </a:solidFill>
              </a:rPr>
              <a:t>Phần</a:t>
            </a:r>
            <a:r>
              <a:rPr lang="en-US" sz="2800" dirty="0">
                <a:solidFill>
                  <a:srgbClr val="FF0000"/>
                </a:solidFill>
              </a:rPr>
              <a:t> III: Phương </a:t>
            </a:r>
            <a:r>
              <a:rPr lang="en-US" sz="2800" dirty="0" err="1">
                <a:solidFill>
                  <a:srgbClr val="FF0000"/>
                </a:solidFill>
              </a:rPr>
              <a:t>pháp</a:t>
            </a:r>
            <a:r>
              <a:rPr lang="en-US" sz="2800" dirty="0">
                <a:solidFill>
                  <a:srgbClr val="FF0000"/>
                </a:solidFill>
              </a:rPr>
              <a:t> </a:t>
            </a:r>
            <a:r>
              <a:rPr lang="en-US" sz="2800" dirty="0" err="1">
                <a:solidFill>
                  <a:srgbClr val="FF0000"/>
                </a:solidFill>
              </a:rPr>
              <a:t>thực</a:t>
            </a:r>
            <a:r>
              <a:rPr lang="en-US" sz="2800" dirty="0">
                <a:solidFill>
                  <a:srgbClr val="FF0000"/>
                </a:solidFill>
              </a:rPr>
              <a:t> </a:t>
            </a:r>
            <a:r>
              <a:rPr lang="en-US" sz="2800" dirty="0" err="1">
                <a:solidFill>
                  <a:srgbClr val="FF0000"/>
                </a:solidFill>
              </a:rPr>
              <a:t>hiện</a:t>
            </a:r>
            <a:endParaRPr lang="en-US" sz="2800" dirty="0">
              <a:solidFill>
                <a:srgbClr val="FF0000"/>
              </a:solidFill>
            </a:endParaRPr>
          </a:p>
        </p:txBody>
      </p:sp>
      <p:sp>
        <p:nvSpPr>
          <p:cNvPr id="5" name="Rectangle 4">
            <a:extLst>
              <a:ext uri="{FF2B5EF4-FFF2-40B4-BE49-F238E27FC236}">
                <a16:creationId xmlns:a16="http://schemas.microsoft.com/office/drawing/2014/main" id="{3F8A374A-C7DF-6A55-D143-8E1EBBBBC241}"/>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929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7BA09-49FC-2603-5290-577187D340B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B9BBE9-C6BF-205F-E865-32901FF194CF}"/>
              </a:ext>
            </a:extLst>
          </p:cNvPr>
          <p:cNvSpPr>
            <a:spLocks noGrp="1"/>
          </p:cNvSpPr>
          <p:nvPr>
            <p:ph type="sldNum" sz="quarter" idx="12"/>
          </p:nvPr>
        </p:nvSpPr>
        <p:spPr/>
        <p:txBody>
          <a:bodyPr/>
          <a:lstStyle/>
          <a:p>
            <a:fld id="{B487F271-60DF-4592-BB7F-B45BB4441AA9}" type="slidenum">
              <a:rPr lang="en-US" smtClean="0"/>
              <a:pPr/>
              <a:t>21</a:t>
            </a:fld>
            <a:endParaRPr lang="en-US"/>
          </a:p>
        </p:txBody>
      </p:sp>
      <p:sp>
        <p:nvSpPr>
          <p:cNvPr id="7" name="Title 1">
            <a:extLst>
              <a:ext uri="{FF2B5EF4-FFF2-40B4-BE49-F238E27FC236}">
                <a16:creationId xmlns:a16="http://schemas.microsoft.com/office/drawing/2014/main" id="{AC6B3429-208C-2403-700A-87177B75C150}"/>
              </a:ext>
            </a:extLst>
          </p:cNvPr>
          <p:cNvSpPr>
            <a:spLocks noGrp="1"/>
          </p:cNvSpPr>
          <p:nvPr>
            <p:ph type="title"/>
          </p:nvPr>
        </p:nvSpPr>
        <p:spPr>
          <a:xfrm>
            <a:off x="169946" y="144644"/>
            <a:ext cx="8214072" cy="510111"/>
          </a:xfrm>
        </p:spPr>
        <p:txBody>
          <a:bodyPr>
            <a:normAutofit fontScale="90000"/>
          </a:bodyPr>
          <a:lstStyle/>
          <a:p>
            <a:pPr marL="292735" indent="-292735" defTabSz="385571">
              <a:spcBef>
                <a:spcPts val="2700"/>
              </a:spcBef>
              <a:defRPr sz="1800"/>
            </a:pPr>
            <a:r>
              <a:rPr lang="en-US" sz="3200" b="1" err="1">
                <a:solidFill>
                  <a:srgbClr val="FF0000"/>
                </a:solidFill>
                <a:latin typeface="Arial"/>
                <a:cs typeface="Arial"/>
              </a:rPr>
              <a:t>Phần</a:t>
            </a:r>
            <a:r>
              <a:rPr lang="en-US" sz="3200" b="1">
                <a:solidFill>
                  <a:srgbClr val="FF0000"/>
                </a:solidFill>
                <a:latin typeface="Arial"/>
                <a:cs typeface="Arial"/>
              </a:rPr>
              <a:t> III: </a:t>
            </a:r>
            <a:r>
              <a:rPr lang="en-US" sz="3200">
                <a:solidFill>
                  <a:srgbClr val="FF0000"/>
                </a:solidFill>
                <a:latin typeface="Arial"/>
                <a:cs typeface="Arial"/>
              </a:rPr>
              <a:t>Phương </a:t>
            </a:r>
            <a:r>
              <a:rPr lang="en-US" sz="3200" err="1">
                <a:solidFill>
                  <a:srgbClr val="FF0000"/>
                </a:solidFill>
                <a:latin typeface="Arial"/>
                <a:cs typeface="Arial"/>
              </a:rPr>
              <a:t>pháp</a:t>
            </a:r>
            <a:r>
              <a:rPr lang="en-US" sz="3200">
                <a:solidFill>
                  <a:srgbClr val="FF0000"/>
                </a:solidFill>
                <a:latin typeface="Arial"/>
                <a:cs typeface="Arial"/>
              </a:rPr>
              <a:t> </a:t>
            </a:r>
            <a:r>
              <a:rPr lang="en-US" sz="3200" err="1">
                <a:solidFill>
                  <a:srgbClr val="FF0000"/>
                </a:solidFill>
                <a:latin typeface="Arial"/>
                <a:cs typeface="Arial"/>
              </a:rPr>
              <a:t>thực</a:t>
            </a:r>
            <a:r>
              <a:rPr lang="en-US" sz="3200">
                <a:solidFill>
                  <a:srgbClr val="FF0000"/>
                </a:solidFill>
                <a:latin typeface="Arial"/>
                <a:cs typeface="Arial"/>
              </a:rPr>
              <a:t> </a:t>
            </a:r>
            <a:r>
              <a:rPr lang="en-US" sz="3200" err="1">
                <a:solidFill>
                  <a:srgbClr val="FF0000"/>
                </a:solidFill>
                <a:latin typeface="Arial"/>
                <a:cs typeface="Arial"/>
              </a:rPr>
              <a:t>hiện</a:t>
            </a:r>
            <a:r>
              <a:rPr lang="en-US" sz="3200">
                <a:solidFill>
                  <a:srgbClr val="FF0000"/>
                </a:solidFill>
                <a:latin typeface="Arial"/>
                <a:cs typeface="Arial"/>
              </a:rPr>
              <a:t> </a:t>
            </a:r>
            <a:endParaRPr lang="en-US" sz="3200" b="1">
              <a:solidFill>
                <a:srgbClr val="FF0000"/>
              </a:solidFill>
            </a:endParaRPr>
          </a:p>
        </p:txBody>
      </p:sp>
      <p:sp>
        <p:nvSpPr>
          <p:cNvPr id="10" name="TextBox 9">
            <a:extLst>
              <a:ext uri="{FF2B5EF4-FFF2-40B4-BE49-F238E27FC236}">
                <a16:creationId xmlns:a16="http://schemas.microsoft.com/office/drawing/2014/main" id="{21160BD6-A11D-930A-EA70-444D58BFC96D}"/>
              </a:ext>
            </a:extLst>
          </p:cNvPr>
          <p:cNvSpPr txBox="1"/>
          <p:nvPr/>
        </p:nvSpPr>
        <p:spPr>
          <a:xfrm>
            <a:off x="270466" y="1017176"/>
            <a:ext cx="8600690" cy="830997"/>
          </a:xfrm>
          <a:prstGeom prst="rect">
            <a:avLst/>
          </a:prstGeom>
          <a:noFill/>
        </p:spPr>
        <p:txBody>
          <a:bodyPr wrap="square" lIns="91440" tIns="45720" rIns="91440" bIns="45720" rtlCol="0" anchor="t">
            <a:spAutoFit/>
          </a:bodyPr>
          <a:lstStyle/>
          <a:p>
            <a:r>
              <a:rPr lang="en-US" sz="2400" b="1">
                <a:solidFill>
                  <a:schemeClr val="accent1"/>
                </a:solidFill>
                <a:latin typeface="Arial"/>
                <a:cs typeface="Arial"/>
              </a:rPr>
              <a:t>Giai </a:t>
            </a:r>
            <a:r>
              <a:rPr lang="en-US" sz="2400" b="1" err="1">
                <a:solidFill>
                  <a:schemeClr val="accent1"/>
                </a:solidFill>
                <a:latin typeface="Arial"/>
                <a:cs typeface="Arial"/>
              </a:rPr>
              <a:t>đoạn</a:t>
            </a:r>
            <a:r>
              <a:rPr lang="en-US" sz="2400" b="1">
                <a:solidFill>
                  <a:schemeClr val="accent1"/>
                </a:solidFill>
                <a:latin typeface="Arial"/>
                <a:cs typeface="Arial"/>
              </a:rPr>
              <a:t> 3</a:t>
            </a:r>
            <a:endParaRPr lang="vi-VN" sz="2400" b="1" err="1">
              <a:solidFill>
                <a:schemeClr val="accent1"/>
              </a:solidFill>
              <a:latin typeface="Arial"/>
              <a:cs typeface="Arial"/>
            </a:endParaRPr>
          </a:p>
          <a:p>
            <a:r>
              <a:rPr lang="en-US" sz="2400" b="1" err="1">
                <a:solidFill>
                  <a:schemeClr val="accent1"/>
                </a:solidFill>
                <a:latin typeface="Arial"/>
                <a:cs typeface="Arial"/>
              </a:rPr>
              <a:t>Đánh</a:t>
            </a:r>
            <a:r>
              <a:rPr lang="en-US" sz="2400" b="1">
                <a:solidFill>
                  <a:schemeClr val="accent1"/>
                </a:solidFill>
                <a:latin typeface="Arial"/>
                <a:cs typeface="Arial"/>
              </a:rPr>
              <a:t> </a:t>
            </a:r>
            <a:r>
              <a:rPr lang="en-US" sz="2400" b="1" err="1">
                <a:solidFill>
                  <a:schemeClr val="accent1"/>
                </a:solidFill>
                <a:latin typeface="Arial"/>
                <a:cs typeface="Arial"/>
              </a:rPr>
              <a:t>giá</a:t>
            </a:r>
            <a:r>
              <a:rPr lang="en-US" sz="2400" b="1">
                <a:solidFill>
                  <a:schemeClr val="accent1"/>
                </a:solidFill>
                <a:latin typeface="Arial"/>
                <a:cs typeface="Arial"/>
              </a:rPr>
              <a:t> </a:t>
            </a:r>
            <a:r>
              <a:rPr lang="en-US" sz="2400" b="1" err="1">
                <a:solidFill>
                  <a:schemeClr val="accent1"/>
                </a:solidFill>
                <a:latin typeface="Arial"/>
                <a:cs typeface="Arial"/>
              </a:rPr>
              <a:t>hiệu</a:t>
            </a:r>
            <a:r>
              <a:rPr lang="en-US" sz="2400" b="1">
                <a:solidFill>
                  <a:schemeClr val="accent1"/>
                </a:solidFill>
                <a:latin typeface="Arial"/>
                <a:cs typeface="Arial"/>
              </a:rPr>
              <a:t> </a:t>
            </a:r>
            <a:r>
              <a:rPr lang="en-US" sz="2400" b="1" err="1">
                <a:solidFill>
                  <a:schemeClr val="accent1"/>
                </a:solidFill>
                <a:latin typeface="Arial"/>
                <a:cs typeface="Arial"/>
              </a:rPr>
              <a:t>quả</a:t>
            </a:r>
            <a:r>
              <a:rPr lang="en-US" sz="2400" b="1">
                <a:solidFill>
                  <a:schemeClr val="accent1"/>
                </a:solidFill>
                <a:latin typeface="Arial"/>
                <a:cs typeface="Arial"/>
              </a:rPr>
              <a:t> </a:t>
            </a:r>
            <a:r>
              <a:rPr lang="en-US" sz="2400" b="1" err="1">
                <a:solidFill>
                  <a:schemeClr val="accent1"/>
                </a:solidFill>
                <a:latin typeface="Arial"/>
                <a:cs typeface="Arial"/>
              </a:rPr>
              <a:t>của</a:t>
            </a:r>
            <a:r>
              <a:rPr lang="en-US" sz="2400" b="1">
                <a:solidFill>
                  <a:schemeClr val="accent1"/>
                </a:solidFill>
                <a:latin typeface="Arial"/>
                <a:cs typeface="Arial"/>
              </a:rPr>
              <a:t> </a:t>
            </a:r>
            <a:r>
              <a:rPr lang="en-US" sz="2400" b="1" err="1">
                <a:solidFill>
                  <a:schemeClr val="accent1"/>
                </a:solidFill>
                <a:latin typeface="Arial"/>
                <a:cs typeface="Arial"/>
              </a:rPr>
              <a:t>việc</a:t>
            </a:r>
            <a:r>
              <a:rPr lang="en-US" sz="2400" b="1">
                <a:solidFill>
                  <a:schemeClr val="accent1"/>
                </a:solidFill>
                <a:latin typeface="Arial"/>
                <a:cs typeface="Arial"/>
              </a:rPr>
              <a:t> </a:t>
            </a:r>
            <a:r>
              <a:rPr lang="en-US" sz="2400" b="1" err="1">
                <a:solidFill>
                  <a:schemeClr val="accent1"/>
                </a:solidFill>
                <a:latin typeface="Arial"/>
                <a:cs typeface="Arial"/>
              </a:rPr>
              <a:t>đào</a:t>
            </a:r>
            <a:r>
              <a:rPr lang="en-US" sz="2400" b="1">
                <a:solidFill>
                  <a:schemeClr val="accent1"/>
                </a:solidFill>
                <a:latin typeface="Arial"/>
                <a:cs typeface="Arial"/>
              </a:rPr>
              <a:t> </a:t>
            </a:r>
            <a:r>
              <a:rPr lang="en-US" sz="2400" b="1" err="1">
                <a:solidFill>
                  <a:schemeClr val="accent1"/>
                </a:solidFill>
                <a:latin typeface="Arial"/>
                <a:cs typeface="Arial"/>
              </a:rPr>
              <a:t>tạo</a:t>
            </a:r>
            <a:r>
              <a:rPr lang="en-US" sz="2400" b="1">
                <a:solidFill>
                  <a:schemeClr val="accent1"/>
                </a:solidFill>
                <a:latin typeface="Arial"/>
                <a:cs typeface="Arial"/>
              </a:rPr>
              <a:t> </a:t>
            </a:r>
            <a:r>
              <a:rPr lang="en-US" sz="2400" b="1" err="1">
                <a:solidFill>
                  <a:schemeClr val="accent1"/>
                </a:solidFill>
                <a:latin typeface="Arial"/>
                <a:cs typeface="Arial"/>
              </a:rPr>
              <a:t>các</a:t>
            </a:r>
            <a:r>
              <a:rPr lang="en-US" sz="2400" b="1">
                <a:solidFill>
                  <a:schemeClr val="accent1"/>
                </a:solidFill>
                <a:latin typeface="Arial"/>
                <a:cs typeface="Arial"/>
              </a:rPr>
              <a:t> </a:t>
            </a:r>
            <a:r>
              <a:rPr lang="en-US" sz="2400" b="1" err="1">
                <a:solidFill>
                  <a:schemeClr val="accent1"/>
                </a:solidFill>
                <a:latin typeface="Arial"/>
                <a:cs typeface="Arial"/>
              </a:rPr>
              <a:t>mô</a:t>
            </a:r>
            <a:r>
              <a:rPr lang="en-US" sz="2400" b="1">
                <a:solidFill>
                  <a:schemeClr val="accent1"/>
                </a:solidFill>
                <a:latin typeface="Arial"/>
                <a:cs typeface="Arial"/>
              </a:rPr>
              <a:t> </a:t>
            </a:r>
            <a:r>
              <a:rPr lang="en-US" sz="2400" b="1" err="1">
                <a:solidFill>
                  <a:schemeClr val="accent1"/>
                </a:solidFill>
                <a:latin typeface="Arial"/>
                <a:cs typeface="Arial"/>
              </a:rPr>
              <a:t>hình</a:t>
            </a:r>
            <a:r>
              <a:rPr lang="en-US" sz="2400" b="1">
                <a:solidFill>
                  <a:schemeClr val="accent1"/>
                </a:solidFill>
                <a:latin typeface="Arial"/>
                <a:cs typeface="Arial"/>
              </a:rPr>
              <a:t> </a:t>
            </a:r>
            <a:r>
              <a:rPr lang="en-US" sz="2400" b="1" err="1">
                <a:solidFill>
                  <a:schemeClr val="accent1"/>
                </a:solidFill>
                <a:latin typeface="Arial"/>
                <a:cs typeface="Arial"/>
              </a:rPr>
              <a:t>học</a:t>
            </a:r>
            <a:r>
              <a:rPr lang="en-US" sz="2400" b="1">
                <a:solidFill>
                  <a:schemeClr val="accent1"/>
                </a:solidFill>
                <a:latin typeface="Arial"/>
                <a:cs typeface="Arial"/>
              </a:rPr>
              <a:t> </a:t>
            </a:r>
            <a:r>
              <a:rPr lang="en-US" sz="2400" b="1" err="1">
                <a:solidFill>
                  <a:schemeClr val="accent1"/>
                </a:solidFill>
                <a:latin typeface="Arial"/>
                <a:cs typeface="Arial"/>
              </a:rPr>
              <a:t>máy</a:t>
            </a:r>
            <a:r>
              <a:rPr lang="en-US" sz="2400" b="1">
                <a:solidFill>
                  <a:schemeClr val="accent1"/>
                </a:solidFill>
                <a:latin typeface="Arial"/>
                <a:cs typeface="Arial"/>
              </a:rPr>
              <a:t> </a:t>
            </a:r>
            <a:endParaRPr lang="vi-VN" sz="2400" b="1">
              <a:solidFill>
                <a:schemeClr val="accent1"/>
              </a:solidFill>
              <a:latin typeface="Arial"/>
              <a:cs typeface="Arial"/>
            </a:endParaRPr>
          </a:p>
        </p:txBody>
      </p:sp>
      <p:sp>
        <p:nvSpPr>
          <p:cNvPr id="2" name="Rectangle 1">
            <a:extLst>
              <a:ext uri="{FF2B5EF4-FFF2-40B4-BE49-F238E27FC236}">
                <a16:creationId xmlns:a16="http://schemas.microsoft.com/office/drawing/2014/main" id="{4C91E628-2DDC-35F8-81DE-757CA7CF9ABE}"/>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AD36CFBA-86DD-8A65-FFBE-1B255A99EF4D}"/>
              </a:ext>
            </a:extLst>
          </p:cNvPr>
          <p:cNvPicPr>
            <a:picLocks noChangeAspect="1"/>
          </p:cNvPicPr>
          <p:nvPr/>
        </p:nvPicPr>
        <p:blipFill>
          <a:blip r:embed="rId2"/>
          <a:stretch>
            <a:fillRect/>
          </a:stretch>
        </p:blipFill>
        <p:spPr>
          <a:xfrm>
            <a:off x="0" y="2566098"/>
            <a:ext cx="9144000" cy="2517112"/>
          </a:xfrm>
          <a:prstGeom prst="rect">
            <a:avLst/>
          </a:prstGeom>
        </p:spPr>
      </p:pic>
    </p:spTree>
    <p:extLst>
      <p:ext uri="{BB962C8B-B14F-4D97-AF65-F5344CB8AC3E}">
        <p14:creationId xmlns:p14="http://schemas.microsoft.com/office/powerpoint/2010/main" val="1406430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DB704-DB00-4031-0A0B-848A226B1BA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3E1DD1-9519-44C5-168B-531606968391}"/>
              </a:ext>
            </a:extLst>
          </p:cNvPr>
          <p:cNvSpPr>
            <a:spLocks noGrp="1"/>
          </p:cNvSpPr>
          <p:nvPr>
            <p:ph type="sldNum" sz="quarter" idx="12"/>
          </p:nvPr>
        </p:nvSpPr>
        <p:spPr/>
        <p:txBody>
          <a:bodyPr/>
          <a:lstStyle/>
          <a:p>
            <a:fld id="{B487F271-60DF-4592-BB7F-B45BB4441AA9}" type="slidenum">
              <a:rPr lang="en-US" smtClean="0"/>
              <a:pPr/>
              <a:t>22</a:t>
            </a:fld>
            <a:endParaRPr lang="en-US"/>
          </a:p>
        </p:txBody>
      </p:sp>
      <p:sp>
        <p:nvSpPr>
          <p:cNvPr id="7" name="Title 1">
            <a:extLst>
              <a:ext uri="{FF2B5EF4-FFF2-40B4-BE49-F238E27FC236}">
                <a16:creationId xmlns:a16="http://schemas.microsoft.com/office/drawing/2014/main" id="{89740306-87A6-62CD-2A23-4616D5A03756}"/>
              </a:ext>
            </a:extLst>
          </p:cNvPr>
          <p:cNvSpPr>
            <a:spLocks noGrp="1"/>
          </p:cNvSpPr>
          <p:nvPr>
            <p:ph type="title"/>
          </p:nvPr>
        </p:nvSpPr>
        <p:spPr>
          <a:xfrm>
            <a:off x="169946" y="144644"/>
            <a:ext cx="8214072" cy="510111"/>
          </a:xfrm>
        </p:spPr>
        <p:txBody>
          <a:bodyPr>
            <a:normAutofit fontScale="90000"/>
          </a:bodyPr>
          <a:lstStyle/>
          <a:p>
            <a:pPr marL="292735" indent="-292735" defTabSz="385571">
              <a:spcBef>
                <a:spcPts val="2700"/>
              </a:spcBef>
              <a:defRPr sz="1800"/>
            </a:pPr>
            <a:r>
              <a:rPr lang="en-US" sz="3200" b="1" err="1">
                <a:solidFill>
                  <a:srgbClr val="FF0000"/>
                </a:solidFill>
                <a:latin typeface="Arial"/>
                <a:cs typeface="Arial"/>
              </a:rPr>
              <a:t>Phần</a:t>
            </a:r>
            <a:r>
              <a:rPr lang="en-US" sz="3200" b="1">
                <a:solidFill>
                  <a:srgbClr val="FF0000"/>
                </a:solidFill>
                <a:latin typeface="Arial"/>
                <a:cs typeface="Arial"/>
              </a:rPr>
              <a:t> III: </a:t>
            </a:r>
            <a:r>
              <a:rPr lang="en-US" sz="3200">
                <a:solidFill>
                  <a:srgbClr val="FF0000"/>
                </a:solidFill>
                <a:latin typeface="Arial"/>
                <a:cs typeface="Arial"/>
              </a:rPr>
              <a:t>Phương </a:t>
            </a:r>
            <a:r>
              <a:rPr lang="en-US" sz="3200" err="1">
                <a:solidFill>
                  <a:srgbClr val="FF0000"/>
                </a:solidFill>
                <a:latin typeface="Arial"/>
                <a:cs typeface="Arial"/>
              </a:rPr>
              <a:t>pháp</a:t>
            </a:r>
            <a:r>
              <a:rPr lang="en-US" sz="3200">
                <a:solidFill>
                  <a:srgbClr val="FF0000"/>
                </a:solidFill>
                <a:latin typeface="Arial"/>
                <a:cs typeface="Arial"/>
              </a:rPr>
              <a:t> </a:t>
            </a:r>
            <a:r>
              <a:rPr lang="en-US" sz="3200" err="1">
                <a:solidFill>
                  <a:srgbClr val="FF0000"/>
                </a:solidFill>
                <a:latin typeface="Arial"/>
                <a:cs typeface="Arial"/>
              </a:rPr>
              <a:t>thực</a:t>
            </a:r>
            <a:r>
              <a:rPr lang="en-US" sz="3200">
                <a:solidFill>
                  <a:srgbClr val="FF0000"/>
                </a:solidFill>
                <a:latin typeface="Arial"/>
                <a:cs typeface="Arial"/>
              </a:rPr>
              <a:t> </a:t>
            </a:r>
            <a:r>
              <a:rPr lang="en-US" sz="3200" err="1">
                <a:solidFill>
                  <a:srgbClr val="FF0000"/>
                </a:solidFill>
                <a:latin typeface="Arial"/>
                <a:cs typeface="Arial"/>
              </a:rPr>
              <a:t>hiện</a:t>
            </a:r>
            <a:r>
              <a:rPr lang="en-US" sz="3200">
                <a:solidFill>
                  <a:srgbClr val="FF0000"/>
                </a:solidFill>
                <a:latin typeface="Arial"/>
                <a:cs typeface="Arial"/>
              </a:rPr>
              <a:t> </a:t>
            </a:r>
            <a:endParaRPr lang="en-US" sz="3200" b="1">
              <a:solidFill>
                <a:srgbClr val="FF0000"/>
              </a:solidFill>
            </a:endParaRPr>
          </a:p>
        </p:txBody>
      </p:sp>
      <p:sp>
        <p:nvSpPr>
          <p:cNvPr id="10" name="TextBox 9">
            <a:extLst>
              <a:ext uri="{FF2B5EF4-FFF2-40B4-BE49-F238E27FC236}">
                <a16:creationId xmlns:a16="http://schemas.microsoft.com/office/drawing/2014/main" id="{A02EE3B4-B3D6-C0E6-D729-C5057B6CC0D7}"/>
              </a:ext>
            </a:extLst>
          </p:cNvPr>
          <p:cNvSpPr txBox="1"/>
          <p:nvPr/>
        </p:nvSpPr>
        <p:spPr>
          <a:xfrm>
            <a:off x="270466" y="1017176"/>
            <a:ext cx="8600690" cy="830997"/>
          </a:xfrm>
          <a:prstGeom prst="rect">
            <a:avLst/>
          </a:prstGeom>
          <a:noFill/>
        </p:spPr>
        <p:txBody>
          <a:bodyPr wrap="square" lIns="91440" tIns="45720" rIns="91440" bIns="45720" rtlCol="0" anchor="t">
            <a:spAutoFit/>
          </a:bodyPr>
          <a:lstStyle/>
          <a:p>
            <a:r>
              <a:rPr lang="en-US" sz="2400" b="1">
                <a:solidFill>
                  <a:schemeClr val="accent1"/>
                </a:solidFill>
                <a:latin typeface="Arial"/>
                <a:cs typeface="Arial"/>
              </a:rPr>
              <a:t>Giai </a:t>
            </a:r>
            <a:r>
              <a:rPr lang="en-US" sz="2400" b="1" err="1">
                <a:solidFill>
                  <a:schemeClr val="accent1"/>
                </a:solidFill>
                <a:latin typeface="Arial"/>
                <a:cs typeface="Arial"/>
              </a:rPr>
              <a:t>đoạn</a:t>
            </a:r>
            <a:r>
              <a:rPr lang="en-US" sz="2400" b="1">
                <a:solidFill>
                  <a:schemeClr val="accent1"/>
                </a:solidFill>
                <a:latin typeface="Arial"/>
                <a:cs typeface="Arial"/>
              </a:rPr>
              <a:t> 3</a:t>
            </a:r>
            <a:endParaRPr lang="vi-VN" sz="2400" b="1" err="1">
              <a:solidFill>
                <a:schemeClr val="accent1"/>
              </a:solidFill>
              <a:latin typeface="Arial"/>
              <a:cs typeface="Arial"/>
            </a:endParaRPr>
          </a:p>
          <a:p>
            <a:r>
              <a:rPr lang="en-US" sz="2400" b="1" err="1">
                <a:solidFill>
                  <a:schemeClr val="accent1"/>
                </a:solidFill>
                <a:latin typeface="Arial"/>
                <a:cs typeface="Arial"/>
              </a:rPr>
              <a:t>Đánh</a:t>
            </a:r>
            <a:r>
              <a:rPr lang="en-US" sz="2400" b="1">
                <a:solidFill>
                  <a:schemeClr val="accent1"/>
                </a:solidFill>
                <a:latin typeface="Arial"/>
                <a:cs typeface="Arial"/>
              </a:rPr>
              <a:t> </a:t>
            </a:r>
            <a:r>
              <a:rPr lang="en-US" sz="2400" b="1" err="1">
                <a:solidFill>
                  <a:schemeClr val="accent1"/>
                </a:solidFill>
                <a:latin typeface="Arial"/>
                <a:cs typeface="Arial"/>
              </a:rPr>
              <a:t>giá</a:t>
            </a:r>
            <a:r>
              <a:rPr lang="en-US" sz="2400" b="1">
                <a:solidFill>
                  <a:schemeClr val="accent1"/>
                </a:solidFill>
                <a:latin typeface="Arial"/>
                <a:cs typeface="Arial"/>
              </a:rPr>
              <a:t> </a:t>
            </a:r>
            <a:r>
              <a:rPr lang="en-US" sz="2400" b="1" err="1">
                <a:solidFill>
                  <a:schemeClr val="accent1"/>
                </a:solidFill>
                <a:latin typeface="Arial"/>
                <a:cs typeface="Arial"/>
              </a:rPr>
              <a:t>hiệu</a:t>
            </a:r>
            <a:r>
              <a:rPr lang="en-US" sz="2400" b="1">
                <a:solidFill>
                  <a:schemeClr val="accent1"/>
                </a:solidFill>
                <a:latin typeface="Arial"/>
                <a:cs typeface="Arial"/>
              </a:rPr>
              <a:t> </a:t>
            </a:r>
            <a:r>
              <a:rPr lang="en-US" sz="2400" b="1" err="1">
                <a:solidFill>
                  <a:schemeClr val="accent1"/>
                </a:solidFill>
                <a:latin typeface="Arial"/>
                <a:cs typeface="Arial"/>
              </a:rPr>
              <a:t>quả</a:t>
            </a:r>
            <a:r>
              <a:rPr lang="en-US" sz="2400" b="1">
                <a:solidFill>
                  <a:schemeClr val="accent1"/>
                </a:solidFill>
                <a:latin typeface="Arial"/>
                <a:cs typeface="Arial"/>
              </a:rPr>
              <a:t> </a:t>
            </a:r>
            <a:r>
              <a:rPr lang="en-US" sz="2400" b="1" err="1">
                <a:solidFill>
                  <a:schemeClr val="accent1"/>
                </a:solidFill>
                <a:latin typeface="Arial"/>
                <a:cs typeface="Arial"/>
              </a:rPr>
              <a:t>của</a:t>
            </a:r>
            <a:r>
              <a:rPr lang="en-US" sz="2400" b="1">
                <a:solidFill>
                  <a:schemeClr val="accent1"/>
                </a:solidFill>
                <a:latin typeface="Arial"/>
                <a:cs typeface="Arial"/>
              </a:rPr>
              <a:t> </a:t>
            </a:r>
            <a:r>
              <a:rPr lang="en-US" sz="2400" b="1" err="1">
                <a:solidFill>
                  <a:schemeClr val="accent1"/>
                </a:solidFill>
                <a:latin typeface="Arial"/>
                <a:cs typeface="Arial"/>
              </a:rPr>
              <a:t>việc</a:t>
            </a:r>
            <a:r>
              <a:rPr lang="en-US" sz="2400" b="1">
                <a:solidFill>
                  <a:schemeClr val="accent1"/>
                </a:solidFill>
                <a:latin typeface="Arial"/>
                <a:cs typeface="Arial"/>
              </a:rPr>
              <a:t> </a:t>
            </a:r>
            <a:r>
              <a:rPr lang="en-US" sz="2400" b="1" err="1">
                <a:solidFill>
                  <a:schemeClr val="accent1"/>
                </a:solidFill>
                <a:latin typeface="Arial"/>
                <a:cs typeface="Arial"/>
              </a:rPr>
              <a:t>đào</a:t>
            </a:r>
            <a:r>
              <a:rPr lang="en-US" sz="2400" b="1">
                <a:solidFill>
                  <a:schemeClr val="accent1"/>
                </a:solidFill>
                <a:latin typeface="Arial"/>
                <a:cs typeface="Arial"/>
              </a:rPr>
              <a:t> </a:t>
            </a:r>
            <a:r>
              <a:rPr lang="en-US" sz="2400" b="1" err="1">
                <a:solidFill>
                  <a:schemeClr val="accent1"/>
                </a:solidFill>
                <a:latin typeface="Arial"/>
                <a:cs typeface="Arial"/>
              </a:rPr>
              <a:t>tạo</a:t>
            </a:r>
            <a:r>
              <a:rPr lang="en-US" sz="2400" b="1">
                <a:solidFill>
                  <a:schemeClr val="accent1"/>
                </a:solidFill>
                <a:latin typeface="Arial"/>
                <a:cs typeface="Arial"/>
              </a:rPr>
              <a:t> </a:t>
            </a:r>
            <a:r>
              <a:rPr lang="en-US" sz="2400" b="1" err="1">
                <a:solidFill>
                  <a:schemeClr val="accent1"/>
                </a:solidFill>
                <a:latin typeface="Arial"/>
                <a:cs typeface="Arial"/>
              </a:rPr>
              <a:t>các</a:t>
            </a:r>
            <a:r>
              <a:rPr lang="en-US" sz="2400" b="1">
                <a:solidFill>
                  <a:schemeClr val="accent1"/>
                </a:solidFill>
                <a:latin typeface="Arial"/>
                <a:cs typeface="Arial"/>
              </a:rPr>
              <a:t> </a:t>
            </a:r>
            <a:r>
              <a:rPr lang="en-US" sz="2400" b="1" err="1">
                <a:solidFill>
                  <a:schemeClr val="accent1"/>
                </a:solidFill>
                <a:latin typeface="Arial"/>
                <a:cs typeface="Arial"/>
              </a:rPr>
              <a:t>mô</a:t>
            </a:r>
            <a:r>
              <a:rPr lang="en-US" sz="2400" b="1">
                <a:solidFill>
                  <a:schemeClr val="accent1"/>
                </a:solidFill>
                <a:latin typeface="Arial"/>
                <a:cs typeface="Arial"/>
              </a:rPr>
              <a:t> </a:t>
            </a:r>
            <a:r>
              <a:rPr lang="en-US" sz="2400" b="1" err="1">
                <a:solidFill>
                  <a:schemeClr val="accent1"/>
                </a:solidFill>
                <a:latin typeface="Arial"/>
                <a:cs typeface="Arial"/>
              </a:rPr>
              <a:t>hình</a:t>
            </a:r>
            <a:r>
              <a:rPr lang="en-US" sz="2400" b="1">
                <a:solidFill>
                  <a:schemeClr val="accent1"/>
                </a:solidFill>
                <a:latin typeface="Arial"/>
                <a:cs typeface="Arial"/>
              </a:rPr>
              <a:t> </a:t>
            </a:r>
            <a:r>
              <a:rPr lang="en-US" sz="2400" b="1" err="1">
                <a:solidFill>
                  <a:schemeClr val="accent1"/>
                </a:solidFill>
                <a:latin typeface="Arial"/>
                <a:cs typeface="Arial"/>
              </a:rPr>
              <a:t>học</a:t>
            </a:r>
            <a:r>
              <a:rPr lang="en-US" sz="2400" b="1">
                <a:solidFill>
                  <a:schemeClr val="accent1"/>
                </a:solidFill>
                <a:latin typeface="Arial"/>
                <a:cs typeface="Arial"/>
              </a:rPr>
              <a:t> </a:t>
            </a:r>
            <a:r>
              <a:rPr lang="en-US" sz="2400" b="1" err="1">
                <a:solidFill>
                  <a:schemeClr val="accent1"/>
                </a:solidFill>
                <a:latin typeface="Arial"/>
                <a:cs typeface="Arial"/>
              </a:rPr>
              <a:t>máy</a:t>
            </a:r>
            <a:r>
              <a:rPr lang="en-US" sz="2400" b="1">
                <a:solidFill>
                  <a:schemeClr val="accent1"/>
                </a:solidFill>
                <a:latin typeface="Arial"/>
                <a:cs typeface="Arial"/>
              </a:rPr>
              <a:t> </a:t>
            </a:r>
            <a:endParaRPr lang="vi-VN" sz="2400" b="1">
              <a:solidFill>
                <a:schemeClr val="accent1"/>
              </a:solidFill>
              <a:latin typeface="Arial"/>
              <a:cs typeface="Arial"/>
            </a:endParaRPr>
          </a:p>
        </p:txBody>
      </p:sp>
      <p:sp>
        <p:nvSpPr>
          <p:cNvPr id="2" name="Rectangle 1">
            <a:extLst>
              <a:ext uri="{FF2B5EF4-FFF2-40B4-BE49-F238E27FC236}">
                <a16:creationId xmlns:a16="http://schemas.microsoft.com/office/drawing/2014/main" id="{6BCF50F8-A5DD-F104-9610-16984E3C0D95}"/>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5B5F1AD2-9092-4F44-1C90-7D500AAE39DB}"/>
              </a:ext>
            </a:extLst>
          </p:cNvPr>
          <p:cNvSpPr>
            <a:spLocks noGrp="1"/>
          </p:cNvSpPr>
          <p:nvPr>
            <p:ph idx="1"/>
          </p:nvPr>
        </p:nvSpPr>
        <p:spPr>
          <a:xfrm>
            <a:off x="169946" y="1848173"/>
            <a:ext cx="8895395" cy="4424808"/>
          </a:xfrm>
        </p:spPr>
        <p:txBody>
          <a:bodyPr vert="horz" lIns="91440" tIns="45720" rIns="91440" bIns="45720" rtlCol="0" anchor="t">
            <a:noAutofit/>
          </a:bodyPr>
          <a:lstStyle/>
          <a:p>
            <a:pPr marL="0" indent="0">
              <a:buNone/>
            </a:pPr>
            <a:r>
              <a:rPr lang="vi-VN" sz="2000" b="1" dirty="0">
                <a:latin typeface="Arial"/>
                <a:ea typeface="+mj-ea"/>
                <a:cs typeface="Arial"/>
              </a:rPr>
              <a:t>Kịch bản 1 – Dữ liệu đóng gói</a:t>
            </a:r>
          </a:p>
          <a:p>
            <a:pPr marL="0" indent="0" algn="just">
              <a:buNone/>
            </a:pPr>
            <a:r>
              <a:rPr lang="vi-VN" sz="2000" dirty="0">
                <a:latin typeface="Arial"/>
                <a:ea typeface="+mj-ea"/>
                <a:cs typeface="Arial"/>
              </a:rPr>
              <a:t>Huấn luyện với toàn bộ tệp PE bị đóng gói, phản ánh tình huống mô hình phải xử lý dữ liệu thô, chưa được giải nén.</a:t>
            </a:r>
            <a:endParaRPr lang="vi-VN" sz="2000">
              <a:latin typeface="Arial"/>
              <a:ea typeface="+mj-ea"/>
              <a:cs typeface="Arial"/>
            </a:endParaRPr>
          </a:p>
          <a:p>
            <a:pPr marL="0" indent="0" algn="just">
              <a:buNone/>
            </a:pPr>
            <a:endParaRPr lang="vi-VN" sz="2000" dirty="0">
              <a:latin typeface="Arial"/>
              <a:ea typeface="+mj-ea"/>
              <a:cs typeface="Arial"/>
            </a:endParaRPr>
          </a:p>
          <a:p>
            <a:pPr marL="0" indent="0">
              <a:buNone/>
            </a:pPr>
            <a:r>
              <a:rPr lang="vi-VN" sz="2000" b="1">
                <a:latin typeface="Arial"/>
                <a:ea typeface="+mj-ea"/>
                <a:cs typeface="Arial"/>
              </a:rPr>
              <a:t>Kịch bản 2 – Dữ liệu đã giải nén (không lọc)</a:t>
            </a:r>
            <a:endParaRPr lang="en-US" sz="2000" b="1">
              <a:latin typeface="Arial"/>
              <a:ea typeface="+mj-ea"/>
              <a:cs typeface="Arial"/>
            </a:endParaRPr>
          </a:p>
          <a:p>
            <a:pPr marL="0" indent="0" algn="just">
              <a:buNone/>
            </a:pPr>
            <a:r>
              <a:rPr lang="vi-VN" sz="2000">
                <a:latin typeface="Arial"/>
                <a:ea typeface="+mj-ea"/>
                <a:cs typeface="Arial"/>
              </a:rPr>
              <a:t>Các tệp đóng gói được giải nén bằng công cụ như </a:t>
            </a:r>
            <a:r>
              <a:rPr lang="vi-VN" sz="2000" err="1">
                <a:latin typeface="Arial"/>
                <a:ea typeface="+mj-ea"/>
                <a:cs typeface="Arial"/>
              </a:rPr>
              <a:t>Unipacker</a:t>
            </a:r>
            <a:r>
              <a:rPr lang="vi-VN" sz="2000">
                <a:latin typeface="Arial"/>
                <a:ea typeface="+mj-ea"/>
                <a:cs typeface="Arial"/>
              </a:rPr>
              <a:t>, nhưng không kiểm tra mức độ tương đồng với tệp gốc. Có thể xuất hiện dữ liệu sai lệch do giải nén không thành công.</a:t>
            </a:r>
          </a:p>
          <a:p>
            <a:pPr marL="0" indent="0" algn="just">
              <a:buNone/>
            </a:pPr>
            <a:endParaRPr lang="vi-VN" sz="2000" dirty="0">
              <a:latin typeface="Arial"/>
              <a:ea typeface="+mj-ea"/>
              <a:cs typeface="Arial"/>
            </a:endParaRPr>
          </a:p>
          <a:p>
            <a:pPr marL="0" indent="0" algn="just">
              <a:buNone/>
            </a:pPr>
            <a:r>
              <a:rPr lang="vi-VN" sz="2000" b="1" dirty="0">
                <a:latin typeface="Arial"/>
                <a:ea typeface="+mj-ea"/>
                <a:cs typeface="Arial"/>
              </a:rPr>
              <a:t>Kịch bản 3 – Dữ liệu đã giải nén (có lọc)</a:t>
            </a:r>
            <a:endParaRPr lang="vi-VN" sz="2000" b="1">
              <a:latin typeface="Arial"/>
              <a:ea typeface="+mj-ea"/>
              <a:cs typeface="Arial"/>
            </a:endParaRPr>
          </a:p>
          <a:p>
            <a:pPr marL="0" indent="0" algn="just">
              <a:buNone/>
            </a:pPr>
            <a:r>
              <a:rPr lang="vi-VN" sz="2000" dirty="0">
                <a:latin typeface="Arial"/>
                <a:ea typeface="+mj-ea"/>
                <a:cs typeface="Arial"/>
              </a:rPr>
              <a:t>Chỉ giữ lại các tệp giải nén có mức độ tương đồng cao với tệp gốc (dựa trên chỉ số </a:t>
            </a:r>
            <a:r>
              <a:rPr lang="vi-VN" sz="2000" err="1">
                <a:latin typeface="Arial"/>
                <a:ea typeface="+mj-ea"/>
                <a:cs typeface="Arial"/>
              </a:rPr>
              <a:t>Overlap</a:t>
            </a:r>
            <a:r>
              <a:rPr lang="vi-VN" sz="2000" dirty="0">
                <a:latin typeface="Arial"/>
                <a:ea typeface="+mj-ea"/>
                <a:cs typeface="Arial"/>
              </a:rPr>
              <a:t>), giúp đảm bảo chất lượng và tính chính xác của dữ liệu đầu vào.</a:t>
            </a:r>
            <a:endParaRPr lang="vi-VN" sz="2000">
              <a:latin typeface="Arial"/>
              <a:ea typeface="+mj-ea"/>
              <a:cs typeface="Arial"/>
            </a:endParaRPr>
          </a:p>
          <a:p>
            <a:pPr marL="0" indent="0" algn="just">
              <a:buNone/>
            </a:pPr>
            <a:endParaRPr lang="vi-VN" sz="2000" dirty="0">
              <a:ea typeface="+mj-ea"/>
            </a:endParaRPr>
          </a:p>
        </p:txBody>
      </p:sp>
    </p:spTree>
    <p:extLst>
      <p:ext uri="{BB962C8B-B14F-4D97-AF65-F5344CB8AC3E}">
        <p14:creationId xmlns:p14="http://schemas.microsoft.com/office/powerpoint/2010/main" val="169055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B3A6B-EC3C-F7F7-209D-74C59F4E866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0DB5D-FAEF-6EB4-C76D-F6E0A255225D}"/>
              </a:ext>
            </a:extLst>
          </p:cNvPr>
          <p:cNvSpPr>
            <a:spLocks noGrp="1"/>
          </p:cNvSpPr>
          <p:nvPr>
            <p:ph idx="1"/>
          </p:nvPr>
        </p:nvSpPr>
        <p:spPr>
          <a:xfrm>
            <a:off x="216567" y="1725930"/>
            <a:ext cx="8594557" cy="4574033"/>
          </a:xfrm>
        </p:spPr>
        <p:txBody>
          <a:bodyPr vert="horz" lIns="91440" tIns="45720" rIns="91440" bIns="45720" rtlCol="0" anchor="t">
            <a:normAutofit/>
          </a:bodyPr>
          <a:lstStyle/>
          <a:p>
            <a:pPr marL="0" indent="0">
              <a:buNone/>
            </a:pPr>
            <a:r>
              <a:rPr lang="en-US" sz="2400" b="1" dirty="0">
                <a:latin typeface="Arial"/>
                <a:ea typeface="+mj-ea"/>
                <a:cs typeface="Arial"/>
              </a:rPr>
              <a:t> </a:t>
            </a:r>
            <a:r>
              <a:rPr lang="en-US" sz="2400" b="1" dirty="0" err="1">
                <a:latin typeface="Arial"/>
                <a:ea typeface="+mj-ea"/>
                <a:cs typeface="Arial"/>
              </a:rPr>
              <a:t>Kịch</a:t>
            </a:r>
            <a:r>
              <a:rPr lang="en-US" sz="2400" b="1" dirty="0">
                <a:latin typeface="Arial"/>
                <a:ea typeface="+mj-ea"/>
                <a:cs typeface="Arial"/>
              </a:rPr>
              <a:t> </a:t>
            </a:r>
            <a:r>
              <a:rPr lang="en-US" sz="2400" b="1" dirty="0" err="1">
                <a:latin typeface="Arial"/>
                <a:ea typeface="+mj-ea"/>
                <a:cs typeface="Arial"/>
              </a:rPr>
              <a:t>bản</a:t>
            </a:r>
            <a:r>
              <a:rPr lang="en-US" sz="2400" b="1" dirty="0">
                <a:latin typeface="Arial"/>
                <a:ea typeface="+mj-ea"/>
                <a:cs typeface="Arial"/>
              </a:rPr>
              <a:t> 1: </a:t>
            </a:r>
            <a:r>
              <a:rPr lang="en-US" sz="2400" b="1" dirty="0" err="1">
                <a:latin typeface="Arial"/>
                <a:ea typeface="+mj-ea"/>
                <a:cs typeface="Arial"/>
              </a:rPr>
              <a:t>Huấn</a:t>
            </a:r>
            <a:r>
              <a:rPr lang="en-US" sz="2400" b="1" dirty="0">
                <a:latin typeface="Arial"/>
                <a:ea typeface="+mj-ea"/>
                <a:cs typeface="Arial"/>
              </a:rPr>
              <a:t> </a:t>
            </a:r>
            <a:r>
              <a:rPr lang="en-US" sz="2400" b="1" dirty="0" err="1">
                <a:latin typeface="Arial"/>
                <a:ea typeface="+mj-ea"/>
                <a:cs typeface="Arial"/>
              </a:rPr>
              <a:t>luyện</a:t>
            </a:r>
            <a:r>
              <a:rPr lang="en-US" sz="2400" b="1" dirty="0">
                <a:latin typeface="Arial"/>
                <a:ea typeface="+mj-ea"/>
                <a:cs typeface="Arial"/>
              </a:rPr>
              <a:t> </a:t>
            </a:r>
            <a:r>
              <a:rPr lang="en-US" sz="2400" b="1" dirty="0" err="1">
                <a:latin typeface="Arial"/>
                <a:ea typeface="+mj-ea"/>
                <a:cs typeface="Arial"/>
              </a:rPr>
              <a:t>máy</a:t>
            </a:r>
            <a:r>
              <a:rPr lang="en-US" sz="2400" b="1" dirty="0">
                <a:latin typeface="Arial"/>
                <a:ea typeface="+mj-ea"/>
                <a:cs typeface="Arial"/>
              </a:rPr>
              <a:t> </a:t>
            </a:r>
            <a:r>
              <a:rPr lang="en-US" sz="2400" b="1" dirty="0" err="1">
                <a:latin typeface="Arial"/>
                <a:ea typeface="+mj-ea"/>
                <a:cs typeface="Arial"/>
              </a:rPr>
              <a:t>học</a:t>
            </a:r>
            <a:r>
              <a:rPr lang="en-US" sz="2400" b="1" dirty="0">
                <a:latin typeface="Arial"/>
                <a:ea typeface="+mj-ea"/>
                <a:cs typeface="Arial"/>
              </a:rPr>
              <a:t> </a:t>
            </a:r>
            <a:r>
              <a:rPr lang="en-US" sz="2400" b="1" dirty="0" err="1">
                <a:latin typeface="Arial"/>
                <a:ea typeface="+mj-ea"/>
                <a:cs typeface="Arial"/>
              </a:rPr>
              <a:t>với</a:t>
            </a:r>
            <a:r>
              <a:rPr lang="en-US" sz="2400" b="1" dirty="0">
                <a:latin typeface="Arial"/>
                <a:ea typeface="+mj-ea"/>
                <a:cs typeface="Arial"/>
              </a:rPr>
              <a:t> </a:t>
            </a:r>
            <a:r>
              <a:rPr lang="en-US" sz="2400" b="1" dirty="0" err="1">
                <a:latin typeface="Arial"/>
                <a:ea typeface="+mj-ea"/>
                <a:cs typeface="Arial"/>
              </a:rPr>
              <a:t>các</a:t>
            </a:r>
            <a:r>
              <a:rPr lang="en-US" sz="2400" b="1" dirty="0">
                <a:latin typeface="Arial"/>
                <a:ea typeface="+mj-ea"/>
                <a:cs typeface="Arial"/>
              </a:rPr>
              <a:t> file </a:t>
            </a:r>
            <a:r>
              <a:rPr lang="en-US" sz="2400" b="1" dirty="0" err="1">
                <a:latin typeface="Arial"/>
                <a:ea typeface="+mj-ea"/>
                <a:cs typeface="Arial"/>
              </a:rPr>
              <a:t>bị</a:t>
            </a:r>
            <a:r>
              <a:rPr lang="en-US" sz="2400" b="1" dirty="0">
                <a:latin typeface="Arial"/>
                <a:ea typeface="+mj-ea"/>
                <a:cs typeface="Arial"/>
              </a:rPr>
              <a:t> </a:t>
            </a:r>
            <a:r>
              <a:rPr lang="en-US" sz="2400" b="1" dirty="0" err="1">
                <a:latin typeface="Arial"/>
                <a:ea typeface="+mj-ea"/>
                <a:cs typeface="Arial"/>
              </a:rPr>
              <a:t>nén</a:t>
            </a:r>
            <a:endParaRPr lang="en-US" sz="2400" b="1" dirty="0">
              <a:ea typeface="+mj-ea"/>
            </a:endParaRPr>
          </a:p>
          <a:p>
            <a:pPr marL="0" indent="0">
              <a:buNone/>
            </a:pPr>
            <a:r>
              <a:rPr lang="en-US" sz="2200" dirty="0" err="1">
                <a:latin typeface="Arial"/>
                <a:ea typeface="+mj-ea"/>
                <a:cs typeface="Arial"/>
              </a:rPr>
              <a:t>Bảng</a:t>
            </a:r>
            <a:r>
              <a:rPr lang="en-US" sz="2200" dirty="0">
                <a:latin typeface="Arial"/>
                <a:ea typeface="+mj-ea"/>
                <a:cs typeface="Arial"/>
              </a:rPr>
              <a:t> so </a:t>
            </a:r>
            <a:r>
              <a:rPr lang="en-US" sz="2200" dirty="0" err="1">
                <a:latin typeface="Arial"/>
                <a:ea typeface="+mj-ea"/>
                <a:cs typeface="Arial"/>
              </a:rPr>
              <a:t>sánh</a:t>
            </a:r>
            <a:r>
              <a:rPr lang="en-US" sz="2200" dirty="0">
                <a:latin typeface="Arial"/>
                <a:ea typeface="+mj-ea"/>
                <a:cs typeface="Arial"/>
              </a:rPr>
              <a:t> </a:t>
            </a:r>
            <a:r>
              <a:rPr lang="en-US" sz="2200" dirty="0" err="1">
                <a:latin typeface="Arial"/>
                <a:ea typeface="+mj-ea"/>
                <a:cs typeface="Arial"/>
              </a:rPr>
              <a:t>kết</a:t>
            </a:r>
            <a:r>
              <a:rPr lang="en-US" sz="2200" dirty="0">
                <a:latin typeface="Arial"/>
                <a:ea typeface="+mj-ea"/>
                <a:cs typeface="Arial"/>
              </a:rPr>
              <a:t> </a:t>
            </a:r>
            <a:r>
              <a:rPr lang="en-US" sz="2200" dirty="0" err="1">
                <a:latin typeface="Arial"/>
                <a:ea typeface="+mj-ea"/>
                <a:cs typeface="Arial"/>
              </a:rPr>
              <a:t>quả</a:t>
            </a:r>
            <a:endParaRPr lang="en-US" sz="2200" dirty="0">
              <a:latin typeface="Arial"/>
              <a:ea typeface="+mj-ea"/>
              <a:cs typeface="Arial"/>
            </a:endParaRPr>
          </a:p>
          <a:p>
            <a:pPr marL="0" indent="0">
              <a:buNone/>
            </a:pPr>
            <a:endParaRPr lang="en-US" sz="2200" dirty="0">
              <a:ea typeface="+mj-ea"/>
            </a:endParaRPr>
          </a:p>
        </p:txBody>
      </p:sp>
      <p:sp>
        <p:nvSpPr>
          <p:cNvPr id="4" name="Slide Number Placeholder 3">
            <a:extLst>
              <a:ext uri="{FF2B5EF4-FFF2-40B4-BE49-F238E27FC236}">
                <a16:creationId xmlns:a16="http://schemas.microsoft.com/office/drawing/2014/main" id="{F9AEF20C-E921-ACB2-AA74-243A7FD22695}"/>
              </a:ext>
            </a:extLst>
          </p:cNvPr>
          <p:cNvSpPr>
            <a:spLocks noGrp="1"/>
          </p:cNvSpPr>
          <p:nvPr>
            <p:ph type="sldNum" sz="quarter" idx="12"/>
          </p:nvPr>
        </p:nvSpPr>
        <p:spPr/>
        <p:txBody>
          <a:bodyPr/>
          <a:lstStyle/>
          <a:p>
            <a:fld id="{B487F271-60DF-4592-BB7F-B45BB4441AA9}" type="slidenum">
              <a:rPr lang="en-US" smtClean="0"/>
              <a:pPr/>
              <a:t>23</a:t>
            </a:fld>
            <a:endParaRPr lang="en-US" dirty="0"/>
          </a:p>
        </p:txBody>
      </p:sp>
      <p:sp>
        <p:nvSpPr>
          <p:cNvPr id="2" name="TextBox 1">
            <a:extLst>
              <a:ext uri="{FF2B5EF4-FFF2-40B4-BE49-F238E27FC236}">
                <a16:creationId xmlns:a16="http://schemas.microsoft.com/office/drawing/2014/main" id="{ACFC9EB3-982C-335B-DA6D-661576ECB241}"/>
              </a:ext>
            </a:extLst>
          </p:cNvPr>
          <p:cNvSpPr txBox="1"/>
          <p:nvPr/>
        </p:nvSpPr>
        <p:spPr>
          <a:xfrm>
            <a:off x="549443" y="962224"/>
            <a:ext cx="5279036" cy="461665"/>
          </a:xfrm>
          <a:prstGeom prst="rect">
            <a:avLst/>
          </a:prstGeom>
          <a:noFill/>
        </p:spPr>
        <p:txBody>
          <a:bodyPr wrap="square" rtlCol="0">
            <a:spAutoFit/>
          </a:bodyPr>
          <a:lstStyle/>
          <a:p>
            <a:r>
              <a:rPr lang="en-US" sz="2400" b="1" dirty="0" err="1">
                <a:solidFill>
                  <a:schemeClr val="accent1"/>
                </a:solidFill>
                <a:latin typeface="Arial" panose="020B0604020202020204" pitchFamily="34" charset="0"/>
                <a:cs typeface="Arial" panose="020B0604020202020204" pitchFamily="34" charset="0"/>
              </a:rPr>
              <a:t>Triển</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khai</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mô</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hình</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học</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máy</a:t>
            </a:r>
            <a:endParaRPr lang="en-US" sz="2400" b="1" dirty="0">
              <a:solidFill>
                <a:schemeClr val="accent1"/>
              </a:solidFill>
              <a:latin typeface="Arial" panose="020B0604020202020204" pitchFamily="34" charset="0"/>
              <a:cs typeface="Arial" panose="020B0604020202020204" pitchFamily="34" charset="0"/>
            </a:endParaRPr>
          </a:p>
        </p:txBody>
      </p:sp>
      <p:pic>
        <p:nvPicPr>
          <p:cNvPr id="6" name="Hình ảnh 5" descr="Ảnh có chứa văn bản, ảnh chụp màn hình, Phông chữ, số&#10;&#10;Nội dung do AI tạo ra có thể không chính xác.">
            <a:extLst>
              <a:ext uri="{FF2B5EF4-FFF2-40B4-BE49-F238E27FC236}">
                <a16:creationId xmlns:a16="http://schemas.microsoft.com/office/drawing/2014/main" id="{EA2395E7-3E50-1B04-1E5C-E89F789D3EC9}"/>
              </a:ext>
            </a:extLst>
          </p:cNvPr>
          <p:cNvPicPr>
            <a:picLocks noChangeAspect="1"/>
          </p:cNvPicPr>
          <p:nvPr/>
        </p:nvPicPr>
        <p:blipFill>
          <a:blip r:embed="rId2"/>
          <a:stretch>
            <a:fillRect/>
          </a:stretch>
        </p:blipFill>
        <p:spPr>
          <a:xfrm>
            <a:off x="1734979" y="2646885"/>
            <a:ext cx="5674042" cy="1909599"/>
          </a:xfrm>
          <a:prstGeom prst="rect">
            <a:avLst/>
          </a:prstGeom>
        </p:spPr>
      </p:pic>
      <p:sp>
        <p:nvSpPr>
          <p:cNvPr id="8" name="TextBox 7">
            <a:extLst>
              <a:ext uri="{FF2B5EF4-FFF2-40B4-BE49-F238E27FC236}">
                <a16:creationId xmlns:a16="http://schemas.microsoft.com/office/drawing/2014/main" id="{5ED209DF-43DD-A082-4E92-4BC7F8BB7AC3}"/>
              </a:ext>
            </a:extLst>
          </p:cNvPr>
          <p:cNvSpPr txBox="1"/>
          <p:nvPr/>
        </p:nvSpPr>
        <p:spPr>
          <a:xfrm>
            <a:off x="216567" y="4720590"/>
            <a:ext cx="8710866" cy="1015663"/>
          </a:xfrm>
          <a:prstGeom prst="rect">
            <a:avLst/>
          </a:prstGeom>
          <a:noFill/>
        </p:spPr>
        <p:txBody>
          <a:bodyPr wrap="square" rtlCol="0">
            <a:spAutoFit/>
          </a:bodyPr>
          <a:lstStyle/>
          <a:p>
            <a:pPr algn="just"/>
            <a:r>
              <a:rPr lang="vi-VN" sz="2000" dirty="0"/>
              <a:t>Kết quả khá tốt, nhưng không phải cao nhất vì mô hình học máy học trực tiếp trên đặc trưng bị biến đổi bởi packer → một số đặc trưng quan trọng có thể bị ẩn đi</a:t>
            </a:r>
            <a:r>
              <a:rPr lang="en-US" sz="2000" dirty="0"/>
              <a:t>.</a:t>
            </a:r>
          </a:p>
        </p:txBody>
      </p:sp>
      <p:sp>
        <p:nvSpPr>
          <p:cNvPr id="5" name="Rectangle 4">
            <a:extLst>
              <a:ext uri="{FF2B5EF4-FFF2-40B4-BE49-F238E27FC236}">
                <a16:creationId xmlns:a16="http://schemas.microsoft.com/office/drawing/2014/main" id="{298528A1-BA99-2084-5A7D-88DE310C1EB1}"/>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D8DC5C80-4B57-3A9B-7A11-A7BC14E698DF}"/>
              </a:ext>
            </a:extLst>
          </p:cNvPr>
          <p:cNvSpPr txBox="1">
            <a:spLocks/>
          </p:cNvSpPr>
          <p:nvPr/>
        </p:nvSpPr>
        <p:spPr>
          <a:xfrm>
            <a:off x="216567" y="265819"/>
            <a:ext cx="8212055" cy="584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marL="292735" indent="-292735" defTabSz="385571">
              <a:spcBef>
                <a:spcPts val="2700"/>
              </a:spcBef>
              <a:defRPr sz="1800"/>
            </a:pPr>
            <a:r>
              <a:rPr lang="en-US" sz="2800" dirty="0" err="1">
                <a:solidFill>
                  <a:srgbClr val="FF0000"/>
                </a:solidFill>
              </a:rPr>
              <a:t>Phần</a:t>
            </a:r>
            <a:r>
              <a:rPr lang="en-US" sz="2800" dirty="0">
                <a:solidFill>
                  <a:srgbClr val="FF0000"/>
                </a:solidFill>
              </a:rPr>
              <a:t> III: Phương </a:t>
            </a:r>
            <a:r>
              <a:rPr lang="en-US" sz="2800" dirty="0" err="1">
                <a:solidFill>
                  <a:srgbClr val="FF0000"/>
                </a:solidFill>
              </a:rPr>
              <a:t>pháp</a:t>
            </a:r>
            <a:r>
              <a:rPr lang="en-US" sz="2800" dirty="0">
                <a:solidFill>
                  <a:srgbClr val="FF0000"/>
                </a:solidFill>
              </a:rPr>
              <a:t> </a:t>
            </a:r>
            <a:r>
              <a:rPr lang="en-US" sz="2800" dirty="0" err="1">
                <a:solidFill>
                  <a:srgbClr val="FF0000"/>
                </a:solidFill>
              </a:rPr>
              <a:t>thực</a:t>
            </a:r>
            <a:r>
              <a:rPr lang="en-US" sz="2800" dirty="0">
                <a:solidFill>
                  <a:srgbClr val="FF0000"/>
                </a:solidFill>
              </a:rPr>
              <a:t> </a:t>
            </a:r>
            <a:r>
              <a:rPr lang="en-US" sz="2800" dirty="0" err="1">
                <a:solidFill>
                  <a:srgbClr val="FF0000"/>
                </a:solidFill>
              </a:rPr>
              <a:t>hiện</a:t>
            </a:r>
            <a:endParaRPr lang="en-US" sz="2800" dirty="0">
              <a:solidFill>
                <a:srgbClr val="FF0000"/>
              </a:solidFill>
            </a:endParaRPr>
          </a:p>
        </p:txBody>
      </p:sp>
    </p:spTree>
    <p:extLst>
      <p:ext uri="{BB962C8B-B14F-4D97-AF65-F5344CB8AC3E}">
        <p14:creationId xmlns:p14="http://schemas.microsoft.com/office/powerpoint/2010/main" val="233792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A70F9-24A4-8633-2C08-78329E8FE0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A7D12-8C15-EEBE-C267-00178700A26F}"/>
              </a:ext>
            </a:extLst>
          </p:cNvPr>
          <p:cNvSpPr>
            <a:spLocks noGrp="1"/>
          </p:cNvSpPr>
          <p:nvPr>
            <p:ph idx="1"/>
          </p:nvPr>
        </p:nvSpPr>
        <p:spPr>
          <a:xfrm>
            <a:off x="216567" y="1725930"/>
            <a:ext cx="8594557" cy="4574033"/>
          </a:xfrm>
        </p:spPr>
        <p:txBody>
          <a:bodyPr vert="horz" lIns="91440" tIns="45720" rIns="91440" bIns="45720" rtlCol="0" anchor="t">
            <a:normAutofit/>
          </a:bodyPr>
          <a:lstStyle/>
          <a:p>
            <a:pPr marL="0" indent="0">
              <a:buNone/>
            </a:pPr>
            <a:r>
              <a:rPr lang="en-US" sz="2400" b="1" dirty="0">
                <a:latin typeface="Arial"/>
                <a:ea typeface="+mj-ea"/>
                <a:cs typeface="Arial"/>
              </a:rPr>
              <a:t> </a:t>
            </a:r>
            <a:r>
              <a:rPr lang="en-US" sz="2000" b="1" dirty="0" err="1">
                <a:latin typeface="Arial"/>
                <a:cs typeface="Arial"/>
              </a:rPr>
              <a:t>Kịch</a:t>
            </a:r>
            <a:r>
              <a:rPr lang="en-US" sz="2000" b="1" dirty="0">
                <a:latin typeface="Arial"/>
                <a:cs typeface="Arial"/>
              </a:rPr>
              <a:t> </a:t>
            </a:r>
            <a:r>
              <a:rPr lang="en-US" sz="2000" b="1" dirty="0" err="1">
                <a:latin typeface="Arial"/>
                <a:cs typeface="Arial"/>
              </a:rPr>
              <a:t>bản</a:t>
            </a:r>
            <a:r>
              <a:rPr lang="en-US" sz="2000" b="1" dirty="0">
                <a:latin typeface="Arial"/>
                <a:cs typeface="Arial"/>
              </a:rPr>
              <a:t> 2: </a:t>
            </a:r>
            <a:r>
              <a:rPr lang="en-US" sz="2000" b="1" dirty="0" err="1">
                <a:latin typeface="Arial"/>
                <a:cs typeface="Arial"/>
              </a:rPr>
              <a:t>Huấn</a:t>
            </a:r>
            <a:r>
              <a:rPr lang="en-US" sz="2000" b="1" dirty="0">
                <a:latin typeface="Arial"/>
                <a:cs typeface="Arial"/>
              </a:rPr>
              <a:t> </a:t>
            </a:r>
            <a:r>
              <a:rPr lang="en-US" sz="2000" b="1" dirty="0" err="1">
                <a:latin typeface="Arial"/>
                <a:cs typeface="Arial"/>
              </a:rPr>
              <a:t>luyện</a:t>
            </a:r>
            <a:r>
              <a:rPr lang="en-US" sz="2000" b="1" dirty="0">
                <a:latin typeface="Arial"/>
                <a:cs typeface="Arial"/>
              </a:rPr>
              <a:t> </a:t>
            </a:r>
            <a:r>
              <a:rPr lang="en-US" sz="2000" b="1" dirty="0" err="1">
                <a:latin typeface="Arial"/>
                <a:cs typeface="Arial"/>
              </a:rPr>
              <a:t>máy</a:t>
            </a:r>
            <a:r>
              <a:rPr lang="en-US" sz="2000" b="1" dirty="0">
                <a:latin typeface="Arial"/>
                <a:cs typeface="Arial"/>
              </a:rPr>
              <a:t> </a:t>
            </a:r>
            <a:r>
              <a:rPr lang="en-US" sz="2000" b="1" dirty="0" err="1">
                <a:latin typeface="Arial"/>
                <a:cs typeface="Arial"/>
              </a:rPr>
              <a:t>học</a:t>
            </a:r>
            <a:r>
              <a:rPr lang="en-US" sz="2000" b="1" dirty="0">
                <a:latin typeface="Arial"/>
                <a:cs typeface="Arial"/>
              </a:rPr>
              <a:t> </a:t>
            </a:r>
            <a:r>
              <a:rPr lang="en-US" sz="2000" b="1" dirty="0" err="1">
                <a:latin typeface="Arial"/>
                <a:cs typeface="Arial"/>
              </a:rPr>
              <a:t>với</a:t>
            </a:r>
            <a:r>
              <a:rPr lang="en-US" sz="2000" b="1" dirty="0">
                <a:latin typeface="Arial"/>
                <a:cs typeface="Arial"/>
              </a:rPr>
              <a:t> </a:t>
            </a:r>
            <a:r>
              <a:rPr lang="en-US" sz="2000" b="1" dirty="0" err="1">
                <a:latin typeface="Arial"/>
                <a:cs typeface="Arial"/>
              </a:rPr>
              <a:t>các</a:t>
            </a:r>
            <a:r>
              <a:rPr lang="en-US" sz="2000" b="1" dirty="0">
                <a:latin typeface="Arial"/>
                <a:cs typeface="Arial"/>
              </a:rPr>
              <a:t> file </a:t>
            </a:r>
            <a:r>
              <a:rPr lang="en-US" sz="2000" b="1" dirty="0" err="1">
                <a:latin typeface="Arial"/>
                <a:cs typeface="Arial"/>
              </a:rPr>
              <a:t>đã</a:t>
            </a:r>
            <a:r>
              <a:rPr lang="en-US" sz="2000" b="1" dirty="0">
                <a:latin typeface="Arial"/>
                <a:cs typeface="Arial"/>
              </a:rPr>
              <a:t> </a:t>
            </a:r>
            <a:r>
              <a:rPr lang="en-US" sz="2000" b="1" dirty="0" err="1">
                <a:latin typeface="Arial"/>
                <a:cs typeface="Arial"/>
              </a:rPr>
              <a:t>giải</a:t>
            </a:r>
            <a:r>
              <a:rPr lang="en-US" sz="2000" b="1" dirty="0">
                <a:latin typeface="Arial"/>
                <a:cs typeface="Arial"/>
              </a:rPr>
              <a:t> </a:t>
            </a:r>
            <a:r>
              <a:rPr lang="en-US" sz="2000" b="1" dirty="0" err="1">
                <a:latin typeface="Arial"/>
                <a:cs typeface="Arial"/>
              </a:rPr>
              <a:t>nén</a:t>
            </a:r>
            <a:r>
              <a:rPr lang="en-US" sz="2000" b="1" dirty="0">
                <a:latin typeface="Arial"/>
                <a:cs typeface="Arial"/>
              </a:rPr>
              <a:t> (bao </a:t>
            </a:r>
            <a:r>
              <a:rPr lang="en-US" sz="2000" b="1" dirty="0" err="1">
                <a:latin typeface="Arial"/>
                <a:cs typeface="Arial"/>
              </a:rPr>
              <a:t>gồm</a:t>
            </a:r>
            <a:r>
              <a:rPr lang="en-US" sz="2000" b="1" dirty="0">
                <a:latin typeface="Arial"/>
                <a:cs typeface="Arial"/>
              </a:rPr>
              <a:t> </a:t>
            </a:r>
            <a:r>
              <a:rPr lang="en-US" sz="2000" b="1" dirty="0" err="1">
                <a:latin typeface="Arial"/>
                <a:cs typeface="Arial"/>
              </a:rPr>
              <a:t>cả</a:t>
            </a:r>
            <a:r>
              <a:rPr lang="en-US" sz="2000" b="1" dirty="0">
                <a:latin typeface="Arial"/>
                <a:cs typeface="Arial"/>
              </a:rPr>
              <a:t> file </a:t>
            </a:r>
            <a:r>
              <a:rPr lang="en-US" sz="2000" b="1" dirty="0" err="1">
                <a:latin typeface="Arial"/>
                <a:cs typeface="Arial"/>
              </a:rPr>
              <a:t>tương</a:t>
            </a:r>
            <a:r>
              <a:rPr lang="en-US" sz="2000" b="1" dirty="0">
                <a:latin typeface="Arial"/>
                <a:cs typeface="Arial"/>
              </a:rPr>
              <a:t> </a:t>
            </a:r>
            <a:r>
              <a:rPr lang="en-US" sz="2000" b="1" dirty="0" err="1">
                <a:latin typeface="Arial"/>
                <a:cs typeface="Arial"/>
              </a:rPr>
              <a:t>đồng</a:t>
            </a:r>
            <a:r>
              <a:rPr lang="en-US" sz="2000" b="1" dirty="0">
                <a:latin typeface="Arial"/>
                <a:cs typeface="Arial"/>
              </a:rPr>
              <a:t> </a:t>
            </a:r>
            <a:r>
              <a:rPr lang="en-US" sz="2000" b="1" dirty="0" err="1">
                <a:latin typeface="Arial"/>
                <a:cs typeface="Arial"/>
              </a:rPr>
              <a:t>với</a:t>
            </a:r>
            <a:r>
              <a:rPr lang="en-US" sz="2000" b="1" dirty="0">
                <a:latin typeface="Arial"/>
                <a:cs typeface="Arial"/>
              </a:rPr>
              <a:t> file ban </a:t>
            </a:r>
            <a:r>
              <a:rPr lang="en-US" sz="2000" b="1" dirty="0" err="1">
                <a:latin typeface="Arial"/>
                <a:cs typeface="Arial"/>
              </a:rPr>
              <a:t>đầu</a:t>
            </a:r>
            <a:r>
              <a:rPr lang="en-US" sz="2000" b="1" dirty="0">
                <a:latin typeface="Arial"/>
                <a:cs typeface="Arial"/>
              </a:rPr>
              <a:t> </a:t>
            </a:r>
            <a:r>
              <a:rPr lang="en-US" sz="2000" b="1" dirty="0" err="1">
                <a:latin typeface="Arial"/>
                <a:cs typeface="Arial"/>
              </a:rPr>
              <a:t>và</a:t>
            </a:r>
            <a:r>
              <a:rPr lang="en-US" sz="2000" b="1" dirty="0">
                <a:latin typeface="Arial"/>
                <a:cs typeface="Arial"/>
              </a:rPr>
              <a:t> file </a:t>
            </a:r>
            <a:r>
              <a:rPr lang="en-US" sz="2000" b="1" dirty="0" err="1">
                <a:latin typeface="Arial"/>
                <a:cs typeface="Arial"/>
              </a:rPr>
              <a:t>không</a:t>
            </a:r>
            <a:r>
              <a:rPr lang="en-US" sz="2000" b="1" dirty="0">
                <a:latin typeface="Arial"/>
                <a:cs typeface="Arial"/>
              </a:rPr>
              <a:t> </a:t>
            </a:r>
            <a:r>
              <a:rPr lang="en-US" sz="2000" b="1" dirty="0" err="1">
                <a:latin typeface="Arial"/>
                <a:cs typeface="Arial"/>
              </a:rPr>
              <a:t>tương</a:t>
            </a:r>
            <a:r>
              <a:rPr lang="en-US" sz="2000" b="1" dirty="0">
                <a:latin typeface="Arial"/>
                <a:cs typeface="Arial"/>
              </a:rPr>
              <a:t> </a:t>
            </a:r>
            <a:r>
              <a:rPr lang="en-US" sz="2000" b="1" dirty="0" err="1">
                <a:latin typeface="Arial"/>
                <a:cs typeface="Arial"/>
              </a:rPr>
              <a:t>đồng</a:t>
            </a:r>
            <a:r>
              <a:rPr lang="en-US" sz="2000" b="1" dirty="0">
                <a:latin typeface="Arial"/>
                <a:cs typeface="Arial"/>
              </a:rPr>
              <a:t>)</a:t>
            </a:r>
          </a:p>
          <a:p>
            <a:pPr marL="0" indent="0">
              <a:buNone/>
            </a:pPr>
            <a:endParaRPr lang="en-US" sz="2200" dirty="0">
              <a:ea typeface="+mj-ea"/>
            </a:endParaRPr>
          </a:p>
        </p:txBody>
      </p:sp>
      <p:sp>
        <p:nvSpPr>
          <p:cNvPr id="4" name="Slide Number Placeholder 3">
            <a:extLst>
              <a:ext uri="{FF2B5EF4-FFF2-40B4-BE49-F238E27FC236}">
                <a16:creationId xmlns:a16="http://schemas.microsoft.com/office/drawing/2014/main" id="{1C362F63-8C1E-6924-F689-56F7C03A06FE}"/>
              </a:ext>
            </a:extLst>
          </p:cNvPr>
          <p:cNvSpPr>
            <a:spLocks noGrp="1"/>
          </p:cNvSpPr>
          <p:nvPr>
            <p:ph type="sldNum" sz="quarter" idx="12"/>
          </p:nvPr>
        </p:nvSpPr>
        <p:spPr/>
        <p:txBody>
          <a:bodyPr/>
          <a:lstStyle/>
          <a:p>
            <a:fld id="{B487F271-60DF-4592-BB7F-B45BB4441AA9}" type="slidenum">
              <a:rPr lang="en-US" smtClean="0"/>
              <a:pPr/>
              <a:t>24</a:t>
            </a:fld>
            <a:endParaRPr lang="en-US" dirty="0"/>
          </a:p>
        </p:txBody>
      </p:sp>
      <p:sp>
        <p:nvSpPr>
          <p:cNvPr id="2" name="TextBox 1">
            <a:extLst>
              <a:ext uri="{FF2B5EF4-FFF2-40B4-BE49-F238E27FC236}">
                <a16:creationId xmlns:a16="http://schemas.microsoft.com/office/drawing/2014/main" id="{39307BEE-4D22-A0E5-59ED-7EC0F8AB822C}"/>
              </a:ext>
            </a:extLst>
          </p:cNvPr>
          <p:cNvSpPr txBox="1"/>
          <p:nvPr/>
        </p:nvSpPr>
        <p:spPr>
          <a:xfrm>
            <a:off x="549443" y="962224"/>
            <a:ext cx="5279036" cy="461665"/>
          </a:xfrm>
          <a:prstGeom prst="rect">
            <a:avLst/>
          </a:prstGeom>
          <a:noFill/>
        </p:spPr>
        <p:txBody>
          <a:bodyPr wrap="square" rtlCol="0">
            <a:spAutoFit/>
          </a:bodyPr>
          <a:lstStyle/>
          <a:p>
            <a:r>
              <a:rPr lang="en-US" sz="2400" b="1" dirty="0" err="1">
                <a:solidFill>
                  <a:schemeClr val="accent1"/>
                </a:solidFill>
                <a:latin typeface="Arial" panose="020B0604020202020204" pitchFamily="34" charset="0"/>
                <a:cs typeface="Arial" panose="020B0604020202020204" pitchFamily="34" charset="0"/>
              </a:rPr>
              <a:t>Triển</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khai</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mô</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hình</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học</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máy</a:t>
            </a:r>
            <a:endParaRPr lang="en-US" sz="2400" b="1" dirty="0">
              <a:solidFill>
                <a:schemeClr val="accent1"/>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36A5585B-E757-722B-09F9-628AD0B9E111}"/>
              </a:ext>
            </a:extLst>
          </p:cNvPr>
          <p:cNvSpPr txBox="1">
            <a:spLocks/>
          </p:cNvSpPr>
          <p:nvPr/>
        </p:nvSpPr>
        <p:spPr>
          <a:xfrm>
            <a:off x="216567" y="2571751"/>
            <a:ext cx="3132423" cy="4229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latin typeface="Arial"/>
                <a:ea typeface="+mj-ea"/>
                <a:cs typeface="Arial"/>
              </a:rPr>
              <a:t>Bảng</a:t>
            </a:r>
            <a:r>
              <a:rPr lang="en-US" sz="2000" dirty="0">
                <a:latin typeface="Arial"/>
                <a:ea typeface="+mj-ea"/>
                <a:cs typeface="Arial"/>
              </a:rPr>
              <a:t> so </a:t>
            </a:r>
            <a:r>
              <a:rPr lang="en-US" sz="2000" dirty="0" err="1">
                <a:latin typeface="Arial"/>
                <a:ea typeface="+mj-ea"/>
                <a:cs typeface="Arial"/>
              </a:rPr>
              <a:t>sánh</a:t>
            </a:r>
            <a:r>
              <a:rPr lang="en-US" sz="2000" dirty="0">
                <a:latin typeface="Arial"/>
                <a:ea typeface="+mj-ea"/>
                <a:cs typeface="Arial"/>
              </a:rPr>
              <a:t> </a:t>
            </a:r>
            <a:r>
              <a:rPr lang="en-US" sz="2000" dirty="0" err="1">
                <a:latin typeface="Arial"/>
                <a:ea typeface="+mj-ea"/>
                <a:cs typeface="Arial"/>
              </a:rPr>
              <a:t>kết</a:t>
            </a:r>
            <a:r>
              <a:rPr lang="en-US" sz="2000" dirty="0">
                <a:latin typeface="Arial"/>
                <a:ea typeface="+mj-ea"/>
                <a:cs typeface="Arial"/>
              </a:rPr>
              <a:t> </a:t>
            </a:r>
            <a:r>
              <a:rPr lang="en-US" sz="2000" dirty="0" err="1">
                <a:latin typeface="Arial"/>
                <a:ea typeface="+mj-ea"/>
                <a:cs typeface="Arial"/>
              </a:rPr>
              <a:t>quả</a:t>
            </a:r>
            <a:endParaRPr lang="en-US" sz="2000" dirty="0">
              <a:ea typeface="+mj-ea"/>
            </a:endParaRPr>
          </a:p>
          <a:p>
            <a:pPr marL="0" indent="0">
              <a:buFont typeface="Arial" panose="020B0604020202020204" pitchFamily="34" charset="0"/>
              <a:buNone/>
            </a:pPr>
            <a:endParaRPr lang="en-US" sz="2200" dirty="0">
              <a:ea typeface="+mj-ea"/>
            </a:endParaRPr>
          </a:p>
        </p:txBody>
      </p:sp>
      <p:pic>
        <p:nvPicPr>
          <p:cNvPr id="5" name="Hình ảnh 1" descr="Ảnh có chứa văn bản, ảnh chụp màn hình, Phông chữ, số&#10;&#10;Nội dung do AI tạo ra có thể không chính xác.">
            <a:extLst>
              <a:ext uri="{FF2B5EF4-FFF2-40B4-BE49-F238E27FC236}">
                <a16:creationId xmlns:a16="http://schemas.microsoft.com/office/drawing/2014/main" id="{976550FD-0CB9-1121-F1A9-F0C9CD58F6F0}"/>
              </a:ext>
            </a:extLst>
          </p:cNvPr>
          <p:cNvPicPr>
            <a:picLocks noChangeAspect="1"/>
          </p:cNvPicPr>
          <p:nvPr/>
        </p:nvPicPr>
        <p:blipFill>
          <a:blip r:embed="rId2"/>
          <a:stretch>
            <a:fillRect/>
          </a:stretch>
        </p:blipFill>
        <p:spPr>
          <a:xfrm>
            <a:off x="1779699" y="2953107"/>
            <a:ext cx="5584601" cy="1834457"/>
          </a:xfrm>
          <a:prstGeom prst="rect">
            <a:avLst/>
          </a:prstGeom>
        </p:spPr>
      </p:pic>
      <p:sp>
        <p:nvSpPr>
          <p:cNvPr id="7" name="TextBox 6">
            <a:extLst>
              <a:ext uri="{FF2B5EF4-FFF2-40B4-BE49-F238E27FC236}">
                <a16:creationId xmlns:a16="http://schemas.microsoft.com/office/drawing/2014/main" id="{2BE32070-170F-D022-6B17-08895DF5A256}"/>
              </a:ext>
            </a:extLst>
          </p:cNvPr>
          <p:cNvSpPr txBox="1"/>
          <p:nvPr/>
        </p:nvSpPr>
        <p:spPr>
          <a:xfrm>
            <a:off x="166437" y="4919133"/>
            <a:ext cx="8811124" cy="1200329"/>
          </a:xfrm>
          <a:prstGeom prst="rect">
            <a:avLst/>
          </a:prstGeom>
          <a:noFill/>
        </p:spPr>
        <p:txBody>
          <a:bodyPr wrap="square" rtlCol="0">
            <a:spAutoFit/>
          </a:bodyPr>
          <a:lstStyle/>
          <a:p>
            <a:pPr marL="342900" indent="-342900" algn="just">
              <a:buFont typeface="Arial" panose="020B0604020202020204" pitchFamily="34" charset="0"/>
              <a:buChar char="•"/>
            </a:pPr>
            <a:r>
              <a:rPr lang="vi-VN" dirty="0"/>
              <a:t>Việc giải nén giúp phục hồi một phần đặc trưng bị ẩn, như chuỗi API, cấu trúc vùng nhớ... → giúp mô hình học được thông tin rõ ràng hơn so với dữ liệu bị nén. </a:t>
            </a:r>
            <a:endParaRPr lang="en-US" dirty="0"/>
          </a:p>
          <a:p>
            <a:pPr marL="342900" indent="-342900" algn="just">
              <a:buFont typeface="Arial" panose="020B0604020202020204" pitchFamily="34" charset="0"/>
              <a:buChar char="•"/>
            </a:pPr>
            <a:r>
              <a:rPr lang="vi-VN" dirty="0"/>
              <a:t>Tuy</a:t>
            </a:r>
            <a:r>
              <a:rPr lang="en-US" dirty="0"/>
              <a:t> </a:t>
            </a:r>
            <a:r>
              <a:rPr lang="vi-VN" dirty="0"/>
              <a:t>nhiên, do có cả file giải nén không hoàn hảo, nên dữ liệu có thể bị nhiễu, làm ảnh hưởng đến độ ổn định và hiệu năng mô hình</a:t>
            </a:r>
            <a:endParaRPr lang="en-US" dirty="0"/>
          </a:p>
        </p:txBody>
      </p:sp>
      <p:sp>
        <p:nvSpPr>
          <p:cNvPr id="8" name="Rectangle 7">
            <a:extLst>
              <a:ext uri="{FF2B5EF4-FFF2-40B4-BE49-F238E27FC236}">
                <a16:creationId xmlns:a16="http://schemas.microsoft.com/office/drawing/2014/main" id="{94258D08-9820-235D-94D2-24747184D43A}"/>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07B6FED9-9B7C-0068-0727-404075D9F752}"/>
              </a:ext>
            </a:extLst>
          </p:cNvPr>
          <p:cNvSpPr txBox="1">
            <a:spLocks/>
          </p:cNvSpPr>
          <p:nvPr/>
        </p:nvSpPr>
        <p:spPr>
          <a:xfrm>
            <a:off x="216567" y="265819"/>
            <a:ext cx="8212055" cy="584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marL="292735" indent="-292735" defTabSz="385571">
              <a:spcBef>
                <a:spcPts val="2700"/>
              </a:spcBef>
              <a:defRPr sz="1800"/>
            </a:pPr>
            <a:r>
              <a:rPr lang="en-US" sz="2800" dirty="0" err="1">
                <a:solidFill>
                  <a:srgbClr val="FF0000"/>
                </a:solidFill>
              </a:rPr>
              <a:t>Phần</a:t>
            </a:r>
            <a:r>
              <a:rPr lang="en-US" sz="2800" dirty="0">
                <a:solidFill>
                  <a:srgbClr val="FF0000"/>
                </a:solidFill>
              </a:rPr>
              <a:t> III: Phương </a:t>
            </a:r>
            <a:r>
              <a:rPr lang="en-US" sz="2800" dirty="0" err="1">
                <a:solidFill>
                  <a:srgbClr val="FF0000"/>
                </a:solidFill>
              </a:rPr>
              <a:t>pháp</a:t>
            </a:r>
            <a:r>
              <a:rPr lang="en-US" sz="2800" dirty="0">
                <a:solidFill>
                  <a:srgbClr val="FF0000"/>
                </a:solidFill>
              </a:rPr>
              <a:t> </a:t>
            </a:r>
            <a:r>
              <a:rPr lang="en-US" sz="2800" dirty="0" err="1">
                <a:solidFill>
                  <a:srgbClr val="FF0000"/>
                </a:solidFill>
              </a:rPr>
              <a:t>thực</a:t>
            </a:r>
            <a:r>
              <a:rPr lang="en-US" sz="2800" dirty="0">
                <a:solidFill>
                  <a:srgbClr val="FF0000"/>
                </a:solidFill>
              </a:rPr>
              <a:t> </a:t>
            </a:r>
            <a:r>
              <a:rPr lang="en-US" sz="2800" dirty="0" err="1">
                <a:solidFill>
                  <a:srgbClr val="FF0000"/>
                </a:solidFill>
              </a:rPr>
              <a:t>hiện</a:t>
            </a:r>
            <a:endParaRPr lang="en-US" sz="2800" dirty="0">
              <a:solidFill>
                <a:srgbClr val="FF0000"/>
              </a:solidFill>
            </a:endParaRPr>
          </a:p>
        </p:txBody>
      </p:sp>
    </p:spTree>
    <p:extLst>
      <p:ext uri="{BB962C8B-B14F-4D97-AF65-F5344CB8AC3E}">
        <p14:creationId xmlns:p14="http://schemas.microsoft.com/office/powerpoint/2010/main" val="272640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CD6FD-CF24-8328-15FA-74E7C436B9B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F8DF4F-991C-9056-17C8-5D7BD785B874}"/>
              </a:ext>
            </a:extLst>
          </p:cNvPr>
          <p:cNvSpPr>
            <a:spLocks noGrp="1"/>
          </p:cNvSpPr>
          <p:nvPr>
            <p:ph idx="1"/>
          </p:nvPr>
        </p:nvSpPr>
        <p:spPr>
          <a:xfrm>
            <a:off x="216567" y="1711366"/>
            <a:ext cx="8594557" cy="4574033"/>
          </a:xfrm>
        </p:spPr>
        <p:txBody>
          <a:bodyPr vert="horz" lIns="91440" tIns="45720" rIns="91440" bIns="45720" rtlCol="0" anchor="t">
            <a:normAutofit/>
          </a:bodyPr>
          <a:lstStyle/>
          <a:p>
            <a:pPr marL="0" indent="0">
              <a:buNone/>
            </a:pPr>
            <a:r>
              <a:rPr lang="en-US" sz="2400" b="1">
                <a:latin typeface="Arial"/>
                <a:ea typeface="+mj-ea"/>
                <a:cs typeface="Arial"/>
              </a:rPr>
              <a:t> </a:t>
            </a:r>
            <a:r>
              <a:rPr lang="en-US" sz="2400" b="1" err="1">
                <a:latin typeface="Arial"/>
                <a:ea typeface="+mj-ea"/>
                <a:cs typeface="Arial"/>
              </a:rPr>
              <a:t>Kịch</a:t>
            </a:r>
            <a:r>
              <a:rPr lang="en-US" sz="2400" b="1">
                <a:latin typeface="Arial"/>
                <a:ea typeface="+mj-ea"/>
                <a:cs typeface="Arial"/>
              </a:rPr>
              <a:t> bản 3: </a:t>
            </a:r>
            <a:r>
              <a:rPr lang="en-US" sz="2400" b="1" err="1">
                <a:latin typeface="Arial"/>
                <a:ea typeface="+mj-ea"/>
                <a:cs typeface="Arial"/>
              </a:rPr>
              <a:t>Huấn</a:t>
            </a:r>
            <a:r>
              <a:rPr lang="en-US" sz="2400" b="1">
                <a:latin typeface="Arial"/>
                <a:ea typeface="+mj-ea"/>
                <a:cs typeface="Arial"/>
              </a:rPr>
              <a:t> </a:t>
            </a:r>
            <a:r>
              <a:rPr lang="en-US" sz="2400" b="1" err="1">
                <a:latin typeface="Arial"/>
                <a:ea typeface="+mj-ea"/>
                <a:cs typeface="Arial"/>
              </a:rPr>
              <a:t>luyện</a:t>
            </a:r>
            <a:r>
              <a:rPr lang="en-US" sz="2400" b="1">
                <a:latin typeface="Arial"/>
                <a:ea typeface="+mj-ea"/>
                <a:cs typeface="Arial"/>
              </a:rPr>
              <a:t> máy học với dữ liệu đã giải </a:t>
            </a:r>
            <a:r>
              <a:rPr lang="en-US" sz="2400" b="1" err="1">
                <a:latin typeface="Arial"/>
                <a:ea typeface="+mj-ea"/>
                <a:cs typeface="Arial"/>
              </a:rPr>
              <a:t>nén</a:t>
            </a:r>
            <a:r>
              <a:rPr lang="en-US" sz="2400" b="1">
                <a:latin typeface="Arial"/>
                <a:ea typeface="+mj-ea"/>
                <a:cs typeface="Arial"/>
              </a:rPr>
              <a:t> (chỉ bao </a:t>
            </a:r>
            <a:r>
              <a:rPr lang="en-US" sz="2400" b="1" err="1">
                <a:latin typeface="Arial"/>
                <a:ea typeface="+mj-ea"/>
                <a:cs typeface="Arial"/>
              </a:rPr>
              <a:t>gồm</a:t>
            </a:r>
            <a:r>
              <a:rPr lang="en-US" sz="2400" b="1">
                <a:latin typeface="Arial"/>
                <a:ea typeface="+mj-ea"/>
                <a:cs typeface="Arial"/>
              </a:rPr>
              <a:t> các file </a:t>
            </a:r>
            <a:r>
              <a:rPr lang="en-US" sz="2400" b="1" err="1">
                <a:latin typeface="Arial"/>
                <a:ea typeface="+mj-ea"/>
                <a:cs typeface="Arial"/>
              </a:rPr>
              <a:t>tương</a:t>
            </a:r>
            <a:r>
              <a:rPr lang="en-US" sz="2400" b="1">
                <a:latin typeface="Arial"/>
                <a:ea typeface="+mj-ea"/>
                <a:cs typeface="Arial"/>
              </a:rPr>
              <a:t> </a:t>
            </a:r>
            <a:r>
              <a:rPr lang="en-US" sz="2400" b="1" err="1">
                <a:latin typeface="Arial"/>
                <a:ea typeface="+mj-ea"/>
                <a:cs typeface="Arial"/>
              </a:rPr>
              <a:t>đồng</a:t>
            </a:r>
            <a:r>
              <a:rPr lang="en-US" sz="2400" b="1">
                <a:latin typeface="Arial"/>
                <a:ea typeface="+mj-ea"/>
                <a:cs typeface="Arial"/>
              </a:rPr>
              <a:t>)</a:t>
            </a:r>
            <a:endParaRPr lang="en-US" sz="2400" b="1">
              <a:ea typeface="+mj-ea"/>
            </a:endParaRPr>
          </a:p>
          <a:p>
            <a:pPr marL="0" indent="0">
              <a:buNone/>
            </a:pPr>
            <a:r>
              <a:rPr lang="en-US" sz="2200" err="1">
                <a:latin typeface="Arial"/>
                <a:ea typeface="+mj-ea"/>
                <a:cs typeface="Arial"/>
              </a:rPr>
              <a:t>Bảng</a:t>
            </a:r>
            <a:r>
              <a:rPr lang="en-US" sz="2200">
                <a:latin typeface="Arial"/>
                <a:ea typeface="+mj-ea"/>
                <a:cs typeface="Arial"/>
              </a:rPr>
              <a:t> so sánh kết </a:t>
            </a:r>
            <a:r>
              <a:rPr lang="en-US" sz="2200" err="1">
                <a:latin typeface="Arial"/>
                <a:ea typeface="+mj-ea"/>
                <a:cs typeface="Arial"/>
              </a:rPr>
              <a:t>quả</a:t>
            </a:r>
            <a:endParaRPr lang="en-US" sz="2200">
              <a:latin typeface="Arial"/>
              <a:ea typeface="+mj-ea"/>
              <a:cs typeface="Arial"/>
            </a:endParaRPr>
          </a:p>
          <a:p>
            <a:pPr marL="0" indent="0">
              <a:buNone/>
            </a:pPr>
            <a:endParaRPr lang="en-US" sz="2200">
              <a:ea typeface="+mj-ea"/>
            </a:endParaRPr>
          </a:p>
        </p:txBody>
      </p:sp>
      <p:sp>
        <p:nvSpPr>
          <p:cNvPr id="4" name="Slide Number Placeholder 3">
            <a:extLst>
              <a:ext uri="{FF2B5EF4-FFF2-40B4-BE49-F238E27FC236}">
                <a16:creationId xmlns:a16="http://schemas.microsoft.com/office/drawing/2014/main" id="{18C16519-8561-8E9C-DD38-0769693CBAD6}"/>
              </a:ext>
            </a:extLst>
          </p:cNvPr>
          <p:cNvSpPr>
            <a:spLocks noGrp="1"/>
          </p:cNvSpPr>
          <p:nvPr>
            <p:ph type="sldNum" sz="quarter" idx="12"/>
          </p:nvPr>
        </p:nvSpPr>
        <p:spPr/>
        <p:txBody>
          <a:bodyPr/>
          <a:lstStyle/>
          <a:p>
            <a:fld id="{B487F271-60DF-4592-BB7F-B45BB4441AA9}" type="slidenum">
              <a:rPr lang="en-US" smtClean="0"/>
              <a:pPr/>
              <a:t>25</a:t>
            </a:fld>
            <a:endParaRPr lang="en-US"/>
          </a:p>
        </p:txBody>
      </p:sp>
      <p:sp>
        <p:nvSpPr>
          <p:cNvPr id="2" name="TextBox 1">
            <a:extLst>
              <a:ext uri="{FF2B5EF4-FFF2-40B4-BE49-F238E27FC236}">
                <a16:creationId xmlns:a16="http://schemas.microsoft.com/office/drawing/2014/main" id="{AF2E1CA9-A7A0-B041-FCF2-131026BBDB0C}"/>
              </a:ext>
            </a:extLst>
          </p:cNvPr>
          <p:cNvSpPr txBox="1"/>
          <p:nvPr/>
        </p:nvSpPr>
        <p:spPr>
          <a:xfrm>
            <a:off x="549443" y="962224"/>
            <a:ext cx="5279036" cy="461665"/>
          </a:xfrm>
          <a:prstGeom prst="rect">
            <a:avLst/>
          </a:prstGeom>
          <a:noFill/>
        </p:spPr>
        <p:txBody>
          <a:bodyPr wrap="square" rtlCol="0">
            <a:spAutoFit/>
          </a:bodyPr>
          <a:lstStyle/>
          <a:p>
            <a:r>
              <a:rPr lang="en-US" sz="2400" b="1" err="1">
                <a:solidFill>
                  <a:schemeClr val="accent1"/>
                </a:solidFill>
                <a:latin typeface="Arial" panose="020B0604020202020204" pitchFamily="34" charset="0"/>
                <a:cs typeface="Arial" panose="020B0604020202020204" pitchFamily="34" charset="0"/>
              </a:rPr>
              <a:t>Triển</a:t>
            </a:r>
            <a:r>
              <a:rPr lang="en-US" sz="2400" b="1">
                <a:solidFill>
                  <a:schemeClr val="accent1"/>
                </a:solidFill>
                <a:latin typeface="Arial" panose="020B0604020202020204" pitchFamily="34" charset="0"/>
                <a:cs typeface="Arial" panose="020B0604020202020204" pitchFamily="34" charset="0"/>
              </a:rPr>
              <a:t> </a:t>
            </a:r>
            <a:r>
              <a:rPr lang="en-US" sz="2400" b="1" err="1">
                <a:solidFill>
                  <a:schemeClr val="accent1"/>
                </a:solidFill>
                <a:latin typeface="Arial" panose="020B0604020202020204" pitchFamily="34" charset="0"/>
                <a:cs typeface="Arial" panose="020B0604020202020204" pitchFamily="34" charset="0"/>
              </a:rPr>
              <a:t>khai</a:t>
            </a:r>
            <a:r>
              <a:rPr lang="en-US" sz="2400" b="1">
                <a:solidFill>
                  <a:schemeClr val="accent1"/>
                </a:solidFill>
                <a:latin typeface="Arial" panose="020B0604020202020204" pitchFamily="34" charset="0"/>
                <a:cs typeface="Arial" panose="020B0604020202020204" pitchFamily="34" charset="0"/>
              </a:rPr>
              <a:t> </a:t>
            </a:r>
            <a:r>
              <a:rPr lang="en-US" sz="2400" b="1" err="1">
                <a:solidFill>
                  <a:schemeClr val="accent1"/>
                </a:solidFill>
                <a:latin typeface="Arial" panose="020B0604020202020204" pitchFamily="34" charset="0"/>
                <a:cs typeface="Arial" panose="020B0604020202020204" pitchFamily="34" charset="0"/>
              </a:rPr>
              <a:t>mô</a:t>
            </a:r>
            <a:r>
              <a:rPr lang="en-US" sz="2400" b="1">
                <a:solidFill>
                  <a:schemeClr val="accent1"/>
                </a:solidFill>
                <a:latin typeface="Arial" panose="020B0604020202020204" pitchFamily="34" charset="0"/>
                <a:cs typeface="Arial" panose="020B0604020202020204" pitchFamily="34" charset="0"/>
              </a:rPr>
              <a:t> </a:t>
            </a:r>
            <a:r>
              <a:rPr lang="en-US" sz="2400" b="1" err="1">
                <a:solidFill>
                  <a:schemeClr val="accent1"/>
                </a:solidFill>
                <a:latin typeface="Arial" panose="020B0604020202020204" pitchFamily="34" charset="0"/>
                <a:cs typeface="Arial" panose="020B0604020202020204" pitchFamily="34" charset="0"/>
              </a:rPr>
              <a:t>hình</a:t>
            </a:r>
            <a:r>
              <a:rPr lang="en-US" sz="2400" b="1">
                <a:solidFill>
                  <a:schemeClr val="accent1"/>
                </a:solidFill>
                <a:latin typeface="Arial" panose="020B0604020202020204" pitchFamily="34" charset="0"/>
                <a:cs typeface="Arial" panose="020B0604020202020204" pitchFamily="34" charset="0"/>
              </a:rPr>
              <a:t> </a:t>
            </a:r>
            <a:r>
              <a:rPr lang="en-US" sz="2400" b="1" err="1">
                <a:solidFill>
                  <a:schemeClr val="accent1"/>
                </a:solidFill>
                <a:latin typeface="Arial" panose="020B0604020202020204" pitchFamily="34" charset="0"/>
                <a:cs typeface="Arial" panose="020B0604020202020204" pitchFamily="34" charset="0"/>
              </a:rPr>
              <a:t>học</a:t>
            </a:r>
            <a:r>
              <a:rPr lang="en-US" sz="2400" b="1">
                <a:solidFill>
                  <a:schemeClr val="accent1"/>
                </a:solidFill>
                <a:latin typeface="Arial" panose="020B0604020202020204" pitchFamily="34" charset="0"/>
                <a:cs typeface="Arial" panose="020B0604020202020204" pitchFamily="34" charset="0"/>
              </a:rPr>
              <a:t> </a:t>
            </a:r>
            <a:r>
              <a:rPr lang="en-US" sz="2400" b="1" err="1">
                <a:solidFill>
                  <a:schemeClr val="accent1"/>
                </a:solidFill>
                <a:latin typeface="Arial" panose="020B0604020202020204" pitchFamily="34" charset="0"/>
                <a:cs typeface="Arial" panose="020B0604020202020204" pitchFamily="34" charset="0"/>
              </a:rPr>
              <a:t>máy</a:t>
            </a:r>
            <a:endParaRPr lang="en-US" sz="2400" b="1">
              <a:solidFill>
                <a:schemeClr val="accent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F80D0F53-B824-5DA1-31C9-BA1C68E9AE35}"/>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41C3C4A5-7702-D663-4057-6859E7B5E9B6}"/>
              </a:ext>
            </a:extLst>
          </p:cNvPr>
          <p:cNvSpPr txBox="1">
            <a:spLocks/>
          </p:cNvSpPr>
          <p:nvPr/>
        </p:nvSpPr>
        <p:spPr>
          <a:xfrm>
            <a:off x="216567" y="265819"/>
            <a:ext cx="8212055" cy="584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marL="292735" indent="-292735" defTabSz="385571">
              <a:spcBef>
                <a:spcPts val="2700"/>
              </a:spcBef>
              <a:defRPr sz="1800"/>
            </a:pPr>
            <a:r>
              <a:rPr lang="en-US" sz="2800" err="1">
                <a:solidFill>
                  <a:srgbClr val="FF0000"/>
                </a:solidFill>
              </a:rPr>
              <a:t>Phần</a:t>
            </a:r>
            <a:r>
              <a:rPr lang="en-US" sz="2800">
                <a:solidFill>
                  <a:srgbClr val="FF0000"/>
                </a:solidFill>
              </a:rPr>
              <a:t> III: Phương </a:t>
            </a:r>
            <a:r>
              <a:rPr lang="en-US" sz="2800" err="1">
                <a:solidFill>
                  <a:srgbClr val="FF0000"/>
                </a:solidFill>
              </a:rPr>
              <a:t>pháp</a:t>
            </a:r>
            <a:r>
              <a:rPr lang="en-US" sz="2800">
                <a:solidFill>
                  <a:srgbClr val="FF0000"/>
                </a:solidFill>
              </a:rPr>
              <a:t> </a:t>
            </a:r>
            <a:r>
              <a:rPr lang="en-US" sz="2800" err="1">
                <a:solidFill>
                  <a:srgbClr val="FF0000"/>
                </a:solidFill>
              </a:rPr>
              <a:t>thực</a:t>
            </a:r>
            <a:r>
              <a:rPr lang="en-US" sz="2800">
                <a:solidFill>
                  <a:srgbClr val="FF0000"/>
                </a:solidFill>
              </a:rPr>
              <a:t> </a:t>
            </a:r>
            <a:r>
              <a:rPr lang="en-US" sz="2800" err="1">
                <a:solidFill>
                  <a:srgbClr val="FF0000"/>
                </a:solidFill>
              </a:rPr>
              <a:t>hiện</a:t>
            </a:r>
            <a:endParaRPr lang="en-US" sz="2800">
              <a:solidFill>
                <a:srgbClr val="FF0000"/>
              </a:solidFill>
            </a:endParaRPr>
          </a:p>
        </p:txBody>
      </p:sp>
      <p:pic>
        <p:nvPicPr>
          <p:cNvPr id="10" name="Picture 9">
            <a:extLst>
              <a:ext uri="{FF2B5EF4-FFF2-40B4-BE49-F238E27FC236}">
                <a16:creationId xmlns:a16="http://schemas.microsoft.com/office/drawing/2014/main" id="{8DB844D3-4121-450C-2992-FC02F683817C}"/>
              </a:ext>
            </a:extLst>
          </p:cNvPr>
          <p:cNvPicPr>
            <a:picLocks noChangeAspect="1"/>
          </p:cNvPicPr>
          <p:nvPr/>
        </p:nvPicPr>
        <p:blipFill>
          <a:blip r:embed="rId2"/>
          <a:stretch>
            <a:fillRect/>
          </a:stretch>
        </p:blipFill>
        <p:spPr>
          <a:xfrm>
            <a:off x="1672811" y="3095177"/>
            <a:ext cx="5682068" cy="1835538"/>
          </a:xfrm>
          <a:prstGeom prst="rect">
            <a:avLst/>
          </a:prstGeom>
        </p:spPr>
      </p:pic>
      <p:sp>
        <p:nvSpPr>
          <p:cNvPr id="8" name="TextBox 7">
            <a:extLst>
              <a:ext uri="{FF2B5EF4-FFF2-40B4-BE49-F238E27FC236}">
                <a16:creationId xmlns:a16="http://schemas.microsoft.com/office/drawing/2014/main" id="{A8275AF3-66BD-6FC5-4461-7F9B32CB504B}"/>
              </a:ext>
            </a:extLst>
          </p:cNvPr>
          <p:cNvSpPr txBox="1"/>
          <p:nvPr/>
        </p:nvSpPr>
        <p:spPr>
          <a:xfrm>
            <a:off x="277403" y="5114623"/>
            <a:ext cx="8874691" cy="707886"/>
          </a:xfrm>
          <a:prstGeom prst="rect">
            <a:avLst/>
          </a:prstGeom>
          <a:noFill/>
        </p:spPr>
        <p:txBody>
          <a:bodyPr wrap="square">
            <a:spAutoFit/>
          </a:bodyPr>
          <a:lstStyle/>
          <a:p>
            <a:r>
              <a:rPr lang="en-US" sz="2000">
                <a:latin typeface="Arial" panose="020B0604020202020204" pitchFamily="34" charset="0"/>
                <a:cs typeface="Arial" panose="020B0604020202020204" pitchFamily="34" charset="0"/>
              </a:rPr>
              <a:t>Số liệu </a:t>
            </a:r>
            <a:r>
              <a:rPr lang="en-US" sz="2000" err="1">
                <a:latin typeface="Arial" panose="020B0604020202020204" pitchFamily="34" charset="0"/>
                <a:cs typeface="Arial" panose="020B0604020202020204" pitchFamily="34" charset="0"/>
              </a:rPr>
              <a:t>cho</a:t>
            </a:r>
            <a:r>
              <a:rPr lang="en-US" sz="2000">
                <a:latin typeface="Arial" panose="020B0604020202020204" pitchFamily="34" charset="0"/>
                <a:cs typeface="Arial" panose="020B0604020202020204" pitchFamily="34" charset="0"/>
              </a:rPr>
              <a:t> thấy việc </a:t>
            </a:r>
            <a:r>
              <a:rPr lang="en-US" sz="2000" err="1">
                <a:latin typeface="Arial" panose="020B0604020202020204" pitchFamily="34" charset="0"/>
                <a:cs typeface="Arial" panose="020B0604020202020204" pitchFamily="34" charset="0"/>
              </a:rPr>
              <a:t>lọc</a:t>
            </a:r>
            <a:r>
              <a:rPr lang="en-US" sz="2000">
                <a:latin typeface="Arial" panose="020B0604020202020204" pitchFamily="34" charset="0"/>
                <a:cs typeface="Arial" panose="020B0604020202020204" pitchFamily="34" charset="0"/>
              </a:rPr>
              <a:t> dữ liệu </a:t>
            </a:r>
            <a:r>
              <a:rPr lang="en-US" sz="2000" err="1">
                <a:latin typeface="Arial" panose="020B0604020202020204" pitchFamily="34" charset="0"/>
                <a:cs typeface="Arial" panose="020B0604020202020204" pitchFamily="34" charset="0"/>
              </a:rPr>
              <a:t>sau</a:t>
            </a:r>
            <a:r>
              <a:rPr lang="en-US" sz="2000">
                <a:latin typeface="Arial" panose="020B0604020202020204" pitchFamily="34" charset="0"/>
                <a:cs typeface="Arial" panose="020B0604020202020204" pitchFamily="34" charset="0"/>
              </a:rPr>
              <a:t> giải </a:t>
            </a:r>
            <a:r>
              <a:rPr lang="en-US" sz="2000" err="1">
                <a:latin typeface="Arial" panose="020B0604020202020204" pitchFamily="34" charset="0"/>
                <a:cs typeface="Arial" panose="020B0604020202020204" pitchFamily="34" charset="0"/>
              </a:rPr>
              <a:t>nén</a:t>
            </a:r>
            <a:r>
              <a:rPr lang="en-US" sz="2000">
                <a:latin typeface="Arial" panose="020B0604020202020204" pitchFamily="34" charset="0"/>
                <a:cs typeface="Arial" panose="020B0604020202020204" pitchFamily="34" charset="0"/>
              </a:rPr>
              <a:t> mang lại </a:t>
            </a:r>
            <a:r>
              <a:rPr lang="en-US" sz="2000" err="1">
                <a:latin typeface="Arial" panose="020B0604020202020204" pitchFamily="34" charset="0"/>
                <a:cs typeface="Arial" panose="020B0604020202020204" pitchFamily="34" charset="0"/>
              </a:rPr>
              <a:t>hiệu</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quả</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rõ</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rệt</a:t>
            </a:r>
            <a:r>
              <a:rPr lang="en-US" sz="2000">
                <a:latin typeface="Arial" panose="020B0604020202020204" pitchFamily="34" charset="0"/>
                <a:cs typeface="Arial" panose="020B0604020202020204" pitchFamily="34" charset="0"/>
              </a:rPr>
              <a:t> về độ </a:t>
            </a:r>
            <a:r>
              <a:rPr lang="en-US" sz="2000" err="1">
                <a:latin typeface="Arial" panose="020B0604020202020204" pitchFamily="34" charset="0"/>
                <a:cs typeface="Arial" panose="020B0604020202020204" pitchFamily="34" charset="0"/>
              </a:rPr>
              <a:t>chính</a:t>
            </a:r>
            <a:r>
              <a:rPr lang="en-US" sz="2000">
                <a:latin typeface="Arial" panose="020B0604020202020204" pitchFamily="34" charset="0"/>
                <a:cs typeface="Arial" panose="020B0604020202020204" pitchFamily="34" charset="0"/>
              </a:rPr>
              <a:t> xác, độ ổn định và khả năng tổng </a:t>
            </a:r>
            <a:r>
              <a:rPr lang="en-US" sz="2000" err="1">
                <a:latin typeface="Arial" panose="020B0604020202020204" pitchFamily="34" charset="0"/>
                <a:cs typeface="Arial" panose="020B0604020202020204" pitchFamily="34" charset="0"/>
              </a:rPr>
              <a:t>quát</a:t>
            </a:r>
            <a:r>
              <a:rPr lang="en-US" sz="200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hóa</a:t>
            </a:r>
            <a:r>
              <a:rPr lang="en-US" sz="2000">
                <a:latin typeface="Arial" panose="020B0604020202020204" pitchFamily="34" charset="0"/>
                <a:cs typeface="Arial" panose="020B0604020202020204" pitchFamily="34" charset="0"/>
              </a:rPr>
              <a:t> của </a:t>
            </a:r>
            <a:r>
              <a:rPr lang="en-US" sz="2000" err="1">
                <a:latin typeface="Arial" panose="020B0604020202020204" pitchFamily="34" charset="0"/>
                <a:cs typeface="Arial" panose="020B0604020202020204" pitchFamily="34" charset="0"/>
              </a:rPr>
              <a:t>mô</a:t>
            </a:r>
            <a:r>
              <a:rPr lang="en-US" sz="2000">
                <a:latin typeface="Arial" panose="020B0604020202020204" pitchFamily="34" charset="0"/>
                <a:cs typeface="Arial" panose="020B0604020202020204" pitchFamily="34" charset="0"/>
              </a:rPr>
              <a:t> hình.</a:t>
            </a:r>
          </a:p>
        </p:txBody>
      </p:sp>
    </p:spTree>
    <p:extLst>
      <p:ext uri="{BB962C8B-B14F-4D97-AF65-F5344CB8AC3E}">
        <p14:creationId xmlns:p14="http://schemas.microsoft.com/office/powerpoint/2010/main" val="1140763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C286E-EEE4-0F8C-F0B1-EFB1E8463E1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E8E799-E480-A5B2-EF6E-AEDA3228754C}"/>
              </a:ext>
            </a:extLst>
          </p:cNvPr>
          <p:cNvSpPr>
            <a:spLocks noGrp="1"/>
          </p:cNvSpPr>
          <p:nvPr>
            <p:ph type="sldNum" sz="quarter" idx="12"/>
          </p:nvPr>
        </p:nvSpPr>
        <p:spPr/>
        <p:txBody>
          <a:bodyPr/>
          <a:lstStyle/>
          <a:p>
            <a:fld id="{B487F271-60DF-4592-BB7F-B45BB4441AA9}" type="slidenum">
              <a:rPr lang="en-US" smtClean="0"/>
              <a:pPr/>
              <a:t>26</a:t>
            </a:fld>
            <a:endParaRPr lang="en-US" dirty="0"/>
          </a:p>
        </p:txBody>
      </p:sp>
      <p:sp>
        <p:nvSpPr>
          <p:cNvPr id="2" name="TextBox 1">
            <a:extLst>
              <a:ext uri="{FF2B5EF4-FFF2-40B4-BE49-F238E27FC236}">
                <a16:creationId xmlns:a16="http://schemas.microsoft.com/office/drawing/2014/main" id="{BF7AAA4D-B80B-8E69-B5D2-00201CE4B2F8}"/>
              </a:ext>
            </a:extLst>
          </p:cNvPr>
          <p:cNvSpPr txBox="1"/>
          <p:nvPr/>
        </p:nvSpPr>
        <p:spPr>
          <a:xfrm>
            <a:off x="549443" y="962224"/>
            <a:ext cx="5279036" cy="461665"/>
          </a:xfrm>
          <a:prstGeom prst="rect">
            <a:avLst/>
          </a:prstGeom>
          <a:noFill/>
        </p:spPr>
        <p:txBody>
          <a:bodyPr wrap="square" rtlCol="0">
            <a:spAutoFit/>
          </a:bodyPr>
          <a:lstStyle/>
          <a:p>
            <a:r>
              <a:rPr lang="en-US" sz="2400" b="1" dirty="0" err="1">
                <a:solidFill>
                  <a:schemeClr val="accent1"/>
                </a:solidFill>
                <a:latin typeface="Arial" panose="020B0604020202020204" pitchFamily="34" charset="0"/>
                <a:cs typeface="Arial" panose="020B0604020202020204" pitchFamily="34" charset="0"/>
              </a:rPr>
              <a:t>Bảng</a:t>
            </a:r>
            <a:r>
              <a:rPr lang="en-US" sz="2400" b="1" dirty="0">
                <a:solidFill>
                  <a:schemeClr val="accent1"/>
                </a:solidFill>
                <a:latin typeface="Arial" panose="020B0604020202020204" pitchFamily="34" charset="0"/>
                <a:cs typeface="Arial" panose="020B0604020202020204" pitchFamily="34" charset="0"/>
              </a:rPr>
              <a:t> so </a:t>
            </a:r>
            <a:r>
              <a:rPr lang="en-US" sz="2400" b="1" dirty="0" err="1">
                <a:solidFill>
                  <a:schemeClr val="accent1"/>
                </a:solidFill>
                <a:latin typeface="Arial" panose="020B0604020202020204" pitchFamily="34" charset="0"/>
                <a:cs typeface="Arial" panose="020B0604020202020204" pitchFamily="34" charset="0"/>
              </a:rPr>
              <a:t>sánh</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tổng</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hợp</a:t>
            </a:r>
            <a:endParaRPr lang="en-US" sz="2400" b="1" dirty="0">
              <a:solidFill>
                <a:schemeClr val="accent1"/>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90ACA56F-AE5E-144F-6D64-4FB94A546C03}"/>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70D5CE1-501B-B1CC-8630-46662C27B5DF}"/>
              </a:ext>
            </a:extLst>
          </p:cNvPr>
          <p:cNvPicPr>
            <a:picLocks noChangeAspect="1"/>
          </p:cNvPicPr>
          <p:nvPr/>
        </p:nvPicPr>
        <p:blipFill>
          <a:blip r:embed="rId2"/>
          <a:stretch>
            <a:fillRect/>
          </a:stretch>
        </p:blipFill>
        <p:spPr>
          <a:xfrm>
            <a:off x="1191311" y="1809472"/>
            <a:ext cx="6472620" cy="4288815"/>
          </a:xfrm>
          <a:prstGeom prst="rect">
            <a:avLst/>
          </a:prstGeom>
        </p:spPr>
      </p:pic>
      <p:sp>
        <p:nvSpPr>
          <p:cNvPr id="17" name="Title 1">
            <a:extLst>
              <a:ext uri="{FF2B5EF4-FFF2-40B4-BE49-F238E27FC236}">
                <a16:creationId xmlns:a16="http://schemas.microsoft.com/office/drawing/2014/main" id="{CDC43649-2101-6C53-4E3C-63195E794FE1}"/>
              </a:ext>
            </a:extLst>
          </p:cNvPr>
          <p:cNvSpPr txBox="1">
            <a:spLocks/>
          </p:cNvSpPr>
          <p:nvPr/>
        </p:nvSpPr>
        <p:spPr>
          <a:xfrm>
            <a:off x="216567" y="265819"/>
            <a:ext cx="8212055" cy="584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marL="292735" indent="-292735" defTabSz="385571">
              <a:spcBef>
                <a:spcPts val="2700"/>
              </a:spcBef>
              <a:defRPr sz="1800"/>
            </a:pPr>
            <a:r>
              <a:rPr lang="en-US" sz="2800" dirty="0" err="1">
                <a:solidFill>
                  <a:srgbClr val="FF0000"/>
                </a:solidFill>
              </a:rPr>
              <a:t>Phần</a:t>
            </a:r>
            <a:r>
              <a:rPr lang="en-US" sz="2800" dirty="0">
                <a:solidFill>
                  <a:srgbClr val="FF0000"/>
                </a:solidFill>
              </a:rPr>
              <a:t> III: Phương </a:t>
            </a:r>
            <a:r>
              <a:rPr lang="en-US" sz="2800" dirty="0" err="1">
                <a:solidFill>
                  <a:srgbClr val="FF0000"/>
                </a:solidFill>
              </a:rPr>
              <a:t>pháp</a:t>
            </a:r>
            <a:r>
              <a:rPr lang="en-US" sz="2800" dirty="0">
                <a:solidFill>
                  <a:srgbClr val="FF0000"/>
                </a:solidFill>
              </a:rPr>
              <a:t> </a:t>
            </a:r>
            <a:r>
              <a:rPr lang="en-US" sz="2800" dirty="0" err="1">
                <a:solidFill>
                  <a:srgbClr val="FF0000"/>
                </a:solidFill>
              </a:rPr>
              <a:t>thực</a:t>
            </a:r>
            <a:r>
              <a:rPr lang="en-US" sz="2800" dirty="0">
                <a:solidFill>
                  <a:srgbClr val="FF0000"/>
                </a:solidFill>
              </a:rPr>
              <a:t> </a:t>
            </a:r>
            <a:r>
              <a:rPr lang="en-US" sz="2800" dirty="0" err="1">
                <a:solidFill>
                  <a:srgbClr val="FF0000"/>
                </a:solidFill>
              </a:rPr>
              <a:t>hiện</a:t>
            </a:r>
            <a:endParaRPr lang="en-US" sz="2800" dirty="0">
              <a:solidFill>
                <a:srgbClr val="FF0000"/>
              </a:solidFill>
            </a:endParaRPr>
          </a:p>
        </p:txBody>
      </p:sp>
    </p:spTree>
    <p:extLst>
      <p:ext uri="{BB962C8B-B14F-4D97-AF65-F5344CB8AC3E}">
        <p14:creationId xmlns:p14="http://schemas.microsoft.com/office/powerpoint/2010/main" val="1706042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A0BF4-E6CD-958C-AD35-3628D5AEB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F5B512-E83F-DD03-720D-DD0684B90D31}"/>
              </a:ext>
            </a:extLst>
          </p:cNvPr>
          <p:cNvSpPr>
            <a:spLocks noGrp="1"/>
          </p:cNvSpPr>
          <p:nvPr>
            <p:ph type="title"/>
          </p:nvPr>
        </p:nvSpPr>
        <p:spPr/>
        <p:txBody>
          <a:bodyPr/>
          <a:lstStyle/>
          <a:p>
            <a:r>
              <a:rPr lang="en-US" dirty="0" err="1"/>
              <a:t>Nội</a:t>
            </a:r>
            <a:r>
              <a:rPr lang="en-US" dirty="0"/>
              <a:t> dung </a:t>
            </a:r>
            <a:r>
              <a:rPr lang="en-US" dirty="0" err="1"/>
              <a:t>báo</a:t>
            </a:r>
            <a:r>
              <a:rPr lang="en-US" dirty="0"/>
              <a:t> </a:t>
            </a:r>
            <a:r>
              <a:rPr lang="en-US" dirty="0" err="1"/>
              <a:t>cáo</a:t>
            </a:r>
            <a:endParaRPr lang="en-US" dirty="0"/>
          </a:p>
        </p:txBody>
      </p:sp>
      <p:sp>
        <p:nvSpPr>
          <p:cNvPr id="3" name="Content Placeholder 2">
            <a:extLst>
              <a:ext uri="{FF2B5EF4-FFF2-40B4-BE49-F238E27FC236}">
                <a16:creationId xmlns:a16="http://schemas.microsoft.com/office/drawing/2014/main" id="{BAA516E6-FC0C-BA27-18A8-B4B07424FD7B}"/>
              </a:ext>
            </a:extLst>
          </p:cNvPr>
          <p:cNvSpPr>
            <a:spLocks noGrp="1"/>
          </p:cNvSpPr>
          <p:nvPr>
            <p:ph idx="1"/>
          </p:nvPr>
        </p:nvSpPr>
        <p:spPr/>
        <p:txBody>
          <a:bodyPr vert="horz" lIns="91440" tIns="45720" rIns="91440" bIns="45720" rtlCol="0" anchor="t">
            <a:normAutofit/>
          </a:bodyPr>
          <a:lstStyle/>
          <a:p>
            <a:pPr marL="292735" indent="-292735" defTabSz="385571">
              <a:spcBef>
                <a:spcPts val="2700"/>
              </a:spcBef>
              <a:defRPr sz="1800"/>
            </a:pPr>
            <a:r>
              <a:rPr lang="vi-VN" sz="2400" b="1" dirty="0"/>
              <a:t>Phần I:</a:t>
            </a:r>
            <a:r>
              <a:rPr lang="en-US" sz="2400" b="1" dirty="0"/>
              <a:t> </a:t>
            </a:r>
            <a:r>
              <a:rPr lang="en-US" sz="2400" b="1" dirty="0" err="1"/>
              <a:t>Tổng</a:t>
            </a:r>
            <a:r>
              <a:rPr lang="en-US" sz="2400" b="1" dirty="0"/>
              <a:t> </a:t>
            </a:r>
            <a:r>
              <a:rPr lang="en-US" sz="2400" b="1" dirty="0" err="1"/>
              <a:t>quan</a:t>
            </a:r>
            <a:r>
              <a:rPr lang="en-US" sz="2400" b="1" dirty="0"/>
              <a:t> </a:t>
            </a:r>
            <a:r>
              <a:rPr lang="en-US" sz="2400" b="1" dirty="0" err="1"/>
              <a:t>đề</a:t>
            </a:r>
            <a:r>
              <a:rPr lang="en-US" sz="2400" b="1" dirty="0"/>
              <a:t> </a:t>
            </a:r>
            <a:r>
              <a:rPr lang="en-US" sz="2400" b="1" dirty="0" err="1"/>
              <a:t>tài</a:t>
            </a:r>
            <a:endParaRPr lang="vi-VN" sz="2400" dirty="0"/>
          </a:p>
          <a:p>
            <a:pPr marL="292735" indent="-292735" defTabSz="385571">
              <a:spcBef>
                <a:spcPts val="2700"/>
              </a:spcBef>
              <a:defRPr sz="1800"/>
            </a:pPr>
            <a:r>
              <a:rPr lang="vi-VN" sz="2400" b="1" dirty="0"/>
              <a:t>Phần II:</a:t>
            </a:r>
            <a:r>
              <a:rPr lang="en-US" sz="2400" b="1" dirty="0"/>
              <a:t> </a:t>
            </a:r>
            <a:r>
              <a:rPr lang="en-US" sz="2400" b="1" dirty="0" err="1"/>
              <a:t>Cơ</a:t>
            </a:r>
            <a:r>
              <a:rPr lang="en-US" sz="2400" b="1" dirty="0"/>
              <a:t> </a:t>
            </a:r>
            <a:r>
              <a:rPr lang="en-US" sz="2400" b="1" dirty="0" err="1"/>
              <a:t>sở</a:t>
            </a:r>
            <a:r>
              <a:rPr lang="en-US" sz="2400" b="1" dirty="0"/>
              <a:t> </a:t>
            </a:r>
            <a:r>
              <a:rPr lang="en-US" sz="2400" b="1" dirty="0" err="1"/>
              <a:t>lý</a:t>
            </a:r>
            <a:r>
              <a:rPr lang="en-US" sz="2400" b="1" dirty="0"/>
              <a:t> </a:t>
            </a:r>
            <a:r>
              <a:rPr lang="en-US" sz="2400" b="1" dirty="0" err="1"/>
              <a:t>thuyết</a:t>
            </a:r>
            <a:endParaRPr lang="en-US" sz="2400" b="1" dirty="0"/>
          </a:p>
          <a:p>
            <a:pPr marL="292735" indent="-292735" defTabSz="385571">
              <a:spcBef>
                <a:spcPts val="2700"/>
              </a:spcBef>
              <a:defRPr sz="1800"/>
            </a:pPr>
            <a:r>
              <a:rPr lang="en-US" sz="2400" b="1" dirty="0" err="1"/>
              <a:t>Phần</a:t>
            </a:r>
            <a:r>
              <a:rPr lang="en-US" sz="2400" b="1" dirty="0"/>
              <a:t> III: Phương </a:t>
            </a:r>
            <a:r>
              <a:rPr lang="en-US" sz="2400" b="1" dirty="0" err="1"/>
              <a:t>pháp</a:t>
            </a:r>
            <a:r>
              <a:rPr lang="en-US" sz="2400" b="1" dirty="0"/>
              <a:t> </a:t>
            </a:r>
            <a:r>
              <a:rPr lang="en-US" sz="2400" b="1" dirty="0" err="1"/>
              <a:t>thực</a:t>
            </a:r>
            <a:r>
              <a:rPr lang="en-US" sz="2400" b="1" dirty="0"/>
              <a:t> </a:t>
            </a:r>
            <a:r>
              <a:rPr lang="en-US" sz="2400" b="1" dirty="0" err="1"/>
              <a:t>hiện</a:t>
            </a:r>
            <a:endParaRPr lang="en-US" sz="2400" b="1" dirty="0"/>
          </a:p>
          <a:p>
            <a:pPr marL="292735" indent="-292735" defTabSz="385571">
              <a:spcBef>
                <a:spcPts val="2700"/>
              </a:spcBef>
              <a:defRPr sz="1800"/>
            </a:pPr>
            <a:r>
              <a:rPr lang="en-US" sz="2400" b="1" dirty="0" err="1">
                <a:solidFill>
                  <a:srgbClr val="FF0000"/>
                </a:solidFill>
              </a:rPr>
              <a:t>Phần</a:t>
            </a:r>
            <a:r>
              <a:rPr lang="en-US" sz="2400" b="1" dirty="0">
                <a:solidFill>
                  <a:srgbClr val="FF0000"/>
                </a:solidFill>
              </a:rPr>
              <a:t> IV: </a:t>
            </a:r>
            <a:r>
              <a:rPr lang="en-US" sz="2400" b="1" dirty="0" err="1">
                <a:solidFill>
                  <a:srgbClr val="FF0000"/>
                </a:solidFill>
              </a:rPr>
              <a:t>Kết</a:t>
            </a:r>
            <a:r>
              <a:rPr lang="en-US" sz="2400" b="1" dirty="0">
                <a:solidFill>
                  <a:srgbClr val="FF0000"/>
                </a:solidFill>
              </a:rPr>
              <a:t> </a:t>
            </a:r>
            <a:r>
              <a:rPr lang="en-US" sz="2400" b="1" dirty="0" err="1">
                <a:solidFill>
                  <a:srgbClr val="FF0000"/>
                </a:solidFill>
              </a:rPr>
              <a:t>luận</a:t>
            </a:r>
            <a:r>
              <a:rPr lang="en-US" sz="2400" b="1" dirty="0">
                <a:solidFill>
                  <a:srgbClr val="FF0000"/>
                </a:solidFill>
              </a:rPr>
              <a:t> </a:t>
            </a:r>
            <a:r>
              <a:rPr lang="en-US" sz="2400" b="1" dirty="0" err="1">
                <a:solidFill>
                  <a:srgbClr val="FF0000"/>
                </a:solidFill>
              </a:rPr>
              <a:t>và</a:t>
            </a:r>
            <a:r>
              <a:rPr lang="en-US" sz="2400" b="1" dirty="0">
                <a:solidFill>
                  <a:srgbClr val="FF0000"/>
                </a:solidFill>
              </a:rPr>
              <a:t> </a:t>
            </a:r>
            <a:r>
              <a:rPr lang="en-US" sz="2400" b="1" dirty="0" err="1">
                <a:solidFill>
                  <a:srgbClr val="FF0000"/>
                </a:solidFill>
              </a:rPr>
              <a:t>hướng</a:t>
            </a:r>
            <a:r>
              <a:rPr lang="en-US" sz="2400" b="1" dirty="0">
                <a:solidFill>
                  <a:srgbClr val="FF0000"/>
                </a:solidFill>
              </a:rPr>
              <a:t> </a:t>
            </a:r>
            <a:r>
              <a:rPr lang="en-US" sz="2400" b="1" dirty="0" err="1">
                <a:solidFill>
                  <a:srgbClr val="FF0000"/>
                </a:solidFill>
              </a:rPr>
              <a:t>phát</a:t>
            </a:r>
            <a:r>
              <a:rPr lang="en-US" sz="2400" b="1" dirty="0">
                <a:solidFill>
                  <a:srgbClr val="FF0000"/>
                </a:solidFill>
              </a:rPr>
              <a:t> </a:t>
            </a:r>
            <a:r>
              <a:rPr lang="en-US" sz="2400" b="1" dirty="0" err="1">
                <a:solidFill>
                  <a:srgbClr val="FF0000"/>
                </a:solidFill>
              </a:rPr>
              <a:t>triển</a:t>
            </a:r>
            <a:endParaRPr lang="vi-VN" sz="2400" b="1" dirty="0">
              <a:solidFill>
                <a:srgbClr val="FF0000"/>
              </a:solidFill>
            </a:endParaRPr>
          </a:p>
          <a:p>
            <a:endParaRPr lang="en-US" sz="2400" dirty="0"/>
          </a:p>
        </p:txBody>
      </p:sp>
      <p:sp>
        <p:nvSpPr>
          <p:cNvPr id="4" name="Slide Number Placeholder 3">
            <a:extLst>
              <a:ext uri="{FF2B5EF4-FFF2-40B4-BE49-F238E27FC236}">
                <a16:creationId xmlns:a16="http://schemas.microsoft.com/office/drawing/2014/main" id="{6796F388-46E3-04EA-51D1-C8F7CA1A420A}"/>
              </a:ext>
            </a:extLst>
          </p:cNvPr>
          <p:cNvSpPr>
            <a:spLocks noGrp="1"/>
          </p:cNvSpPr>
          <p:nvPr>
            <p:ph type="sldNum" sz="quarter" idx="12"/>
          </p:nvPr>
        </p:nvSpPr>
        <p:spPr/>
        <p:txBody>
          <a:bodyPr/>
          <a:lstStyle/>
          <a:p>
            <a:fld id="{B487F271-60DF-4592-BB7F-B45BB4441AA9}" type="slidenum">
              <a:rPr lang="en-US" smtClean="0"/>
              <a:pPr/>
              <a:t>27</a:t>
            </a:fld>
            <a:endParaRPr lang="en-US" dirty="0"/>
          </a:p>
        </p:txBody>
      </p:sp>
      <p:sp>
        <p:nvSpPr>
          <p:cNvPr id="5" name="Rectangle 4">
            <a:extLst>
              <a:ext uri="{FF2B5EF4-FFF2-40B4-BE49-F238E27FC236}">
                <a16:creationId xmlns:a16="http://schemas.microsoft.com/office/drawing/2014/main" id="{67E6313B-0C61-98E2-8A66-B50171FEE4E0}"/>
              </a:ext>
            </a:extLst>
          </p:cNvPr>
          <p:cNvSpPr/>
          <p:nvPr/>
        </p:nvSpPr>
        <p:spPr>
          <a:xfrm>
            <a:off x="3728720" y="6504933"/>
            <a:ext cx="1915160" cy="142547"/>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712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CA82C-AC07-F3BE-FB42-E8C491CB043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8FD331-07AC-8992-4E75-26BCCFDA9EA5}"/>
              </a:ext>
            </a:extLst>
          </p:cNvPr>
          <p:cNvSpPr>
            <a:spLocks noGrp="1"/>
          </p:cNvSpPr>
          <p:nvPr>
            <p:ph type="sldNum" sz="quarter" idx="12"/>
          </p:nvPr>
        </p:nvSpPr>
        <p:spPr/>
        <p:txBody>
          <a:bodyPr/>
          <a:lstStyle/>
          <a:p>
            <a:fld id="{B487F271-60DF-4592-BB7F-B45BB4441AA9}" type="slidenum">
              <a:rPr lang="en-US" smtClean="0"/>
              <a:pPr/>
              <a:t>28</a:t>
            </a:fld>
            <a:endParaRPr lang="en-US" dirty="0"/>
          </a:p>
        </p:txBody>
      </p:sp>
      <p:sp>
        <p:nvSpPr>
          <p:cNvPr id="6" name="Content Placeholder 2">
            <a:extLst>
              <a:ext uri="{FF2B5EF4-FFF2-40B4-BE49-F238E27FC236}">
                <a16:creationId xmlns:a16="http://schemas.microsoft.com/office/drawing/2014/main" id="{E4982DB6-CBEE-40B5-7724-555DF5EE7D02}"/>
              </a:ext>
            </a:extLst>
          </p:cNvPr>
          <p:cNvSpPr txBox="1">
            <a:spLocks/>
          </p:cNvSpPr>
          <p:nvPr/>
        </p:nvSpPr>
        <p:spPr>
          <a:xfrm>
            <a:off x="549443" y="1535858"/>
            <a:ext cx="8377387" cy="52903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err="1"/>
              <a:t>Về</a:t>
            </a:r>
            <a:r>
              <a:rPr lang="en-US" sz="2000" dirty="0"/>
              <a:t> </a:t>
            </a:r>
            <a:r>
              <a:rPr lang="en-US" sz="2000" dirty="0" err="1"/>
              <a:t>phần</a:t>
            </a:r>
            <a:r>
              <a:rPr lang="en-US" sz="2000" dirty="0"/>
              <a:t> </a:t>
            </a:r>
            <a:r>
              <a:rPr lang="en-US" sz="2000" dirty="0" err="1"/>
              <a:t>các</a:t>
            </a:r>
            <a:r>
              <a:rPr lang="en-US" sz="2000" dirty="0"/>
              <a:t> </a:t>
            </a:r>
            <a:r>
              <a:rPr lang="en-US" sz="2000" dirty="0" err="1"/>
              <a:t>công</a:t>
            </a:r>
            <a:r>
              <a:rPr lang="en-US" sz="2000" dirty="0"/>
              <a:t> </a:t>
            </a:r>
            <a:r>
              <a:rPr lang="en-US" sz="2000" dirty="0" err="1"/>
              <a:t>cụ</a:t>
            </a:r>
            <a:r>
              <a:rPr lang="en-US" sz="2000" dirty="0"/>
              <a:t>:</a:t>
            </a:r>
          </a:p>
          <a:p>
            <a:pPr algn="just"/>
            <a:r>
              <a:rPr lang="vi-VN" sz="2000" dirty="0"/>
              <a:t>Unipacker: </a:t>
            </a:r>
            <a:r>
              <a:rPr lang="en-US" sz="2000" dirty="0" err="1"/>
              <a:t>Phát</a:t>
            </a:r>
            <a:r>
              <a:rPr lang="en-US" sz="2000" dirty="0"/>
              <a:t> </a:t>
            </a:r>
            <a:r>
              <a:rPr lang="en-US" sz="2000" dirty="0" err="1"/>
              <a:t>hiện</a:t>
            </a:r>
            <a:r>
              <a:rPr lang="en-US" sz="2000" dirty="0"/>
              <a:t> </a:t>
            </a:r>
            <a:r>
              <a:rPr lang="en-US" sz="2000" dirty="0" err="1"/>
              <a:t>và</a:t>
            </a:r>
            <a:r>
              <a:rPr lang="en-US" sz="2000" dirty="0"/>
              <a:t> g</a:t>
            </a:r>
            <a:r>
              <a:rPr lang="vi-VN" sz="2000" dirty="0"/>
              <a:t>iải nén tốt nhất nhưng xử lý chậm.</a:t>
            </a:r>
            <a:endParaRPr lang="en-US" sz="2000" dirty="0"/>
          </a:p>
          <a:p>
            <a:pPr algn="just"/>
            <a:r>
              <a:rPr lang="vi-VN" sz="2000" dirty="0"/>
              <a:t>ClamAV: Phát hiện tốt, giải nén kém, chạy lâu.</a:t>
            </a:r>
            <a:endParaRPr lang="en-US" sz="2000" dirty="0"/>
          </a:p>
          <a:p>
            <a:pPr algn="just"/>
            <a:r>
              <a:rPr lang="vi-VN" sz="2000" dirty="0"/>
              <a:t>PEiD: Phát hiện nhanh, nhưng thiếu chính xác với packer mới</a:t>
            </a:r>
            <a:r>
              <a:rPr lang="en-US" sz="2000" dirty="0"/>
              <a:t>, </a:t>
            </a:r>
            <a:r>
              <a:rPr lang="en-US" sz="2000" dirty="0" err="1"/>
              <a:t>không</a:t>
            </a:r>
            <a:r>
              <a:rPr lang="en-US" sz="2000" dirty="0"/>
              <a:t> </a:t>
            </a:r>
            <a:r>
              <a:rPr lang="en-US" sz="2000" dirty="0" err="1"/>
              <a:t>giải</a:t>
            </a:r>
            <a:r>
              <a:rPr lang="en-US" sz="2000" dirty="0"/>
              <a:t> </a:t>
            </a:r>
            <a:r>
              <a:rPr lang="en-US" sz="2000" dirty="0" err="1"/>
              <a:t>nén</a:t>
            </a:r>
            <a:r>
              <a:rPr lang="vi-VN" sz="2000" dirty="0"/>
              <a:t>.</a:t>
            </a:r>
            <a:endParaRPr lang="en-US" sz="2000" dirty="0"/>
          </a:p>
          <a:p>
            <a:pPr algn="just"/>
            <a:r>
              <a:rPr lang="vi-VN" sz="2000" dirty="0"/>
              <a:t>DiE: Linh hoạt hơn PEiD, không giải nén được.</a:t>
            </a:r>
            <a:endParaRPr lang="en-US" sz="2000" dirty="0"/>
          </a:p>
          <a:p>
            <a:pPr marL="0" indent="0" algn="just">
              <a:buNone/>
            </a:pPr>
            <a:endParaRPr lang="en-US" sz="2000" dirty="0"/>
          </a:p>
          <a:p>
            <a:pPr marL="0" indent="0" algn="just">
              <a:buNone/>
            </a:pPr>
            <a:r>
              <a:rPr lang="en-US" sz="2000" dirty="0" err="1"/>
              <a:t>Về</a:t>
            </a:r>
            <a:r>
              <a:rPr lang="en-US" sz="2000" dirty="0"/>
              <a:t> </a:t>
            </a:r>
            <a:r>
              <a:rPr lang="en-US" sz="2000" dirty="0" err="1"/>
              <a:t>hiệu</a:t>
            </a:r>
            <a:r>
              <a:rPr lang="en-US" sz="2000" dirty="0"/>
              <a:t> </a:t>
            </a:r>
            <a:r>
              <a:rPr lang="en-US" sz="2000" dirty="0" err="1"/>
              <a:t>quả</a:t>
            </a:r>
            <a:r>
              <a:rPr lang="en-US" sz="2000" dirty="0"/>
              <a:t> </a:t>
            </a:r>
            <a:r>
              <a:rPr lang="en-US" sz="2000" dirty="0" err="1"/>
              <a:t>của</a:t>
            </a:r>
            <a:r>
              <a:rPr lang="en-US" sz="2000" dirty="0"/>
              <a:t> </a:t>
            </a:r>
            <a:r>
              <a:rPr lang="en-US" sz="2000" dirty="0" err="1"/>
              <a:t>việc</a:t>
            </a:r>
            <a:r>
              <a:rPr lang="en-US" sz="2000" dirty="0"/>
              <a:t> </a:t>
            </a:r>
            <a:r>
              <a:rPr lang="en-US" sz="2000" dirty="0" err="1"/>
              <a:t>giải</a:t>
            </a:r>
            <a:r>
              <a:rPr lang="en-US" sz="2000" dirty="0"/>
              <a:t> </a:t>
            </a:r>
            <a:r>
              <a:rPr lang="en-US" sz="2000" dirty="0" err="1"/>
              <a:t>nén</a:t>
            </a:r>
            <a:r>
              <a:rPr lang="en-US" sz="2000" dirty="0"/>
              <a:t> </a:t>
            </a:r>
            <a:r>
              <a:rPr lang="en-US" sz="2000" dirty="0" err="1"/>
              <a:t>trong</a:t>
            </a:r>
            <a:r>
              <a:rPr lang="en-US" sz="2000" dirty="0"/>
              <a:t> </a:t>
            </a:r>
            <a:r>
              <a:rPr lang="en-US" sz="2000" dirty="0" err="1"/>
              <a:t>học</a:t>
            </a:r>
            <a:r>
              <a:rPr lang="en-US" sz="2000" dirty="0"/>
              <a:t> </a:t>
            </a:r>
            <a:r>
              <a:rPr lang="en-US" sz="2000" dirty="0" err="1"/>
              <a:t>máy</a:t>
            </a:r>
            <a:r>
              <a:rPr lang="en-US" sz="2000" dirty="0"/>
              <a:t>:</a:t>
            </a:r>
          </a:p>
          <a:p>
            <a:pPr algn="just"/>
            <a:r>
              <a:rPr lang="vi-VN" sz="2000" dirty="0"/>
              <a:t>Đóng gói làm giảm độ chính xác mô hình.</a:t>
            </a:r>
            <a:endParaRPr lang="en-US" sz="2000" dirty="0"/>
          </a:p>
          <a:p>
            <a:pPr algn="just"/>
            <a:r>
              <a:rPr lang="vi-VN" sz="2000" dirty="0"/>
              <a:t>Giải nén trước khi huấn luyện giúp cải thiện đáng kể kết quả.</a:t>
            </a:r>
            <a:endParaRPr lang="en-US" sz="2000" dirty="0"/>
          </a:p>
          <a:p>
            <a:pPr algn="just"/>
            <a:r>
              <a:rPr lang="vi-VN" sz="2000" dirty="0"/>
              <a:t>Kịch bản 3 (giải nén có lọc) cho hiệu quả cao nhất, mô hình ổn định và chính xác hơn.</a:t>
            </a:r>
            <a:endParaRPr lang="en-US" sz="2000" dirty="0"/>
          </a:p>
        </p:txBody>
      </p:sp>
      <p:sp>
        <p:nvSpPr>
          <p:cNvPr id="5" name="Title 1">
            <a:extLst>
              <a:ext uri="{FF2B5EF4-FFF2-40B4-BE49-F238E27FC236}">
                <a16:creationId xmlns:a16="http://schemas.microsoft.com/office/drawing/2014/main" id="{32CF576A-85AC-F5B9-1C55-A2BB70CF86F1}"/>
              </a:ext>
            </a:extLst>
          </p:cNvPr>
          <p:cNvSpPr txBox="1">
            <a:spLocks/>
          </p:cNvSpPr>
          <p:nvPr/>
        </p:nvSpPr>
        <p:spPr>
          <a:xfrm>
            <a:off x="216567" y="265819"/>
            <a:ext cx="8212055" cy="584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marL="292735" indent="-292735" defTabSz="385571">
              <a:spcBef>
                <a:spcPts val="2700"/>
              </a:spcBef>
              <a:defRPr sz="1800"/>
            </a:pPr>
            <a:r>
              <a:rPr lang="en-US" sz="2800" dirty="0" err="1">
                <a:solidFill>
                  <a:srgbClr val="FF0000"/>
                </a:solidFill>
              </a:rPr>
              <a:t>Phần</a:t>
            </a:r>
            <a:r>
              <a:rPr lang="en-US" sz="2800" dirty="0">
                <a:solidFill>
                  <a:srgbClr val="FF0000"/>
                </a:solidFill>
              </a:rPr>
              <a:t> IV: </a:t>
            </a:r>
            <a:r>
              <a:rPr lang="en-US" sz="2800" dirty="0" err="1">
                <a:solidFill>
                  <a:srgbClr val="FF0000"/>
                </a:solidFill>
              </a:rPr>
              <a:t>Kết</a:t>
            </a:r>
            <a:r>
              <a:rPr lang="en-US" sz="2800" dirty="0">
                <a:solidFill>
                  <a:srgbClr val="FF0000"/>
                </a:solidFill>
              </a:rPr>
              <a:t> </a:t>
            </a:r>
            <a:r>
              <a:rPr lang="en-US" sz="2800" dirty="0" err="1">
                <a:solidFill>
                  <a:srgbClr val="FF0000"/>
                </a:solidFill>
              </a:rPr>
              <a:t>luận</a:t>
            </a:r>
            <a:r>
              <a:rPr lang="en-US" sz="2800" dirty="0">
                <a:solidFill>
                  <a:srgbClr val="FF0000"/>
                </a:solidFill>
              </a:rPr>
              <a:t> </a:t>
            </a:r>
            <a:r>
              <a:rPr lang="en-US" sz="2800" dirty="0" err="1">
                <a:solidFill>
                  <a:srgbClr val="FF0000"/>
                </a:solidFill>
              </a:rPr>
              <a:t>và</a:t>
            </a:r>
            <a:r>
              <a:rPr lang="en-US" sz="2800" dirty="0">
                <a:solidFill>
                  <a:srgbClr val="FF0000"/>
                </a:solidFill>
              </a:rPr>
              <a:t> </a:t>
            </a:r>
            <a:r>
              <a:rPr lang="en-US" sz="2800" dirty="0" err="1">
                <a:solidFill>
                  <a:srgbClr val="FF0000"/>
                </a:solidFill>
              </a:rPr>
              <a:t>hướng</a:t>
            </a:r>
            <a:r>
              <a:rPr lang="en-US" sz="2800" dirty="0">
                <a:solidFill>
                  <a:srgbClr val="FF0000"/>
                </a:solidFill>
              </a:rPr>
              <a:t> </a:t>
            </a:r>
            <a:r>
              <a:rPr lang="en-US" sz="2800" dirty="0" err="1">
                <a:solidFill>
                  <a:srgbClr val="FF0000"/>
                </a:solidFill>
              </a:rPr>
              <a:t>phát</a:t>
            </a:r>
            <a:r>
              <a:rPr lang="en-US" sz="2800" dirty="0">
                <a:solidFill>
                  <a:srgbClr val="FF0000"/>
                </a:solidFill>
              </a:rPr>
              <a:t> </a:t>
            </a:r>
            <a:r>
              <a:rPr lang="en-US" sz="2800" dirty="0" err="1">
                <a:solidFill>
                  <a:srgbClr val="FF0000"/>
                </a:solidFill>
              </a:rPr>
              <a:t>triển</a:t>
            </a:r>
            <a:endParaRPr lang="en-US" sz="2800" dirty="0">
              <a:solidFill>
                <a:srgbClr val="FF0000"/>
              </a:solidFill>
            </a:endParaRPr>
          </a:p>
        </p:txBody>
      </p:sp>
      <p:sp>
        <p:nvSpPr>
          <p:cNvPr id="8" name="TextBox 7">
            <a:extLst>
              <a:ext uri="{FF2B5EF4-FFF2-40B4-BE49-F238E27FC236}">
                <a16:creationId xmlns:a16="http://schemas.microsoft.com/office/drawing/2014/main" id="{543C0419-D9AC-CFB2-F1F6-7B2E48D44D14}"/>
              </a:ext>
            </a:extLst>
          </p:cNvPr>
          <p:cNvSpPr txBox="1"/>
          <p:nvPr/>
        </p:nvSpPr>
        <p:spPr>
          <a:xfrm>
            <a:off x="549443" y="962224"/>
            <a:ext cx="5279036" cy="461665"/>
          </a:xfrm>
          <a:prstGeom prst="rect">
            <a:avLst/>
          </a:prstGeom>
          <a:noFill/>
        </p:spPr>
        <p:txBody>
          <a:bodyPr wrap="square" rtlCol="0">
            <a:spAutoFit/>
          </a:bodyPr>
          <a:lstStyle/>
          <a:p>
            <a:r>
              <a:rPr lang="en-US" sz="2400" b="1" dirty="0" err="1">
                <a:solidFill>
                  <a:schemeClr val="accent1"/>
                </a:solidFill>
                <a:latin typeface="Arial" panose="020B0604020202020204" pitchFamily="34" charset="0"/>
                <a:cs typeface="Arial" panose="020B0604020202020204" pitchFamily="34" charset="0"/>
              </a:rPr>
              <a:t>Kết</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luận</a:t>
            </a:r>
            <a:endParaRPr lang="en-US" sz="24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009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6BDD1-CECD-D8F0-39F9-BD2FF537F02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FB651D-F07C-82A3-4D54-BB8D2960AD50}"/>
              </a:ext>
            </a:extLst>
          </p:cNvPr>
          <p:cNvSpPr>
            <a:spLocks noGrp="1"/>
          </p:cNvSpPr>
          <p:nvPr>
            <p:ph type="sldNum" sz="quarter" idx="12"/>
          </p:nvPr>
        </p:nvSpPr>
        <p:spPr/>
        <p:txBody>
          <a:bodyPr/>
          <a:lstStyle/>
          <a:p>
            <a:fld id="{B487F271-60DF-4592-BB7F-B45BB4441AA9}" type="slidenum">
              <a:rPr lang="en-US" smtClean="0"/>
              <a:pPr/>
              <a:t>29</a:t>
            </a:fld>
            <a:endParaRPr lang="en-US" dirty="0"/>
          </a:p>
        </p:txBody>
      </p:sp>
      <p:sp>
        <p:nvSpPr>
          <p:cNvPr id="6" name="Content Placeholder 2">
            <a:extLst>
              <a:ext uri="{FF2B5EF4-FFF2-40B4-BE49-F238E27FC236}">
                <a16:creationId xmlns:a16="http://schemas.microsoft.com/office/drawing/2014/main" id="{677F6007-C95C-4511-50E9-9EE0221A6010}"/>
              </a:ext>
            </a:extLst>
          </p:cNvPr>
          <p:cNvSpPr txBox="1">
            <a:spLocks/>
          </p:cNvSpPr>
          <p:nvPr/>
        </p:nvSpPr>
        <p:spPr>
          <a:xfrm>
            <a:off x="549443" y="1535858"/>
            <a:ext cx="8377387" cy="52903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Kết hợp </a:t>
            </a:r>
            <a:r>
              <a:rPr lang="en-US" sz="2000" err="1"/>
              <a:t>nhiều</a:t>
            </a:r>
            <a:r>
              <a:rPr lang="en-US" sz="2000"/>
              <a:t> công </a:t>
            </a:r>
            <a:r>
              <a:rPr lang="en-US" sz="2000" err="1"/>
              <a:t>cụ</a:t>
            </a:r>
            <a:r>
              <a:rPr lang="en-US" sz="2000"/>
              <a:t> giải </a:t>
            </a:r>
            <a:r>
              <a:rPr lang="en-US" sz="2000" err="1"/>
              <a:t>nén</a:t>
            </a:r>
            <a:r>
              <a:rPr lang="en-US" sz="2000"/>
              <a:t>: Tự </a:t>
            </a:r>
            <a:r>
              <a:rPr lang="en-US" sz="2000" err="1"/>
              <a:t>động</a:t>
            </a:r>
            <a:r>
              <a:rPr lang="en-US" sz="2000"/>
              <a:t> chọn công </a:t>
            </a:r>
            <a:r>
              <a:rPr lang="en-US" sz="2000" err="1"/>
              <a:t>cụ</a:t>
            </a:r>
            <a:r>
              <a:rPr lang="en-US" sz="2000"/>
              <a:t> </a:t>
            </a:r>
            <a:r>
              <a:rPr lang="en-US" sz="2000" err="1"/>
              <a:t>phù</a:t>
            </a:r>
            <a:r>
              <a:rPr lang="en-US" sz="2000"/>
              <a:t> hợp với từng </a:t>
            </a:r>
            <a:r>
              <a:rPr lang="en-US" sz="2000" err="1"/>
              <a:t>loại</a:t>
            </a:r>
            <a:r>
              <a:rPr lang="en-US" sz="2000"/>
              <a:t> packer để </a:t>
            </a:r>
            <a:r>
              <a:rPr lang="en-US" sz="2000" err="1"/>
              <a:t>tăng</a:t>
            </a:r>
            <a:r>
              <a:rPr lang="en-US" sz="2000"/>
              <a:t> </a:t>
            </a:r>
            <a:r>
              <a:rPr lang="en-US" sz="2000" err="1"/>
              <a:t>tỷ</a:t>
            </a:r>
            <a:r>
              <a:rPr lang="en-US" sz="2000"/>
              <a:t> </a:t>
            </a:r>
            <a:r>
              <a:rPr lang="en-US" sz="2000" err="1"/>
              <a:t>lệ</a:t>
            </a:r>
            <a:r>
              <a:rPr lang="en-US" sz="2000"/>
              <a:t> giải </a:t>
            </a:r>
            <a:r>
              <a:rPr lang="en-US" sz="2000" err="1"/>
              <a:t>nén</a:t>
            </a:r>
            <a:r>
              <a:rPr lang="en-US" sz="2000"/>
              <a:t> thành công.</a:t>
            </a:r>
          </a:p>
          <a:p>
            <a:r>
              <a:rPr lang="vi-VN" sz="2000" dirty="0"/>
              <a:t>Kết hợp linh hoạt các công cụ (</a:t>
            </a:r>
            <a:r>
              <a:rPr lang="vi-VN" sz="2000" err="1"/>
              <a:t>PEiD</a:t>
            </a:r>
            <a:r>
              <a:rPr lang="vi-VN" sz="2000" dirty="0"/>
              <a:t>, DIE, </a:t>
            </a:r>
            <a:r>
              <a:rPr lang="vi-VN" sz="2000" err="1"/>
              <a:t>Unipacker</a:t>
            </a:r>
            <a:r>
              <a:rPr lang="vi-VN" sz="2000" dirty="0"/>
              <a:t>, </a:t>
            </a:r>
            <a:r>
              <a:rPr lang="vi-VN" sz="2000" err="1"/>
              <a:t>ClamAV</a:t>
            </a:r>
            <a:r>
              <a:rPr lang="vi-VN" sz="2000" dirty="0"/>
              <a:t>) trong một </a:t>
            </a:r>
            <a:r>
              <a:rPr lang="vi-VN" sz="2000" err="1"/>
              <a:t>pipeline</a:t>
            </a:r>
            <a:r>
              <a:rPr lang="vi-VN" sz="2000" dirty="0"/>
              <a:t> tự động giúp tối ưu khả năng phát hiện và giải nén.</a:t>
            </a:r>
            <a:endParaRPr lang="en-US" sz="2000"/>
          </a:p>
          <a:p>
            <a:r>
              <a:rPr lang="vi-VN" sz="2000"/>
              <a:t>Tích hợp vào hệ thống phát hiện mã độc thực tế: Kết hợp </a:t>
            </a:r>
            <a:r>
              <a:rPr lang="vi-VN" sz="2000" err="1"/>
              <a:t>pipeline</a:t>
            </a:r>
            <a:r>
              <a:rPr lang="vi-VN" sz="2000"/>
              <a:t> phát hiện và giải nén vào hệ thống giám sát để kiểm thử hiệu quả trong môi trường thực tế.</a:t>
            </a:r>
          </a:p>
        </p:txBody>
      </p:sp>
      <p:sp>
        <p:nvSpPr>
          <p:cNvPr id="5" name="Title 1">
            <a:extLst>
              <a:ext uri="{FF2B5EF4-FFF2-40B4-BE49-F238E27FC236}">
                <a16:creationId xmlns:a16="http://schemas.microsoft.com/office/drawing/2014/main" id="{EFB1FCBE-98C4-0434-0D21-5617F0FF3F22}"/>
              </a:ext>
            </a:extLst>
          </p:cNvPr>
          <p:cNvSpPr txBox="1">
            <a:spLocks/>
          </p:cNvSpPr>
          <p:nvPr/>
        </p:nvSpPr>
        <p:spPr>
          <a:xfrm>
            <a:off x="216567" y="265819"/>
            <a:ext cx="8212055" cy="584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marL="292735" indent="-292735" defTabSz="385571">
              <a:spcBef>
                <a:spcPts val="2700"/>
              </a:spcBef>
              <a:defRPr sz="1800"/>
            </a:pPr>
            <a:r>
              <a:rPr lang="en-US" sz="2800" dirty="0" err="1">
                <a:solidFill>
                  <a:srgbClr val="FF0000"/>
                </a:solidFill>
              </a:rPr>
              <a:t>Phần</a:t>
            </a:r>
            <a:r>
              <a:rPr lang="en-US" sz="2800" dirty="0">
                <a:solidFill>
                  <a:srgbClr val="FF0000"/>
                </a:solidFill>
              </a:rPr>
              <a:t> IV: </a:t>
            </a:r>
            <a:r>
              <a:rPr lang="en-US" sz="2800" dirty="0" err="1">
                <a:solidFill>
                  <a:srgbClr val="FF0000"/>
                </a:solidFill>
              </a:rPr>
              <a:t>Kết</a:t>
            </a:r>
            <a:r>
              <a:rPr lang="en-US" sz="2800" dirty="0">
                <a:solidFill>
                  <a:srgbClr val="FF0000"/>
                </a:solidFill>
              </a:rPr>
              <a:t> </a:t>
            </a:r>
            <a:r>
              <a:rPr lang="en-US" sz="2800" dirty="0" err="1">
                <a:solidFill>
                  <a:srgbClr val="FF0000"/>
                </a:solidFill>
              </a:rPr>
              <a:t>luận</a:t>
            </a:r>
            <a:r>
              <a:rPr lang="en-US" sz="2800" dirty="0">
                <a:solidFill>
                  <a:srgbClr val="FF0000"/>
                </a:solidFill>
              </a:rPr>
              <a:t> </a:t>
            </a:r>
            <a:r>
              <a:rPr lang="en-US" sz="2800" dirty="0" err="1">
                <a:solidFill>
                  <a:srgbClr val="FF0000"/>
                </a:solidFill>
              </a:rPr>
              <a:t>và</a:t>
            </a:r>
            <a:r>
              <a:rPr lang="en-US" sz="2800" dirty="0">
                <a:solidFill>
                  <a:srgbClr val="FF0000"/>
                </a:solidFill>
              </a:rPr>
              <a:t> </a:t>
            </a:r>
            <a:r>
              <a:rPr lang="en-US" sz="2800" dirty="0" err="1">
                <a:solidFill>
                  <a:srgbClr val="FF0000"/>
                </a:solidFill>
              </a:rPr>
              <a:t>hướng</a:t>
            </a:r>
            <a:r>
              <a:rPr lang="en-US" sz="2800" dirty="0">
                <a:solidFill>
                  <a:srgbClr val="FF0000"/>
                </a:solidFill>
              </a:rPr>
              <a:t> </a:t>
            </a:r>
            <a:r>
              <a:rPr lang="en-US" sz="2800" dirty="0" err="1">
                <a:solidFill>
                  <a:srgbClr val="FF0000"/>
                </a:solidFill>
              </a:rPr>
              <a:t>phát</a:t>
            </a:r>
            <a:r>
              <a:rPr lang="en-US" sz="2800" dirty="0">
                <a:solidFill>
                  <a:srgbClr val="FF0000"/>
                </a:solidFill>
              </a:rPr>
              <a:t> </a:t>
            </a:r>
            <a:r>
              <a:rPr lang="en-US" sz="2800" dirty="0" err="1">
                <a:solidFill>
                  <a:srgbClr val="FF0000"/>
                </a:solidFill>
              </a:rPr>
              <a:t>triển</a:t>
            </a:r>
            <a:endParaRPr lang="en-US" sz="2800" dirty="0">
              <a:solidFill>
                <a:srgbClr val="FF0000"/>
              </a:solidFill>
            </a:endParaRPr>
          </a:p>
        </p:txBody>
      </p:sp>
      <p:sp>
        <p:nvSpPr>
          <p:cNvPr id="8" name="TextBox 7">
            <a:extLst>
              <a:ext uri="{FF2B5EF4-FFF2-40B4-BE49-F238E27FC236}">
                <a16:creationId xmlns:a16="http://schemas.microsoft.com/office/drawing/2014/main" id="{64319A13-4F7A-F910-565A-482F8A1031FD}"/>
              </a:ext>
            </a:extLst>
          </p:cNvPr>
          <p:cNvSpPr txBox="1"/>
          <p:nvPr/>
        </p:nvSpPr>
        <p:spPr>
          <a:xfrm>
            <a:off x="549443" y="962224"/>
            <a:ext cx="5279036" cy="461665"/>
          </a:xfrm>
          <a:prstGeom prst="rect">
            <a:avLst/>
          </a:prstGeom>
          <a:noFill/>
        </p:spPr>
        <p:txBody>
          <a:bodyPr wrap="square" rtlCol="0">
            <a:spAutoFit/>
          </a:bodyPr>
          <a:lstStyle/>
          <a:p>
            <a:r>
              <a:rPr lang="en-US" sz="2400" b="1" dirty="0" err="1">
                <a:solidFill>
                  <a:schemeClr val="accent1"/>
                </a:solidFill>
                <a:latin typeface="Arial" panose="020B0604020202020204" pitchFamily="34" charset="0"/>
                <a:cs typeface="Arial" panose="020B0604020202020204" pitchFamily="34" charset="0"/>
              </a:rPr>
              <a:t>Hướng</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phát</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triển</a:t>
            </a:r>
            <a:endParaRPr lang="en-US" sz="2400" b="1" dirty="0">
              <a:solidFill>
                <a:schemeClr val="accent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0BC7563-7877-1426-CC9C-C106D4BA6E8D}"/>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82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D7840-CFCB-81EF-C7A6-5794FF41D9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D562A-9EF5-9777-3135-57F8082CE8B4}"/>
              </a:ext>
            </a:extLst>
          </p:cNvPr>
          <p:cNvSpPr>
            <a:spLocks noGrp="1"/>
          </p:cNvSpPr>
          <p:nvPr>
            <p:ph type="title"/>
          </p:nvPr>
        </p:nvSpPr>
        <p:spPr>
          <a:xfrm>
            <a:off x="317599" y="300761"/>
            <a:ext cx="8214072" cy="510111"/>
          </a:xfrm>
        </p:spPr>
        <p:txBody>
          <a:bodyPr>
            <a:noAutofit/>
          </a:bodyPr>
          <a:lstStyle/>
          <a:p>
            <a:r>
              <a:rPr lang="vi-VN" sz="2800" b="1" dirty="0">
                <a:solidFill>
                  <a:srgbClr val="FF0000"/>
                </a:solidFill>
              </a:rPr>
              <a:t>Phần I: </a:t>
            </a:r>
            <a:r>
              <a:rPr lang="en-US" sz="2800" b="1" dirty="0" err="1">
                <a:solidFill>
                  <a:srgbClr val="FF0000"/>
                </a:solidFill>
              </a:rPr>
              <a:t>Tổng</a:t>
            </a:r>
            <a:r>
              <a:rPr lang="en-US" sz="2800" b="1" dirty="0">
                <a:solidFill>
                  <a:srgbClr val="FF0000"/>
                </a:solidFill>
              </a:rPr>
              <a:t> </a:t>
            </a:r>
            <a:r>
              <a:rPr lang="en-US" sz="2800" b="1" dirty="0" err="1">
                <a:solidFill>
                  <a:srgbClr val="FF0000"/>
                </a:solidFill>
              </a:rPr>
              <a:t>quan</a:t>
            </a:r>
            <a:r>
              <a:rPr lang="en-US" sz="2800" b="1" dirty="0">
                <a:solidFill>
                  <a:srgbClr val="FF0000"/>
                </a:solidFill>
              </a:rPr>
              <a:t> </a:t>
            </a:r>
            <a:r>
              <a:rPr lang="en-US" sz="2800" b="1" dirty="0" err="1">
                <a:solidFill>
                  <a:srgbClr val="FF0000"/>
                </a:solidFill>
              </a:rPr>
              <a:t>đề</a:t>
            </a:r>
            <a:r>
              <a:rPr lang="en-US" sz="2800" b="1" dirty="0">
                <a:solidFill>
                  <a:srgbClr val="FF0000"/>
                </a:solidFill>
              </a:rPr>
              <a:t> </a:t>
            </a:r>
            <a:r>
              <a:rPr lang="en-US" sz="2800" b="1" dirty="0" err="1">
                <a:solidFill>
                  <a:srgbClr val="FF0000"/>
                </a:solidFill>
              </a:rPr>
              <a:t>tài</a:t>
            </a:r>
            <a:endParaRPr lang="en-US" sz="2800" dirty="0"/>
          </a:p>
        </p:txBody>
      </p:sp>
      <p:sp>
        <p:nvSpPr>
          <p:cNvPr id="3" name="Content Placeholder 2">
            <a:extLst>
              <a:ext uri="{FF2B5EF4-FFF2-40B4-BE49-F238E27FC236}">
                <a16:creationId xmlns:a16="http://schemas.microsoft.com/office/drawing/2014/main" id="{8D9ED96A-F2A2-4900-86FF-748691F1CAE9}"/>
              </a:ext>
            </a:extLst>
          </p:cNvPr>
          <p:cNvSpPr>
            <a:spLocks noGrp="1"/>
          </p:cNvSpPr>
          <p:nvPr>
            <p:ph idx="1"/>
          </p:nvPr>
        </p:nvSpPr>
        <p:spPr>
          <a:xfrm>
            <a:off x="274721" y="1060444"/>
            <a:ext cx="8594557" cy="1025985"/>
          </a:xfrm>
        </p:spPr>
        <p:txBody>
          <a:bodyPr>
            <a:normAutofit/>
          </a:bodyPr>
          <a:lstStyle/>
          <a:p>
            <a:pPr marL="0" indent="0" algn="just">
              <a:lnSpc>
                <a:spcPct val="100000"/>
              </a:lnSpc>
              <a:buNone/>
            </a:pPr>
            <a:r>
              <a:rPr lang="en-US" sz="2000" dirty="0" err="1">
                <a:effectLst/>
                <a:ea typeface="Calibri" panose="020F0502020204030204" pitchFamily="34" charset="0"/>
              </a:rPr>
              <a:t>Hiện</a:t>
            </a:r>
            <a:r>
              <a:rPr lang="en-US" sz="2000" dirty="0">
                <a:effectLst/>
                <a:ea typeface="Calibri" panose="020F0502020204030204" pitchFamily="34" charset="0"/>
              </a:rPr>
              <a:t> nay, </a:t>
            </a:r>
            <a:r>
              <a:rPr lang="en-US" sz="2000" dirty="0" err="1">
                <a:effectLst/>
                <a:ea typeface="Calibri" panose="020F0502020204030204" pitchFamily="34" charset="0"/>
              </a:rPr>
              <a:t>vấn</a:t>
            </a:r>
            <a:r>
              <a:rPr lang="en-US" sz="2000" dirty="0">
                <a:effectLst/>
                <a:ea typeface="Calibri" panose="020F0502020204030204" pitchFamily="34" charset="0"/>
              </a:rPr>
              <a:t> </a:t>
            </a:r>
            <a:r>
              <a:rPr lang="en-US" sz="2000" dirty="0" err="1">
                <a:effectLst/>
                <a:ea typeface="Calibri" panose="020F0502020204030204" pitchFamily="34" charset="0"/>
              </a:rPr>
              <a:t>nạn</a:t>
            </a:r>
            <a:r>
              <a:rPr lang="en-US" sz="2000" dirty="0">
                <a:effectLst/>
                <a:ea typeface="Calibri" panose="020F0502020204030204" pitchFamily="34" charset="0"/>
              </a:rPr>
              <a:t> an </a:t>
            </a:r>
            <a:r>
              <a:rPr lang="en-US" sz="2000" dirty="0" err="1">
                <a:effectLst/>
                <a:ea typeface="Calibri" panose="020F0502020204030204" pitchFamily="34" charset="0"/>
              </a:rPr>
              <a:t>toàn</a:t>
            </a:r>
            <a:r>
              <a:rPr lang="en-US" sz="2000" dirty="0">
                <a:effectLst/>
                <a:ea typeface="Calibri" panose="020F0502020204030204" pitchFamily="34" charset="0"/>
              </a:rPr>
              <a:t> </a:t>
            </a:r>
            <a:r>
              <a:rPr lang="en-US" sz="2000" dirty="0" err="1">
                <a:effectLst/>
                <a:ea typeface="Calibri" panose="020F0502020204030204" pitchFamily="34" charset="0"/>
              </a:rPr>
              <a:t>thông</a:t>
            </a:r>
            <a:r>
              <a:rPr lang="en-US" sz="2000" dirty="0">
                <a:effectLst/>
                <a:ea typeface="Calibri" panose="020F0502020204030204" pitchFamily="34" charset="0"/>
              </a:rPr>
              <a:t> tin </a:t>
            </a:r>
            <a:r>
              <a:rPr lang="en-US" sz="2000" dirty="0" err="1">
                <a:effectLst/>
                <a:ea typeface="Calibri" panose="020F0502020204030204" pitchFamily="34" charset="0"/>
              </a:rPr>
              <a:t>ngày</a:t>
            </a:r>
            <a:r>
              <a:rPr lang="en-US" sz="2000" dirty="0">
                <a:effectLst/>
                <a:ea typeface="Calibri" panose="020F0502020204030204" pitchFamily="34" charset="0"/>
              </a:rPr>
              <a:t> </a:t>
            </a:r>
            <a:r>
              <a:rPr lang="en-US" sz="2000" dirty="0" err="1">
                <a:effectLst/>
                <a:ea typeface="Calibri" panose="020F0502020204030204" pitchFamily="34" charset="0"/>
              </a:rPr>
              <a:t>càng</a:t>
            </a:r>
            <a:r>
              <a:rPr lang="en-US" sz="2000" dirty="0">
                <a:effectLst/>
                <a:ea typeface="Calibri" panose="020F0502020204030204" pitchFamily="34" charset="0"/>
              </a:rPr>
              <a:t> </a:t>
            </a:r>
            <a:r>
              <a:rPr lang="en-US" sz="2000" dirty="0" err="1">
                <a:effectLst/>
                <a:ea typeface="Calibri" panose="020F0502020204030204" pitchFamily="34" charset="0"/>
              </a:rPr>
              <a:t>nghiêm</a:t>
            </a:r>
            <a:r>
              <a:rPr lang="en-US" sz="2000" dirty="0">
                <a:effectLst/>
                <a:ea typeface="Calibri" panose="020F0502020204030204" pitchFamily="34" charset="0"/>
              </a:rPr>
              <a:t> </a:t>
            </a:r>
            <a:r>
              <a:rPr lang="en-US" sz="2000" dirty="0" err="1">
                <a:effectLst/>
                <a:ea typeface="Calibri" panose="020F0502020204030204" pitchFamily="34" charset="0"/>
              </a:rPr>
              <a:t>trọng</a:t>
            </a:r>
            <a:r>
              <a:rPr lang="en-US" sz="2000" dirty="0">
                <a:effectLst/>
                <a:ea typeface="Calibri" panose="020F0502020204030204" pitchFamily="34" charset="0"/>
              </a:rPr>
              <a:t> </a:t>
            </a:r>
            <a:r>
              <a:rPr lang="en-US" sz="2000" dirty="0" err="1">
                <a:effectLst/>
                <a:ea typeface="Calibri" panose="020F0502020204030204" pitchFamily="34" charset="0"/>
              </a:rPr>
              <a:t>khi</a:t>
            </a:r>
            <a:r>
              <a:rPr lang="en-US" sz="2000" dirty="0">
                <a:effectLst/>
                <a:ea typeface="Calibri" panose="020F0502020204030204" pitchFamily="34" charset="0"/>
              </a:rPr>
              <a:t> </a:t>
            </a:r>
            <a:r>
              <a:rPr lang="en-US" sz="2000" dirty="0" err="1">
                <a:effectLst/>
                <a:ea typeface="Calibri" panose="020F0502020204030204" pitchFamily="34" charset="0"/>
              </a:rPr>
              <a:t>các</a:t>
            </a:r>
            <a:r>
              <a:rPr lang="en-US" sz="2000" dirty="0">
                <a:effectLst/>
                <a:ea typeface="Calibri" panose="020F0502020204030204" pitchFamily="34" charset="0"/>
              </a:rPr>
              <a:t> </a:t>
            </a:r>
            <a:r>
              <a:rPr lang="en-US" sz="2000" dirty="0" err="1">
                <a:effectLst/>
                <a:ea typeface="Calibri" panose="020F0502020204030204" pitchFamily="34" charset="0"/>
              </a:rPr>
              <a:t>loại</a:t>
            </a:r>
            <a:r>
              <a:rPr lang="en-US" sz="2000" dirty="0">
                <a:effectLst/>
                <a:ea typeface="Calibri" panose="020F0502020204030204" pitchFamily="34" charset="0"/>
              </a:rPr>
              <a:t> </a:t>
            </a:r>
            <a:r>
              <a:rPr lang="en-US" sz="2000" dirty="0" err="1">
                <a:effectLst/>
                <a:ea typeface="Calibri" panose="020F0502020204030204" pitchFamily="34" charset="0"/>
              </a:rPr>
              <a:t>mã</a:t>
            </a:r>
            <a:r>
              <a:rPr lang="en-US" sz="2000" dirty="0">
                <a:effectLst/>
                <a:ea typeface="Calibri" panose="020F0502020204030204" pitchFamily="34" charset="0"/>
              </a:rPr>
              <a:t> </a:t>
            </a:r>
            <a:r>
              <a:rPr lang="en-US" sz="2000" dirty="0" err="1">
                <a:effectLst/>
                <a:ea typeface="Calibri" panose="020F0502020204030204" pitchFamily="34" charset="0"/>
              </a:rPr>
              <a:t>độc</a:t>
            </a:r>
            <a:r>
              <a:rPr lang="en-US" sz="2000" dirty="0">
                <a:effectLst/>
                <a:ea typeface="Calibri" panose="020F0502020204030204" pitchFamily="34" charset="0"/>
              </a:rPr>
              <a:t> </a:t>
            </a:r>
            <a:r>
              <a:rPr lang="en-US" sz="2000" dirty="0" err="1">
                <a:effectLst/>
                <a:ea typeface="Calibri" panose="020F0502020204030204" pitchFamily="34" charset="0"/>
              </a:rPr>
              <a:t>và</a:t>
            </a:r>
            <a:r>
              <a:rPr lang="en-US" sz="2000" dirty="0">
                <a:effectLst/>
                <a:ea typeface="Calibri" panose="020F0502020204030204" pitchFamily="34" charset="0"/>
              </a:rPr>
              <a:t> </a:t>
            </a:r>
            <a:r>
              <a:rPr lang="en-US" sz="2000" dirty="0" err="1">
                <a:effectLst/>
                <a:ea typeface="Calibri" panose="020F0502020204030204" pitchFamily="34" charset="0"/>
              </a:rPr>
              <a:t>phần</a:t>
            </a:r>
            <a:r>
              <a:rPr lang="en-US" sz="2000" dirty="0">
                <a:effectLst/>
                <a:ea typeface="Calibri" panose="020F0502020204030204" pitchFamily="34" charset="0"/>
              </a:rPr>
              <a:t> </a:t>
            </a:r>
            <a:r>
              <a:rPr lang="en-US" sz="2000" dirty="0" err="1">
                <a:effectLst/>
                <a:ea typeface="Calibri" panose="020F0502020204030204" pitchFamily="34" charset="0"/>
              </a:rPr>
              <a:t>mềm</a:t>
            </a:r>
            <a:r>
              <a:rPr lang="en-US" sz="2000" dirty="0">
                <a:effectLst/>
                <a:ea typeface="Calibri" panose="020F0502020204030204" pitchFamily="34" charset="0"/>
              </a:rPr>
              <a:t> </a:t>
            </a:r>
            <a:r>
              <a:rPr lang="en-US" sz="2000" dirty="0" err="1">
                <a:effectLst/>
                <a:ea typeface="Calibri" panose="020F0502020204030204" pitchFamily="34" charset="0"/>
              </a:rPr>
              <a:t>độc</a:t>
            </a:r>
            <a:r>
              <a:rPr lang="en-US" sz="2000" dirty="0">
                <a:effectLst/>
                <a:ea typeface="Calibri" panose="020F0502020204030204" pitchFamily="34" charset="0"/>
              </a:rPr>
              <a:t> </a:t>
            </a:r>
            <a:r>
              <a:rPr lang="en-US" sz="2000" dirty="0" err="1">
                <a:effectLst/>
                <a:ea typeface="Calibri" panose="020F0502020204030204" pitchFamily="34" charset="0"/>
              </a:rPr>
              <a:t>hại</a:t>
            </a:r>
            <a:r>
              <a:rPr lang="en-US" sz="2000" dirty="0">
                <a:effectLst/>
                <a:ea typeface="Calibri" panose="020F0502020204030204" pitchFamily="34" charset="0"/>
              </a:rPr>
              <a:t> </a:t>
            </a:r>
            <a:r>
              <a:rPr lang="en-US" sz="2000" dirty="0" err="1">
                <a:effectLst/>
                <a:ea typeface="Calibri" panose="020F0502020204030204" pitchFamily="34" charset="0"/>
              </a:rPr>
              <a:t>liên</a:t>
            </a:r>
            <a:r>
              <a:rPr lang="en-US" sz="2000" dirty="0">
                <a:effectLst/>
                <a:ea typeface="Calibri" panose="020F0502020204030204" pitchFamily="34" charset="0"/>
              </a:rPr>
              <a:t> </a:t>
            </a:r>
            <a:r>
              <a:rPr lang="en-US" sz="2000" dirty="0" err="1">
                <a:effectLst/>
                <a:ea typeface="Calibri" panose="020F0502020204030204" pitchFamily="34" charset="0"/>
              </a:rPr>
              <a:t>tục</a:t>
            </a:r>
            <a:r>
              <a:rPr lang="en-US" sz="2000" dirty="0">
                <a:effectLst/>
                <a:ea typeface="Calibri" panose="020F0502020204030204" pitchFamily="34" charset="0"/>
              </a:rPr>
              <a:t> </a:t>
            </a:r>
            <a:r>
              <a:rPr lang="en-US" sz="2000" dirty="0" err="1">
                <a:effectLst/>
                <a:ea typeface="Calibri" panose="020F0502020204030204" pitchFamily="34" charset="0"/>
              </a:rPr>
              <a:t>được</a:t>
            </a:r>
            <a:r>
              <a:rPr lang="en-US" sz="2000" dirty="0">
                <a:effectLst/>
                <a:ea typeface="Calibri" panose="020F0502020204030204" pitchFamily="34" charset="0"/>
              </a:rPr>
              <a:t> </a:t>
            </a:r>
            <a:r>
              <a:rPr lang="en-US" sz="2000" dirty="0" err="1">
                <a:effectLst/>
                <a:ea typeface="Calibri" panose="020F0502020204030204" pitchFamily="34" charset="0"/>
              </a:rPr>
              <a:t>phát</a:t>
            </a:r>
            <a:r>
              <a:rPr lang="en-US" sz="2000" dirty="0">
                <a:effectLst/>
                <a:ea typeface="Calibri" panose="020F0502020204030204" pitchFamily="34" charset="0"/>
              </a:rPr>
              <a:t> </a:t>
            </a:r>
            <a:r>
              <a:rPr lang="en-US" sz="2000" dirty="0" err="1">
                <a:effectLst/>
                <a:ea typeface="Calibri" panose="020F0502020204030204" pitchFamily="34" charset="0"/>
              </a:rPr>
              <a:t>triển</a:t>
            </a:r>
            <a:r>
              <a:rPr lang="en-US" sz="2000" dirty="0">
                <a:effectLst/>
                <a:ea typeface="Calibri" panose="020F0502020204030204" pitchFamily="34" charset="0"/>
              </a:rPr>
              <a:t> </a:t>
            </a:r>
            <a:r>
              <a:rPr lang="en-US" sz="2000" dirty="0" err="1">
                <a:effectLst/>
                <a:ea typeface="Calibri" panose="020F0502020204030204" pitchFamily="34" charset="0"/>
              </a:rPr>
              <a:t>với</a:t>
            </a:r>
            <a:r>
              <a:rPr lang="en-US" sz="2000" dirty="0">
                <a:effectLst/>
                <a:ea typeface="Calibri" panose="020F0502020204030204" pitchFamily="34" charset="0"/>
              </a:rPr>
              <a:t> </a:t>
            </a:r>
            <a:r>
              <a:rPr lang="en-US" sz="2000" dirty="0" err="1">
                <a:effectLst/>
                <a:ea typeface="Calibri" panose="020F0502020204030204" pitchFamily="34" charset="0"/>
              </a:rPr>
              <a:t>những</a:t>
            </a:r>
            <a:r>
              <a:rPr lang="en-US" sz="2000" dirty="0">
                <a:effectLst/>
                <a:ea typeface="Calibri" panose="020F0502020204030204" pitchFamily="34" charset="0"/>
              </a:rPr>
              <a:t> </a:t>
            </a:r>
            <a:r>
              <a:rPr lang="en-US" sz="2000" dirty="0" err="1">
                <a:effectLst/>
                <a:ea typeface="Calibri" panose="020F0502020204030204" pitchFamily="34" charset="0"/>
              </a:rPr>
              <a:t>kỹ</a:t>
            </a:r>
            <a:r>
              <a:rPr lang="en-US" sz="2000" dirty="0">
                <a:effectLst/>
                <a:ea typeface="Calibri" panose="020F0502020204030204" pitchFamily="34" charset="0"/>
              </a:rPr>
              <a:t> </a:t>
            </a:r>
            <a:r>
              <a:rPr lang="en-US" sz="2000" dirty="0" err="1">
                <a:effectLst/>
                <a:ea typeface="Calibri" panose="020F0502020204030204" pitchFamily="34" charset="0"/>
              </a:rPr>
              <a:t>thuật</a:t>
            </a:r>
            <a:r>
              <a:rPr lang="en-US" sz="2000" dirty="0">
                <a:effectLst/>
                <a:ea typeface="Calibri" panose="020F0502020204030204" pitchFamily="34" charset="0"/>
              </a:rPr>
              <a:t> </a:t>
            </a:r>
            <a:r>
              <a:rPr lang="en-US" sz="2000" dirty="0" err="1">
                <a:effectLst/>
                <a:ea typeface="Calibri" panose="020F0502020204030204" pitchFamily="34" charset="0"/>
              </a:rPr>
              <a:t>tinh</a:t>
            </a:r>
            <a:r>
              <a:rPr lang="en-US" sz="2000" dirty="0">
                <a:effectLst/>
                <a:ea typeface="Calibri" panose="020F0502020204030204" pitchFamily="34" charset="0"/>
              </a:rPr>
              <a:t> vi </a:t>
            </a:r>
            <a:r>
              <a:rPr lang="en-US" sz="2000" dirty="0" err="1">
                <a:effectLst/>
                <a:ea typeface="Calibri" panose="020F0502020204030204" pitchFamily="34" charset="0"/>
              </a:rPr>
              <a:t>nhằm</a:t>
            </a:r>
            <a:r>
              <a:rPr lang="en-US" sz="2000" dirty="0">
                <a:effectLst/>
                <a:ea typeface="Calibri" panose="020F0502020204030204" pitchFamily="34" charset="0"/>
              </a:rPr>
              <a:t> qua </a:t>
            </a:r>
            <a:r>
              <a:rPr lang="en-US" sz="2000" dirty="0" err="1">
                <a:effectLst/>
                <a:ea typeface="Calibri" panose="020F0502020204030204" pitchFamily="34" charset="0"/>
              </a:rPr>
              <a:t>mặt</a:t>
            </a:r>
            <a:r>
              <a:rPr lang="en-US" sz="2000" dirty="0">
                <a:effectLst/>
                <a:ea typeface="Calibri" panose="020F0502020204030204" pitchFamily="34" charset="0"/>
              </a:rPr>
              <a:t> </a:t>
            </a:r>
            <a:r>
              <a:rPr lang="en-US" sz="2000" dirty="0" err="1">
                <a:effectLst/>
                <a:ea typeface="Calibri" panose="020F0502020204030204" pitchFamily="34" charset="0"/>
              </a:rPr>
              <a:t>các</a:t>
            </a:r>
            <a:r>
              <a:rPr lang="en-US" sz="2000" dirty="0">
                <a:effectLst/>
                <a:ea typeface="Calibri" panose="020F0502020204030204" pitchFamily="34" charset="0"/>
              </a:rPr>
              <a:t> </a:t>
            </a:r>
            <a:r>
              <a:rPr lang="en-US" sz="2000" dirty="0" err="1">
                <a:effectLst/>
                <a:ea typeface="Calibri" panose="020F0502020204030204" pitchFamily="34" charset="0"/>
              </a:rPr>
              <a:t>hệ</a:t>
            </a:r>
            <a:r>
              <a:rPr lang="en-US" sz="2000" dirty="0">
                <a:effectLst/>
                <a:ea typeface="Calibri" panose="020F0502020204030204" pitchFamily="34" charset="0"/>
              </a:rPr>
              <a:t> </a:t>
            </a:r>
            <a:r>
              <a:rPr lang="en-US" sz="2000" dirty="0" err="1">
                <a:effectLst/>
                <a:ea typeface="Calibri" panose="020F0502020204030204" pitchFamily="34" charset="0"/>
              </a:rPr>
              <a:t>thống</a:t>
            </a:r>
            <a:r>
              <a:rPr lang="en-US" sz="2000" dirty="0">
                <a:effectLst/>
                <a:ea typeface="Calibri" panose="020F0502020204030204" pitchFamily="34" charset="0"/>
              </a:rPr>
              <a:t> </a:t>
            </a:r>
            <a:r>
              <a:rPr lang="en-US" sz="2000" dirty="0" err="1">
                <a:effectLst/>
                <a:ea typeface="Calibri" panose="020F0502020204030204" pitchFamily="34" charset="0"/>
              </a:rPr>
              <a:t>bảo</a:t>
            </a:r>
            <a:r>
              <a:rPr lang="en-US" sz="2000" dirty="0">
                <a:effectLst/>
                <a:ea typeface="Calibri" panose="020F0502020204030204" pitchFamily="34" charset="0"/>
              </a:rPr>
              <a:t> </a:t>
            </a:r>
            <a:r>
              <a:rPr lang="en-US" sz="2000" dirty="0" err="1">
                <a:effectLst/>
                <a:ea typeface="Calibri" panose="020F0502020204030204" pitchFamily="34" charset="0"/>
              </a:rPr>
              <a:t>mật</a:t>
            </a:r>
            <a:r>
              <a:rPr lang="en-US" sz="2000" dirty="0">
                <a:effectLst/>
                <a:ea typeface="Calibri" panose="020F0502020204030204" pitchFamily="34" charset="0"/>
              </a:rPr>
              <a:t>. </a:t>
            </a:r>
          </a:p>
        </p:txBody>
      </p:sp>
      <p:sp>
        <p:nvSpPr>
          <p:cNvPr id="4" name="Slide Number Placeholder 3">
            <a:extLst>
              <a:ext uri="{FF2B5EF4-FFF2-40B4-BE49-F238E27FC236}">
                <a16:creationId xmlns:a16="http://schemas.microsoft.com/office/drawing/2014/main" id="{FE2EE20A-8524-CABF-8DE5-62264FA660E9}"/>
              </a:ext>
            </a:extLst>
          </p:cNvPr>
          <p:cNvSpPr>
            <a:spLocks noGrp="1"/>
          </p:cNvSpPr>
          <p:nvPr>
            <p:ph type="sldNum" sz="quarter" idx="12"/>
          </p:nvPr>
        </p:nvSpPr>
        <p:spPr/>
        <p:txBody>
          <a:bodyPr/>
          <a:lstStyle/>
          <a:p>
            <a:fld id="{B487F271-60DF-4592-BB7F-B45BB4441AA9}" type="slidenum">
              <a:rPr lang="en-US" smtClean="0"/>
              <a:pPr/>
              <a:t>3</a:t>
            </a:fld>
            <a:endParaRPr lang="en-US" dirty="0"/>
          </a:p>
        </p:txBody>
      </p:sp>
      <p:sp>
        <p:nvSpPr>
          <p:cNvPr id="5" name="Rectangle 4">
            <a:extLst>
              <a:ext uri="{FF2B5EF4-FFF2-40B4-BE49-F238E27FC236}">
                <a16:creationId xmlns:a16="http://schemas.microsoft.com/office/drawing/2014/main" id="{BF43007A-2F9C-7962-FA98-FFE7A34BE4F7}"/>
              </a:ext>
            </a:extLst>
          </p:cNvPr>
          <p:cNvSpPr/>
          <p:nvPr/>
        </p:nvSpPr>
        <p:spPr>
          <a:xfrm>
            <a:off x="3728720" y="6504933"/>
            <a:ext cx="1915160" cy="142547"/>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AA0917-9235-1BF8-709A-9E64DAB4C1C6}"/>
              </a:ext>
            </a:extLst>
          </p:cNvPr>
          <p:cNvPicPr>
            <a:picLocks noChangeAspect="1"/>
          </p:cNvPicPr>
          <p:nvPr/>
        </p:nvPicPr>
        <p:blipFill>
          <a:blip r:embed="rId3"/>
          <a:stretch>
            <a:fillRect/>
          </a:stretch>
        </p:blipFill>
        <p:spPr>
          <a:xfrm>
            <a:off x="1466850" y="2221701"/>
            <a:ext cx="6438900" cy="3457515"/>
          </a:xfrm>
          <a:prstGeom prst="rect">
            <a:avLst/>
          </a:prstGeom>
        </p:spPr>
      </p:pic>
      <p:sp>
        <p:nvSpPr>
          <p:cNvPr id="10" name="TextBox 9">
            <a:extLst>
              <a:ext uri="{FF2B5EF4-FFF2-40B4-BE49-F238E27FC236}">
                <a16:creationId xmlns:a16="http://schemas.microsoft.com/office/drawing/2014/main" id="{1BD83AAF-2F78-8A15-47FC-A725E4DAAEA4}"/>
              </a:ext>
            </a:extLst>
          </p:cNvPr>
          <p:cNvSpPr txBox="1"/>
          <p:nvPr/>
        </p:nvSpPr>
        <p:spPr>
          <a:xfrm>
            <a:off x="274721" y="6071272"/>
            <a:ext cx="4591050" cy="307777"/>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Cre: AV-Test/AV‑ATLAS</a:t>
            </a:r>
          </a:p>
        </p:txBody>
      </p:sp>
      <p:sp>
        <p:nvSpPr>
          <p:cNvPr id="12" name="TextBox 11">
            <a:extLst>
              <a:ext uri="{FF2B5EF4-FFF2-40B4-BE49-F238E27FC236}">
                <a16:creationId xmlns:a16="http://schemas.microsoft.com/office/drawing/2014/main" id="{596BBAF3-4974-7866-5C6C-93EF71CA007C}"/>
              </a:ext>
            </a:extLst>
          </p:cNvPr>
          <p:cNvSpPr txBox="1"/>
          <p:nvPr/>
        </p:nvSpPr>
        <p:spPr>
          <a:xfrm>
            <a:off x="2390775" y="5749414"/>
            <a:ext cx="4591050" cy="338554"/>
          </a:xfrm>
          <a:prstGeom prst="rect">
            <a:avLst/>
          </a:prstGeom>
          <a:noFill/>
        </p:spPr>
        <p:txBody>
          <a:bodyPr wrap="square">
            <a:spAutoFit/>
          </a:bodyPr>
          <a:lstStyle/>
          <a:p>
            <a:pPr algn="ctr"/>
            <a:r>
              <a:rPr lang="en-US" sz="1600" i="1" dirty="0" err="1">
                <a:latin typeface="Arial" panose="020B0604020202020204" pitchFamily="34" charset="0"/>
                <a:cs typeface="Arial" panose="020B0604020202020204" pitchFamily="34" charset="0"/>
              </a:rPr>
              <a:t>Tổng</a:t>
            </a:r>
            <a:r>
              <a:rPr lang="en-US" sz="1600" i="1" dirty="0">
                <a:latin typeface="Arial" panose="020B0604020202020204" pitchFamily="34" charset="0"/>
                <a:cs typeface="Arial" panose="020B0604020202020204" pitchFamily="34" charset="0"/>
              </a:rPr>
              <a:t> </a:t>
            </a:r>
            <a:r>
              <a:rPr lang="en-US" sz="1600" i="1" dirty="0" err="1">
                <a:latin typeface="Arial" panose="020B0604020202020204" pitchFamily="34" charset="0"/>
                <a:cs typeface="Arial" panose="020B0604020202020204" pitchFamily="34" charset="0"/>
              </a:rPr>
              <a:t>số</a:t>
            </a:r>
            <a:r>
              <a:rPr lang="en-US" sz="1600" i="1" dirty="0">
                <a:latin typeface="Arial" panose="020B0604020202020204" pitchFamily="34" charset="0"/>
                <a:cs typeface="Arial" panose="020B0604020202020204" pitchFamily="34" charset="0"/>
              </a:rPr>
              <a:t> </a:t>
            </a:r>
            <a:r>
              <a:rPr lang="en-US" sz="1600" i="1" dirty="0" err="1">
                <a:latin typeface="Arial" panose="020B0604020202020204" pitchFamily="34" charset="0"/>
                <a:cs typeface="Arial" panose="020B0604020202020204" pitchFamily="34" charset="0"/>
              </a:rPr>
              <a:t>mẫu</a:t>
            </a:r>
            <a:r>
              <a:rPr lang="en-US" sz="1600" i="1" dirty="0">
                <a:latin typeface="Arial" panose="020B0604020202020204" pitchFamily="34" charset="0"/>
                <a:cs typeface="Arial" panose="020B0604020202020204" pitchFamily="34" charset="0"/>
              </a:rPr>
              <a:t> malware </a:t>
            </a:r>
            <a:r>
              <a:rPr lang="en-US" sz="1600" i="1" dirty="0" err="1">
                <a:latin typeface="Arial" panose="020B0604020202020204" pitchFamily="34" charset="0"/>
                <a:cs typeface="Arial" panose="020B0604020202020204" pitchFamily="34" charset="0"/>
              </a:rPr>
              <a:t>và</a:t>
            </a:r>
            <a:r>
              <a:rPr lang="en-US" sz="1600" i="1" dirty="0">
                <a:latin typeface="Arial" panose="020B0604020202020204" pitchFamily="34" charset="0"/>
                <a:cs typeface="Arial" panose="020B0604020202020204" pitchFamily="34" charset="0"/>
              </a:rPr>
              <a:t> PUA </a:t>
            </a:r>
            <a:r>
              <a:rPr lang="en-US" sz="1600" i="1" dirty="0" err="1">
                <a:latin typeface="Arial" panose="020B0604020202020204" pitchFamily="34" charset="0"/>
                <a:cs typeface="Arial" panose="020B0604020202020204" pitchFamily="34" charset="0"/>
              </a:rPr>
              <a:t>theo</a:t>
            </a:r>
            <a:r>
              <a:rPr lang="en-US" sz="1600" i="1" dirty="0">
                <a:latin typeface="Arial" panose="020B0604020202020204" pitchFamily="34" charset="0"/>
                <a:cs typeface="Arial" panose="020B0604020202020204" pitchFamily="34" charset="0"/>
              </a:rPr>
              <a:t> </a:t>
            </a:r>
            <a:r>
              <a:rPr lang="en-US" sz="1600" i="1" dirty="0" err="1">
                <a:latin typeface="Arial" panose="020B0604020202020204" pitchFamily="34" charset="0"/>
                <a:cs typeface="Arial" panose="020B0604020202020204" pitchFamily="34" charset="0"/>
              </a:rPr>
              <a:t>năm</a:t>
            </a:r>
            <a:r>
              <a:rPr lang="en-US" sz="1600" i="1" dirty="0">
                <a:latin typeface="Arial" panose="020B0604020202020204" pitchFamily="34" charset="0"/>
                <a:cs typeface="Arial" panose="020B0604020202020204" pitchFamily="34" charset="0"/>
              </a:rPr>
              <a:t> </a:t>
            </a:r>
          </a:p>
        </p:txBody>
      </p:sp>
      <p:sp>
        <p:nvSpPr>
          <p:cNvPr id="13" name="Rectangle 12">
            <a:extLst>
              <a:ext uri="{FF2B5EF4-FFF2-40B4-BE49-F238E27FC236}">
                <a16:creationId xmlns:a16="http://schemas.microsoft.com/office/drawing/2014/main" id="{EE90E051-1B15-CBB0-F7E7-E6A8C382B4E3}"/>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821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5255-AE4D-4F8C-8442-E89ED7FB1400}"/>
              </a:ext>
            </a:extLst>
          </p:cNvPr>
          <p:cNvSpPr>
            <a:spLocks noGrp="1"/>
          </p:cNvSpPr>
          <p:nvPr>
            <p:ph type="ctrTitle"/>
          </p:nvPr>
        </p:nvSpPr>
        <p:spPr>
          <a:xfrm>
            <a:off x="2937510" y="4811452"/>
            <a:ext cx="3671107" cy="812801"/>
          </a:xfrm>
          <a:solidFill>
            <a:schemeClr val="dk1">
              <a:alpha val="50000"/>
            </a:schemeClr>
          </a:solidFill>
        </p:spPr>
        <p:style>
          <a:lnRef idx="2">
            <a:schemeClr val="accent1"/>
          </a:lnRef>
          <a:fillRef idx="1">
            <a:schemeClr val="lt1"/>
          </a:fillRef>
          <a:effectRef idx="0">
            <a:schemeClr val="accent1"/>
          </a:effectRef>
          <a:fontRef idx="minor">
            <a:schemeClr val="dk1"/>
          </a:fontRef>
        </p:style>
        <p:txBody>
          <a:bodyPr>
            <a:normAutofit/>
          </a:bodyPr>
          <a:lstStyle/>
          <a:p>
            <a:pPr algn="r"/>
            <a:r>
              <a:rPr lang="en-US" sz="4600" b="1" dirty="0">
                <a:solidFill>
                  <a:schemeClr val="bg1"/>
                </a:solidFill>
              </a:rPr>
              <a:t>Xin </a:t>
            </a:r>
            <a:r>
              <a:rPr lang="en-US" sz="4600" b="1" dirty="0" err="1">
                <a:solidFill>
                  <a:schemeClr val="bg1"/>
                </a:solidFill>
              </a:rPr>
              <a:t>cảm</a:t>
            </a:r>
            <a:r>
              <a:rPr lang="en-US" sz="4600" b="1" dirty="0">
                <a:solidFill>
                  <a:schemeClr val="bg1"/>
                </a:solidFill>
              </a:rPr>
              <a:t> </a:t>
            </a:r>
            <a:r>
              <a:rPr lang="en-US" sz="4600" b="1" dirty="0" err="1">
                <a:solidFill>
                  <a:schemeClr val="bg1"/>
                </a:solidFill>
              </a:rPr>
              <a:t>ơn</a:t>
            </a:r>
            <a:r>
              <a:rPr lang="en-US" sz="4600" b="1" dirty="0">
                <a:solidFill>
                  <a:schemeClr val="bg1"/>
                </a:solidFill>
              </a:rPr>
              <a:t>.</a:t>
            </a:r>
          </a:p>
        </p:txBody>
      </p:sp>
      <p:cxnSp>
        <p:nvCxnSpPr>
          <p:cNvPr id="5" name="Straight Connector 4">
            <a:extLst>
              <a:ext uri="{FF2B5EF4-FFF2-40B4-BE49-F238E27FC236}">
                <a16:creationId xmlns:a16="http://schemas.microsoft.com/office/drawing/2014/main" id="{A487AE24-2B2E-4A94-81DC-5C11C11A0A01}"/>
              </a:ext>
            </a:extLst>
          </p:cNvPr>
          <p:cNvCxnSpPr/>
          <p:nvPr/>
        </p:nvCxnSpPr>
        <p:spPr>
          <a:xfrm flipV="1">
            <a:off x="955040" y="4135121"/>
            <a:ext cx="0" cy="1767"/>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A close up of a logo&#10;&#10;Description generated with very high confidence">
            <a:extLst>
              <a:ext uri="{FF2B5EF4-FFF2-40B4-BE49-F238E27FC236}">
                <a16:creationId xmlns:a16="http://schemas.microsoft.com/office/drawing/2014/main" id="{6E142685-9F6D-45FF-9CB8-1B195AF98E74}"/>
              </a:ext>
            </a:extLst>
          </p:cNvPr>
          <p:cNvPicPr>
            <a:picLocks noChangeAspect="1"/>
          </p:cNvPicPr>
          <p:nvPr/>
        </p:nvPicPr>
        <p:blipFill rotWithShape="1">
          <a:blip r:embed="rId2">
            <a:extLst>
              <a:ext uri="{28A0092B-C50C-407E-A947-70E740481C1C}">
                <a14:useLocalDpi xmlns:a14="http://schemas.microsoft.com/office/drawing/2010/main" val="0"/>
              </a:ext>
            </a:extLst>
          </a:blip>
          <a:srcRect r="75471"/>
          <a:stretch/>
        </p:blipFill>
        <p:spPr>
          <a:xfrm>
            <a:off x="853561" y="-34401"/>
            <a:ext cx="949893" cy="1074771"/>
          </a:xfrm>
          <a:prstGeom prst="rect">
            <a:avLst/>
          </a:prstGeom>
        </p:spPr>
      </p:pic>
      <p:sp>
        <p:nvSpPr>
          <p:cNvPr id="10" name="TextBox 9">
            <a:extLst>
              <a:ext uri="{FF2B5EF4-FFF2-40B4-BE49-F238E27FC236}">
                <a16:creationId xmlns:a16="http://schemas.microsoft.com/office/drawing/2014/main" id="{F6D31DDF-DF9C-4576-80EA-A654E4CD0E94}"/>
              </a:ext>
            </a:extLst>
          </p:cNvPr>
          <p:cNvSpPr txBox="1"/>
          <p:nvPr/>
        </p:nvSpPr>
        <p:spPr>
          <a:xfrm>
            <a:off x="2181689" y="179820"/>
            <a:ext cx="4623602" cy="646331"/>
          </a:xfrm>
          <a:prstGeom prst="rect">
            <a:avLst/>
          </a:prstGeom>
          <a:noFill/>
        </p:spPr>
        <p:txBody>
          <a:bodyPr wrap="square" rtlCol="0">
            <a:spAutoFit/>
          </a:bodyPr>
          <a:lstStyle/>
          <a:p>
            <a:r>
              <a:rPr lang="en-US" b="1" dirty="0">
                <a:solidFill>
                  <a:schemeClr val="tx1">
                    <a:lumMod val="85000"/>
                    <a:lumOff val="15000"/>
                  </a:schemeClr>
                </a:solidFill>
                <a:latin typeface="Arial" panose="020B0604020202020204" pitchFamily="34" charset="0"/>
                <a:cs typeface="Arial" panose="020B0604020202020204" pitchFamily="34" charset="0"/>
              </a:rPr>
              <a:t>Tr</a:t>
            </a:r>
            <a:r>
              <a:rPr lang="vi-VN" b="1" dirty="0">
                <a:solidFill>
                  <a:schemeClr val="tx1">
                    <a:lumMod val="85000"/>
                    <a:lumOff val="15000"/>
                  </a:schemeClr>
                </a:solidFill>
                <a:latin typeface="Arial" panose="020B0604020202020204" pitchFamily="34" charset="0"/>
                <a:cs typeface="Arial" panose="020B0604020202020204" pitchFamily="34" charset="0"/>
              </a:rPr>
              <a:t>ư</a:t>
            </a:r>
            <a:r>
              <a:rPr lang="en-US" b="1" dirty="0" err="1">
                <a:solidFill>
                  <a:schemeClr val="tx1">
                    <a:lumMod val="85000"/>
                    <a:lumOff val="15000"/>
                  </a:schemeClr>
                </a:solidFill>
                <a:latin typeface="Arial" panose="020B0604020202020204" pitchFamily="34" charset="0"/>
                <a:cs typeface="Arial" panose="020B0604020202020204" pitchFamily="34" charset="0"/>
              </a:rPr>
              <a:t>ờng</a:t>
            </a:r>
            <a:r>
              <a:rPr lang="en-US" b="1" dirty="0">
                <a:solidFill>
                  <a:schemeClr val="tx1">
                    <a:lumMod val="85000"/>
                    <a:lumOff val="15000"/>
                  </a:schemeClr>
                </a:solidFill>
                <a:latin typeface="Arial" panose="020B0604020202020204" pitchFamily="34" charset="0"/>
                <a:cs typeface="Arial" panose="020B0604020202020204" pitchFamily="34" charset="0"/>
              </a:rPr>
              <a:t> ĐH </a:t>
            </a:r>
            <a:r>
              <a:rPr lang="en-US" b="1" dirty="0" err="1">
                <a:solidFill>
                  <a:schemeClr val="tx1">
                    <a:lumMod val="85000"/>
                    <a:lumOff val="15000"/>
                  </a:schemeClr>
                </a:solidFill>
                <a:latin typeface="Arial" panose="020B0604020202020204" pitchFamily="34" charset="0"/>
                <a:cs typeface="Arial" panose="020B0604020202020204" pitchFamily="34" charset="0"/>
              </a:rPr>
              <a:t>Công</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nghệ</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Thông</a:t>
            </a:r>
            <a:r>
              <a:rPr lang="en-US" b="1" dirty="0">
                <a:solidFill>
                  <a:schemeClr val="tx1">
                    <a:lumMod val="85000"/>
                    <a:lumOff val="15000"/>
                  </a:schemeClr>
                </a:solidFill>
                <a:latin typeface="Arial" panose="020B0604020202020204" pitchFamily="34" charset="0"/>
                <a:cs typeface="Arial" panose="020B0604020202020204" pitchFamily="34" charset="0"/>
              </a:rPr>
              <a:t> tin</a:t>
            </a:r>
          </a:p>
          <a:p>
            <a:r>
              <a:rPr lang="en-US" b="1" dirty="0" err="1">
                <a:solidFill>
                  <a:schemeClr val="tx1">
                    <a:lumMod val="85000"/>
                    <a:lumOff val="15000"/>
                  </a:schemeClr>
                </a:solidFill>
                <a:latin typeface="Arial" panose="020B0604020202020204" pitchFamily="34" charset="0"/>
                <a:cs typeface="Arial" panose="020B0604020202020204" pitchFamily="34" charset="0"/>
              </a:rPr>
              <a:t>Đại</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Học</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Quốc</a:t>
            </a:r>
            <a:r>
              <a:rPr lang="en-US" b="1" dirty="0">
                <a:solidFill>
                  <a:schemeClr val="tx1">
                    <a:lumMod val="85000"/>
                    <a:lumOff val="15000"/>
                  </a:schemeClr>
                </a:solidFill>
                <a:latin typeface="Arial" panose="020B0604020202020204" pitchFamily="34" charset="0"/>
                <a:cs typeface="Arial" panose="020B0604020202020204" pitchFamily="34" charset="0"/>
              </a:rPr>
              <a:t> Gia </a:t>
            </a:r>
            <a:r>
              <a:rPr lang="en-US" b="1" dirty="0" err="1">
                <a:solidFill>
                  <a:schemeClr val="tx1">
                    <a:lumMod val="85000"/>
                    <a:lumOff val="15000"/>
                  </a:schemeClr>
                </a:solidFill>
                <a:latin typeface="Arial" panose="020B0604020202020204" pitchFamily="34" charset="0"/>
                <a:cs typeface="Arial" panose="020B0604020202020204" pitchFamily="34" charset="0"/>
              </a:rPr>
              <a:t>Thành</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b="1" dirty="0" err="1">
                <a:solidFill>
                  <a:schemeClr val="tx1">
                    <a:lumMod val="85000"/>
                    <a:lumOff val="15000"/>
                  </a:schemeClr>
                </a:solidFill>
                <a:latin typeface="Arial" panose="020B0604020202020204" pitchFamily="34" charset="0"/>
                <a:cs typeface="Arial" panose="020B0604020202020204" pitchFamily="34" charset="0"/>
              </a:rPr>
              <a:t>phố</a:t>
            </a:r>
            <a:r>
              <a:rPr lang="en-US" b="1" dirty="0">
                <a:solidFill>
                  <a:schemeClr val="tx1">
                    <a:lumMod val="85000"/>
                    <a:lumOff val="15000"/>
                  </a:schemeClr>
                </a:solidFill>
                <a:latin typeface="Arial" panose="020B0604020202020204" pitchFamily="34" charset="0"/>
                <a:cs typeface="Arial" panose="020B0604020202020204" pitchFamily="34" charset="0"/>
              </a:rPr>
              <a:t> HCM</a:t>
            </a:r>
          </a:p>
        </p:txBody>
      </p:sp>
      <p:pic>
        <p:nvPicPr>
          <p:cNvPr id="12" name="Picture 2">
            <a:extLst>
              <a:ext uri="{FF2B5EF4-FFF2-40B4-BE49-F238E27FC236}">
                <a16:creationId xmlns:a16="http://schemas.microsoft.com/office/drawing/2014/main" id="{2B37083F-1EFE-467E-A7EE-6246358BC86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955"/>
          <a:stretch/>
        </p:blipFill>
        <p:spPr bwMode="auto">
          <a:xfrm>
            <a:off x="853561" y="1754343"/>
            <a:ext cx="6857072" cy="294171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ee the source image">
            <a:extLst>
              <a:ext uri="{FF2B5EF4-FFF2-40B4-BE49-F238E27FC236}">
                <a16:creationId xmlns:a16="http://schemas.microsoft.com/office/drawing/2014/main" id="{EE84E1ED-388C-423A-AC19-F78056C9A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4442" y="179820"/>
            <a:ext cx="1820474" cy="64633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Trang chủ - NC - Khoa Mạng máy tính và Truyền thông - UIT">
            <a:extLst>
              <a:ext uri="{FF2B5EF4-FFF2-40B4-BE49-F238E27FC236}">
                <a16:creationId xmlns:a16="http://schemas.microsoft.com/office/drawing/2014/main" id="{BC4826C6-D743-7117-A996-08D3AD7547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137282" y="5548956"/>
            <a:ext cx="1271561" cy="1309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9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C5072-28B5-2336-3DE0-9C924C15E20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389697-0468-4BFA-28E9-267FBDA4F36B}"/>
              </a:ext>
            </a:extLst>
          </p:cNvPr>
          <p:cNvSpPr>
            <a:spLocks noGrp="1"/>
          </p:cNvSpPr>
          <p:nvPr>
            <p:ph type="sldNum" sz="quarter" idx="12"/>
          </p:nvPr>
        </p:nvSpPr>
        <p:spPr/>
        <p:txBody>
          <a:bodyPr/>
          <a:lstStyle/>
          <a:p>
            <a:fld id="{B487F271-60DF-4592-BB7F-B45BB4441AA9}" type="slidenum">
              <a:rPr lang="en-US" smtClean="0"/>
              <a:pPr/>
              <a:t>4</a:t>
            </a:fld>
            <a:endParaRPr lang="en-US" dirty="0"/>
          </a:p>
        </p:txBody>
      </p:sp>
      <p:sp>
        <p:nvSpPr>
          <p:cNvPr id="5" name="Rectangle 4">
            <a:extLst>
              <a:ext uri="{FF2B5EF4-FFF2-40B4-BE49-F238E27FC236}">
                <a16:creationId xmlns:a16="http://schemas.microsoft.com/office/drawing/2014/main" id="{76164653-8060-0707-53DF-B426B7CFBD42}"/>
              </a:ext>
            </a:extLst>
          </p:cNvPr>
          <p:cNvSpPr/>
          <p:nvPr/>
        </p:nvSpPr>
        <p:spPr>
          <a:xfrm>
            <a:off x="3728720" y="6504933"/>
            <a:ext cx="1915160" cy="142547"/>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389148AE-5C9C-75FA-BBEF-58DCEF023D0F}"/>
              </a:ext>
            </a:extLst>
          </p:cNvPr>
          <p:cNvSpPr/>
          <p:nvPr/>
        </p:nvSpPr>
        <p:spPr>
          <a:xfrm>
            <a:off x="986747" y="3648856"/>
            <a:ext cx="2747425" cy="830041"/>
          </a:xfrm>
          <a:prstGeom prst="roundRect">
            <a:avLst>
              <a:gd name="adj" fmla="val 50000"/>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2AC5940-085F-96BD-7E42-DD1A22C09817}"/>
              </a:ext>
            </a:extLst>
          </p:cNvPr>
          <p:cNvSpPr txBox="1"/>
          <p:nvPr/>
        </p:nvSpPr>
        <p:spPr>
          <a:xfrm>
            <a:off x="1451502" y="3863821"/>
            <a:ext cx="1817914"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Unipacker</a:t>
            </a:r>
            <a:endParaRPr lang="en-US" sz="2000" dirty="0">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62C3CBE1-A183-9628-09F9-C45A514DC205}"/>
              </a:ext>
            </a:extLst>
          </p:cNvPr>
          <p:cNvSpPr/>
          <p:nvPr/>
        </p:nvSpPr>
        <p:spPr>
          <a:xfrm>
            <a:off x="986747" y="5459614"/>
            <a:ext cx="2747425" cy="830041"/>
          </a:xfrm>
          <a:prstGeom prst="roundRect">
            <a:avLst>
              <a:gd name="adj" fmla="val 50000"/>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8641B9C-419A-6A00-FB94-CF4A11806DDE}"/>
              </a:ext>
            </a:extLst>
          </p:cNvPr>
          <p:cNvSpPr txBox="1"/>
          <p:nvPr/>
        </p:nvSpPr>
        <p:spPr>
          <a:xfrm>
            <a:off x="1370076" y="5673569"/>
            <a:ext cx="1980765"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 Detect It Easy</a:t>
            </a:r>
          </a:p>
        </p:txBody>
      </p:sp>
      <p:sp>
        <p:nvSpPr>
          <p:cNvPr id="10" name="Rectangle: Rounded Corners 9">
            <a:extLst>
              <a:ext uri="{FF2B5EF4-FFF2-40B4-BE49-F238E27FC236}">
                <a16:creationId xmlns:a16="http://schemas.microsoft.com/office/drawing/2014/main" id="{B2A694EA-954C-6AEC-B545-1D3A371946CB}"/>
              </a:ext>
            </a:extLst>
          </p:cNvPr>
          <p:cNvSpPr/>
          <p:nvPr/>
        </p:nvSpPr>
        <p:spPr>
          <a:xfrm>
            <a:off x="5420734" y="3648856"/>
            <a:ext cx="2747425" cy="830041"/>
          </a:xfrm>
          <a:prstGeom prst="roundRect">
            <a:avLst>
              <a:gd name="adj" fmla="val 50000"/>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6525760-F6B8-2F69-AB00-3A7C129871C4}"/>
              </a:ext>
            </a:extLst>
          </p:cNvPr>
          <p:cNvSpPr txBox="1"/>
          <p:nvPr/>
        </p:nvSpPr>
        <p:spPr>
          <a:xfrm>
            <a:off x="5885489" y="3863821"/>
            <a:ext cx="1817914"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ClamAV</a:t>
            </a:r>
            <a:endParaRPr lang="en-US" sz="2000" dirty="0">
              <a:latin typeface="Arial" panose="020B0604020202020204" pitchFamily="34" charset="0"/>
              <a:cs typeface="Arial" panose="020B0604020202020204" pitchFamily="34" charset="0"/>
            </a:endParaRPr>
          </a:p>
        </p:txBody>
      </p:sp>
      <p:sp>
        <p:nvSpPr>
          <p:cNvPr id="12" name="Rectangle: Rounded Corners 11">
            <a:extLst>
              <a:ext uri="{FF2B5EF4-FFF2-40B4-BE49-F238E27FC236}">
                <a16:creationId xmlns:a16="http://schemas.microsoft.com/office/drawing/2014/main" id="{4A2716F4-2FD8-1051-1B46-209F309A52F1}"/>
              </a:ext>
            </a:extLst>
          </p:cNvPr>
          <p:cNvSpPr/>
          <p:nvPr/>
        </p:nvSpPr>
        <p:spPr>
          <a:xfrm>
            <a:off x="5420734" y="5459614"/>
            <a:ext cx="2747425" cy="830041"/>
          </a:xfrm>
          <a:prstGeom prst="roundRect">
            <a:avLst>
              <a:gd name="adj" fmla="val 50000"/>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330864F-F115-BE81-F922-D10DD0A67A5F}"/>
              </a:ext>
            </a:extLst>
          </p:cNvPr>
          <p:cNvSpPr txBox="1"/>
          <p:nvPr/>
        </p:nvSpPr>
        <p:spPr>
          <a:xfrm>
            <a:off x="5885489" y="5674579"/>
            <a:ext cx="1817914"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PEiD</a:t>
            </a:r>
            <a:endParaRPr lang="en-US" sz="2000" dirty="0">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E2559709-5B05-11B9-04A3-5A425E17592D}"/>
              </a:ext>
            </a:extLst>
          </p:cNvPr>
          <p:cNvSpPr/>
          <p:nvPr/>
        </p:nvSpPr>
        <p:spPr>
          <a:xfrm>
            <a:off x="4022281" y="4349271"/>
            <a:ext cx="1110343" cy="11103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Arial" panose="020B0604020202020204" pitchFamily="34" charset="0"/>
                <a:cs typeface="Arial" panose="020B0604020202020204" pitchFamily="34" charset="0"/>
              </a:rPr>
              <a:t>Tool</a:t>
            </a:r>
          </a:p>
        </p:txBody>
      </p:sp>
      <p:cxnSp>
        <p:nvCxnSpPr>
          <p:cNvPr id="16" name="Connector: Elbow 15">
            <a:extLst>
              <a:ext uri="{FF2B5EF4-FFF2-40B4-BE49-F238E27FC236}">
                <a16:creationId xmlns:a16="http://schemas.microsoft.com/office/drawing/2014/main" id="{D3E7B2C6-DDBA-DBC0-3660-42C9D94EE6F0}"/>
              </a:ext>
            </a:extLst>
          </p:cNvPr>
          <p:cNvCxnSpPr>
            <a:stCxn id="14" idx="5"/>
            <a:endCxn id="12" idx="1"/>
          </p:cNvCxnSpPr>
          <p:nvPr/>
        </p:nvCxnSpPr>
        <p:spPr>
          <a:xfrm rot="16200000" flipH="1">
            <a:off x="4906563" y="5360463"/>
            <a:ext cx="577627" cy="45071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DC125C2C-6347-888F-5AC8-310CA2DDB830}"/>
              </a:ext>
            </a:extLst>
          </p:cNvPr>
          <p:cNvCxnSpPr>
            <a:stCxn id="14" idx="3"/>
            <a:endCxn id="8" idx="3"/>
          </p:cNvCxnSpPr>
          <p:nvPr/>
        </p:nvCxnSpPr>
        <p:spPr>
          <a:xfrm rot="5400000">
            <a:off x="3670717" y="5360464"/>
            <a:ext cx="577627" cy="45071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D4920943-F623-DFA7-D35D-D7BFD20F3CDB}"/>
              </a:ext>
            </a:extLst>
          </p:cNvPr>
          <p:cNvCxnSpPr>
            <a:stCxn id="14" idx="1"/>
            <a:endCxn id="6" idx="3"/>
          </p:cNvCxnSpPr>
          <p:nvPr/>
        </p:nvCxnSpPr>
        <p:spPr>
          <a:xfrm rot="16200000" flipV="1">
            <a:off x="3735530" y="4062519"/>
            <a:ext cx="448000" cy="45071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11FB63FB-5B2F-A076-4094-20C44C8BB116}"/>
              </a:ext>
            </a:extLst>
          </p:cNvPr>
          <p:cNvCxnSpPr>
            <a:stCxn id="14" idx="7"/>
            <a:endCxn id="10" idx="1"/>
          </p:cNvCxnSpPr>
          <p:nvPr/>
        </p:nvCxnSpPr>
        <p:spPr>
          <a:xfrm rot="5400000" flipH="1" flipV="1">
            <a:off x="4971376" y="4062519"/>
            <a:ext cx="448000" cy="45071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14A62B66-FC87-7BCD-349C-BE93449C4845}"/>
              </a:ext>
            </a:extLst>
          </p:cNvPr>
          <p:cNvSpPr txBox="1">
            <a:spLocks/>
          </p:cNvSpPr>
          <p:nvPr/>
        </p:nvSpPr>
        <p:spPr>
          <a:xfrm>
            <a:off x="322346" y="297044"/>
            <a:ext cx="8214072" cy="5101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r>
              <a:rPr lang="vi-VN" sz="2800" dirty="0">
                <a:solidFill>
                  <a:srgbClr val="FF0000"/>
                </a:solidFill>
              </a:rPr>
              <a:t>Phần I: </a:t>
            </a:r>
            <a:r>
              <a:rPr lang="en-US" sz="2800" dirty="0" err="1">
                <a:solidFill>
                  <a:srgbClr val="FF0000"/>
                </a:solidFill>
              </a:rPr>
              <a:t>Tổng</a:t>
            </a:r>
            <a:r>
              <a:rPr lang="en-US" sz="2800" dirty="0">
                <a:solidFill>
                  <a:srgbClr val="FF0000"/>
                </a:solidFill>
              </a:rPr>
              <a:t> </a:t>
            </a:r>
            <a:r>
              <a:rPr lang="en-US" sz="2800" dirty="0" err="1">
                <a:solidFill>
                  <a:srgbClr val="FF0000"/>
                </a:solidFill>
              </a:rPr>
              <a:t>quan</a:t>
            </a:r>
            <a:r>
              <a:rPr lang="en-US" sz="2800" dirty="0">
                <a:solidFill>
                  <a:srgbClr val="FF0000"/>
                </a:solidFill>
              </a:rPr>
              <a:t> </a:t>
            </a:r>
            <a:r>
              <a:rPr lang="en-US" sz="2800" dirty="0" err="1">
                <a:solidFill>
                  <a:srgbClr val="FF0000"/>
                </a:solidFill>
              </a:rPr>
              <a:t>đề</a:t>
            </a:r>
            <a:r>
              <a:rPr lang="en-US" sz="2800" dirty="0">
                <a:solidFill>
                  <a:srgbClr val="FF0000"/>
                </a:solidFill>
              </a:rPr>
              <a:t> </a:t>
            </a:r>
            <a:r>
              <a:rPr lang="en-US" sz="2800" dirty="0" err="1">
                <a:solidFill>
                  <a:srgbClr val="FF0000"/>
                </a:solidFill>
              </a:rPr>
              <a:t>tài</a:t>
            </a:r>
            <a:endParaRPr lang="en-US" sz="2800" dirty="0"/>
          </a:p>
        </p:txBody>
      </p:sp>
      <p:sp>
        <p:nvSpPr>
          <p:cNvPr id="15" name="TextBox 14">
            <a:extLst>
              <a:ext uri="{FF2B5EF4-FFF2-40B4-BE49-F238E27FC236}">
                <a16:creationId xmlns:a16="http://schemas.microsoft.com/office/drawing/2014/main" id="{E61FAC0C-0B77-E33C-636A-689E3EDE9CCC}"/>
              </a:ext>
            </a:extLst>
          </p:cNvPr>
          <p:cNvSpPr txBox="1"/>
          <p:nvPr/>
        </p:nvSpPr>
        <p:spPr>
          <a:xfrm>
            <a:off x="227155" y="1086938"/>
            <a:ext cx="8726345" cy="2708434"/>
          </a:xfrm>
          <a:prstGeom prst="rect">
            <a:avLst/>
          </a:prstGeom>
          <a:noFill/>
        </p:spPr>
        <p:txBody>
          <a:bodyPr wrap="square">
            <a:spAutoFit/>
          </a:bodyPr>
          <a:lstStyle/>
          <a:p>
            <a:pPr algn="just">
              <a:lnSpc>
                <a:spcPct val="100000"/>
              </a:lnSpc>
            </a:pPr>
            <a:r>
              <a:rPr lang="en-US" sz="2000" dirty="0" err="1">
                <a:effectLst/>
                <a:latin typeface="Arial" panose="020B0604020202020204" pitchFamily="34" charset="0"/>
                <a:ea typeface="Calibri" panose="020F0502020204030204" pitchFamily="34" charset="0"/>
                <a:cs typeface="Arial" panose="020B0604020202020204" pitchFamily="34" charset="0"/>
              </a:rPr>
              <a:t>Một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trong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những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kỹ</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thuật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đã</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xuất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hiện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từ</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khá</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lâu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được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các</a:t>
            </a:r>
            <a:r>
              <a:rPr lang="en-US" sz="2000" dirty="0">
                <a:effectLst/>
                <a:latin typeface="Arial" panose="020B0604020202020204" pitchFamily="34" charset="0"/>
                <a:ea typeface="Calibri" panose="020F0502020204030204" pitchFamily="34" charset="0"/>
                <a:cs typeface="Arial" panose="020B0604020202020204" pitchFamily="34" charset="0"/>
              </a:rPr>
              <a:t> tin </a:t>
            </a:r>
            <a:r>
              <a:rPr lang="en-US" sz="2000" dirty="0" err="1">
                <a:effectLst/>
                <a:latin typeface="Arial" panose="020B0604020202020204" pitchFamily="34" charset="0"/>
                <a:ea typeface="Calibri" panose="020F0502020204030204" pitchFamily="34" charset="0"/>
                <a:cs typeface="Arial" panose="020B0604020202020204" pitchFamily="34" charset="0"/>
              </a:rPr>
              <a:t>tặc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sử</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dụng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rộng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rãi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để</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che</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giấu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mã</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độc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đóng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gói</a:t>
            </a:r>
            <a:r>
              <a:rPr lang="en-US" sz="2000" dirty="0">
                <a:effectLst/>
                <a:latin typeface="Arial" panose="020B0604020202020204" pitchFamily="34" charset="0"/>
                <a:ea typeface="Calibri" panose="020F0502020204030204" pitchFamily="34" charset="0"/>
                <a:cs typeface="Arial" panose="020B0604020202020204" pitchFamily="34" charset="0"/>
              </a:rPr>
              <a:t> (packing).</a:t>
            </a:r>
          </a:p>
          <a:p>
            <a:pPr marL="342900" indent="-342900" algn="just">
              <a:lnSpc>
                <a:spcPct val="150000"/>
              </a:lnSpc>
              <a:buFont typeface="Arial" panose="020B0604020202020204" pitchFamily="34" charset="0"/>
              <a:buChar char="•"/>
            </a:pPr>
            <a:r>
              <a:rPr lang="en-US" sz="2000" dirty="0" err="1">
                <a:effectLst/>
                <a:latin typeface="Arial" panose="020B0604020202020204" pitchFamily="34" charset="0"/>
                <a:ea typeface="Calibri" panose="020F0502020204030204" pitchFamily="34" charset="0"/>
                <a:cs typeface="Arial" panose="020B0604020202020204" pitchFamily="34" charset="0"/>
              </a:rPr>
              <a:t>Giúp</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giảm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kích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thước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tập</a:t>
            </a:r>
            <a:r>
              <a:rPr lang="en-US" sz="2000" dirty="0">
                <a:effectLst/>
                <a:latin typeface="Arial" panose="020B0604020202020204" pitchFamily="34" charset="0"/>
                <a:ea typeface="Calibri" panose="020F0502020204030204" pitchFamily="34" charset="0"/>
                <a:cs typeface="Arial" panose="020B0604020202020204" pitchFamily="34" charset="0"/>
              </a:rPr>
              <a:t> tin </a:t>
            </a:r>
            <a:r>
              <a:rPr lang="en-US" sz="2000" dirty="0" err="1">
                <a:effectLst/>
                <a:latin typeface="Arial" panose="020B0604020202020204" pitchFamily="34" charset="0"/>
                <a:ea typeface="Calibri" panose="020F0502020204030204" pitchFamily="34" charset="0"/>
                <a:cs typeface="Arial" panose="020B0604020202020204" pitchFamily="34" charset="0"/>
              </a:rPr>
              <a:t>mà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còn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che</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giấu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mã</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nguồn</a:t>
            </a:r>
            <a:endParaRPr lang="en-US" sz="2000" dirty="0">
              <a:effectLst/>
              <a:latin typeface="Arial" panose="020B0604020202020204" pitchFamily="34" charset="0"/>
              <a:ea typeface="Calibri" panose="020F0502020204030204" pitchFamily="34" charset="0"/>
              <a:cs typeface="Arial" panose="020B0604020202020204" pitchFamily="34" charset="0"/>
            </a:endParaRPr>
          </a:p>
          <a:p>
            <a:pPr marL="342900" indent="-342900" algn="just">
              <a:lnSpc>
                <a:spcPct val="100000"/>
              </a:lnSpc>
              <a:buFont typeface="Arial" panose="020B0604020202020204" pitchFamily="34" charset="0"/>
              <a:buChar char="•"/>
            </a:pPr>
            <a:r>
              <a:rPr lang="en-US" sz="2000" dirty="0" err="1">
                <a:latin typeface="Arial" panose="020B0604020202020204" pitchFamily="34" charset="0"/>
                <a:ea typeface="Calibri" panose="020F0502020204030204" pitchFamily="34" charset="0"/>
                <a:cs typeface="Arial" panose="020B0604020202020204" pitchFamily="34" charset="0"/>
              </a:rPr>
              <a:t>L</a:t>
            </a:r>
            <a:r>
              <a:rPr lang="en-US" sz="2000" dirty="0" err="1">
                <a:effectLst/>
                <a:latin typeface="Arial" panose="020B0604020202020204" pitchFamily="34" charset="0"/>
                <a:ea typeface="Calibri" panose="020F0502020204030204" pitchFamily="34" charset="0"/>
                <a:cs typeface="Arial" panose="020B0604020202020204" pitchFamily="34" charset="0"/>
              </a:rPr>
              <a:t>àm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phức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tạp</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quá</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trình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phân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tích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phát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hiện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mã</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độc</a:t>
            </a:r>
            <a:r>
              <a:rPr lang="en-US" sz="2000" dirty="0">
                <a:effectLst/>
                <a:latin typeface="Arial" panose="020B0604020202020204" pitchFamily="34" charset="0"/>
                <a:ea typeface="Calibri" panose="020F0502020204030204" pitchFamily="34" charset="0"/>
                <a:cs typeface="Arial" panose="020B0604020202020204" pitchFamily="34" charset="0"/>
              </a:rPr>
              <a:t>.</a:t>
            </a:r>
            <a:r>
              <a:rPr lang="en-US" sz="2000" dirty="0">
                <a:latin typeface="Arial" panose="020B0604020202020204" pitchFamily="34" charset="0"/>
                <a:ea typeface="Calibri" panose="020F0502020204030204" pitchFamily="34" charset="0"/>
                <a:cs typeface="Arial" panose="020B0604020202020204" pitchFamily="34" charset="0"/>
              </a:rPr>
              <a:t> </a:t>
            </a:r>
          </a:p>
          <a:p>
            <a:pPr algn="just">
              <a:lnSpc>
                <a:spcPct val="150000"/>
              </a:lnSpc>
            </a:pPr>
            <a:r>
              <a:rPr lang="en-US" sz="2000" dirty="0" err="1">
                <a:latin typeface="Arial" panose="020B0604020202020204" pitchFamily="34" charset="0"/>
                <a:ea typeface="Calibri" panose="020F0502020204030204" pitchFamily="34" charset="0"/>
                <a:cs typeface="Arial" panose="020B0604020202020204" pitchFamily="34" charset="0"/>
              </a:rPr>
              <a:t>Để</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vượt</a:t>
            </a:r>
            <a:r>
              <a:rPr lang="en-US" sz="2000" dirty="0">
                <a:latin typeface="Arial" panose="020B0604020202020204" pitchFamily="34" charset="0"/>
                <a:ea typeface="Calibri" panose="020F0502020204030204" pitchFamily="34" charset="0"/>
                <a:cs typeface="Arial" panose="020B0604020202020204" pitchFamily="34" charset="0"/>
              </a:rPr>
              <a:t> qua </a:t>
            </a:r>
            <a:r>
              <a:rPr lang="en-US" sz="2000" dirty="0" err="1">
                <a:latin typeface="Arial" panose="020B0604020202020204" pitchFamily="34" charset="0"/>
                <a:ea typeface="Calibri" panose="020F0502020204030204" pitchFamily="34" charset="0"/>
                <a:cs typeface="Arial" panose="020B0604020202020204" pitchFamily="34" charset="0"/>
              </a:rPr>
              <a:t>các</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thách</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thức</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trên</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nhóm</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chúng</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em</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sẽ</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sử</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dụng</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bốn</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công</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cụ</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chính</a:t>
            </a:r>
            <a:r>
              <a:rPr lang="en-US" sz="2000" dirty="0">
                <a:latin typeface="Arial" panose="020B0604020202020204" pitchFamily="34" charset="0"/>
                <a:ea typeface="Calibri" panose="020F050202020403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lvl="1" algn="just">
              <a:lnSpc>
                <a:spcPct val="100000"/>
              </a:lnSpc>
              <a:buFont typeface="Courier New" panose="02070309020205020404" pitchFamily="49" charset="0"/>
              <a:buChar char="o"/>
            </a:pPr>
            <a:endParaRPr lang="en-US"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524C59B8-9005-01C2-A5D0-59DCD09D8808}"/>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17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64B07-7DB7-C8B9-5047-45E507D021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679387-974B-C1C9-CD2C-39F7E42E9E28}"/>
              </a:ext>
            </a:extLst>
          </p:cNvPr>
          <p:cNvSpPr>
            <a:spLocks noGrp="1"/>
          </p:cNvSpPr>
          <p:nvPr>
            <p:ph idx="1"/>
          </p:nvPr>
        </p:nvSpPr>
        <p:spPr>
          <a:xfrm>
            <a:off x="581306" y="1662789"/>
            <a:ext cx="8290551" cy="3061612"/>
          </a:xfrm>
        </p:spPr>
        <p:txBody>
          <a:bodyPr>
            <a:normAutofit/>
          </a:bodyPr>
          <a:lstStyle/>
          <a:p>
            <a:pPr algn="just">
              <a:lnSpc>
                <a:spcPct val="100000"/>
              </a:lnSpc>
            </a:pPr>
            <a:r>
              <a:rPr lang="en-US" sz="2000" dirty="0"/>
              <a:t>T</a:t>
            </a:r>
            <a:r>
              <a:rPr lang="vi-VN" sz="2000" dirty="0"/>
              <a:t>ập trung vào việ</a:t>
            </a:r>
            <a:r>
              <a:rPr lang="en-US" sz="2000" dirty="0"/>
              <a:t>c</a:t>
            </a:r>
            <a:r>
              <a:rPr lang="vi-VN" sz="2000" dirty="0"/>
              <a:t> so sánh và đánh giá hiệu quả của </a:t>
            </a:r>
            <a:r>
              <a:rPr lang="en-US" sz="2000" dirty="0"/>
              <a:t>4</a:t>
            </a:r>
            <a:r>
              <a:rPr lang="vi-VN" sz="2000" dirty="0"/>
              <a:t> công cụ phổ biến hiện nay như Unipacker, PEiD, Detect It Easy (DIE) và ClamAV trong việc phát hiện và giải nén các tệp thực thi Windows bị đóng gói. </a:t>
            </a:r>
            <a:endParaRPr lang="en-US" sz="2000" dirty="0"/>
          </a:p>
          <a:p>
            <a:pPr algn="just">
              <a:lnSpc>
                <a:spcPct val="100000"/>
              </a:lnSpc>
            </a:pPr>
            <a:r>
              <a:rPr lang="en-US" sz="2000" dirty="0"/>
              <a:t>P</a:t>
            </a:r>
            <a:r>
              <a:rPr lang="vi-VN" sz="2000" dirty="0"/>
              <a:t>hân tích tác động của quá trình giải nén đến hiệu suất của các mô hình học máy trong nhiệm vụ phân loại tệp là lành tính hay độc hai. </a:t>
            </a:r>
            <a:endParaRPr lang="en-US" sz="2000" dirty="0"/>
          </a:p>
          <a:p>
            <a:pPr marL="0" indent="0" algn="just">
              <a:lnSpc>
                <a:spcPct val="100000"/>
              </a:lnSpc>
              <a:buNone/>
            </a:pPr>
            <a:r>
              <a:rPr lang="en-US" sz="2400" dirty="0">
                <a:ln>
                  <a:solidFill>
                    <a:schemeClr val="accent1">
                      <a:lumMod val="75000"/>
                    </a:schemeClr>
                  </a:solidFill>
                </a:ln>
                <a:solidFill>
                  <a:schemeClr val="accent1"/>
                </a:solidFill>
                <a:sym typeface="Wingdings" panose="05000000000000000000" pitchFamily="2" charset="2"/>
              </a:rPr>
              <a:t></a:t>
            </a:r>
            <a:r>
              <a:rPr lang="en-US" sz="2000" dirty="0"/>
              <a:t> </a:t>
            </a:r>
            <a:r>
              <a:rPr lang="vi-VN" sz="2000" dirty="0"/>
              <a:t>Qua đó, hướng đến mục tiêu làm rõ liệu quá trình giải nén có thực sự cải thiện độ chính xác của mô hình phát hiện phần mềm độc hại hay không</a:t>
            </a:r>
            <a:r>
              <a:rPr lang="en-US" sz="2000" dirty="0"/>
              <a:t>.</a:t>
            </a:r>
          </a:p>
        </p:txBody>
      </p:sp>
      <p:sp>
        <p:nvSpPr>
          <p:cNvPr id="4" name="Slide Number Placeholder 3">
            <a:extLst>
              <a:ext uri="{FF2B5EF4-FFF2-40B4-BE49-F238E27FC236}">
                <a16:creationId xmlns:a16="http://schemas.microsoft.com/office/drawing/2014/main" id="{27E25E9E-854E-6F04-6E2A-9CC4FB749068}"/>
              </a:ext>
            </a:extLst>
          </p:cNvPr>
          <p:cNvSpPr>
            <a:spLocks noGrp="1"/>
          </p:cNvSpPr>
          <p:nvPr>
            <p:ph type="sldNum" sz="quarter" idx="12"/>
          </p:nvPr>
        </p:nvSpPr>
        <p:spPr/>
        <p:txBody>
          <a:bodyPr/>
          <a:lstStyle/>
          <a:p>
            <a:fld id="{B487F271-60DF-4592-BB7F-B45BB4441AA9}" type="slidenum">
              <a:rPr lang="en-US" smtClean="0"/>
              <a:pPr/>
              <a:t>5</a:t>
            </a:fld>
            <a:endParaRPr lang="en-US" dirty="0"/>
          </a:p>
        </p:txBody>
      </p:sp>
      <p:sp>
        <p:nvSpPr>
          <p:cNvPr id="5" name="Rectangle 4">
            <a:extLst>
              <a:ext uri="{FF2B5EF4-FFF2-40B4-BE49-F238E27FC236}">
                <a16:creationId xmlns:a16="http://schemas.microsoft.com/office/drawing/2014/main" id="{C693E7EE-D68E-0270-D297-D7C73A9CBE15}"/>
              </a:ext>
            </a:extLst>
          </p:cNvPr>
          <p:cNvSpPr/>
          <p:nvPr/>
        </p:nvSpPr>
        <p:spPr>
          <a:xfrm>
            <a:off x="3728720" y="6504933"/>
            <a:ext cx="1915160" cy="142547"/>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D65EE0F-F677-CD91-F27F-B975884E91A8}"/>
              </a:ext>
            </a:extLst>
          </p:cNvPr>
          <p:cNvSpPr txBox="1"/>
          <p:nvPr/>
        </p:nvSpPr>
        <p:spPr>
          <a:xfrm>
            <a:off x="446315" y="1012791"/>
            <a:ext cx="2928257" cy="461665"/>
          </a:xfrm>
          <a:prstGeom prst="rect">
            <a:avLst/>
          </a:prstGeom>
          <a:noFill/>
        </p:spPr>
        <p:txBody>
          <a:bodyPr wrap="square" rtlCol="0">
            <a:spAutoFit/>
          </a:bodyPr>
          <a:lstStyle/>
          <a:p>
            <a:r>
              <a:rPr lang="en-US" sz="2400" b="1" dirty="0" err="1">
                <a:solidFill>
                  <a:schemeClr val="accent1"/>
                </a:solidFill>
                <a:latin typeface="Arial" panose="020B0604020202020204" pitchFamily="34" charset="0"/>
                <a:cs typeface="Arial" panose="020B0604020202020204" pitchFamily="34" charset="0"/>
              </a:rPr>
              <a:t>Mục</a:t>
            </a:r>
            <a:r>
              <a:rPr lang="en-US" sz="2400" b="1" dirty="0">
                <a:solidFill>
                  <a:schemeClr val="accent1"/>
                </a:solidFill>
                <a:latin typeface="Arial" panose="020B0604020202020204" pitchFamily="34" charset="0"/>
                <a:cs typeface="Arial" panose="020B0604020202020204" pitchFamily="34" charset="0"/>
              </a:rPr>
              <a:t> </a:t>
            </a:r>
            <a:r>
              <a:rPr lang="en-US" sz="2400" b="1" dirty="0" err="1">
                <a:solidFill>
                  <a:schemeClr val="accent1"/>
                </a:solidFill>
                <a:latin typeface="Arial" panose="020B0604020202020204" pitchFamily="34" charset="0"/>
                <a:cs typeface="Arial" panose="020B0604020202020204" pitchFamily="34" charset="0"/>
              </a:rPr>
              <a:t>tiêu</a:t>
            </a:r>
            <a:r>
              <a:rPr lang="en-US" sz="2400" b="1" dirty="0">
                <a:solidFill>
                  <a:schemeClr val="accent1"/>
                </a:solidFill>
                <a:latin typeface="Arial" panose="020B0604020202020204" pitchFamily="34" charset="0"/>
                <a:cs typeface="Arial" panose="020B0604020202020204" pitchFamily="34" charset="0"/>
              </a:rPr>
              <a:t>:</a:t>
            </a:r>
          </a:p>
        </p:txBody>
      </p:sp>
      <p:sp>
        <p:nvSpPr>
          <p:cNvPr id="9" name="Title 1">
            <a:extLst>
              <a:ext uri="{FF2B5EF4-FFF2-40B4-BE49-F238E27FC236}">
                <a16:creationId xmlns:a16="http://schemas.microsoft.com/office/drawing/2014/main" id="{F2CB7913-04CD-52B0-CBC0-23B010176DEA}"/>
              </a:ext>
            </a:extLst>
          </p:cNvPr>
          <p:cNvSpPr txBox="1">
            <a:spLocks/>
          </p:cNvSpPr>
          <p:nvPr/>
        </p:nvSpPr>
        <p:spPr>
          <a:xfrm>
            <a:off x="322346" y="297044"/>
            <a:ext cx="8214072" cy="5101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r>
              <a:rPr lang="vi-VN" sz="2800" dirty="0">
                <a:solidFill>
                  <a:srgbClr val="FF0000"/>
                </a:solidFill>
              </a:rPr>
              <a:t>Phần I: </a:t>
            </a:r>
            <a:r>
              <a:rPr lang="en-US" sz="2800" dirty="0" err="1">
                <a:solidFill>
                  <a:srgbClr val="FF0000"/>
                </a:solidFill>
              </a:rPr>
              <a:t>Tổng</a:t>
            </a:r>
            <a:r>
              <a:rPr lang="en-US" sz="2800" dirty="0">
                <a:solidFill>
                  <a:srgbClr val="FF0000"/>
                </a:solidFill>
              </a:rPr>
              <a:t> </a:t>
            </a:r>
            <a:r>
              <a:rPr lang="en-US" sz="2800" dirty="0" err="1">
                <a:solidFill>
                  <a:srgbClr val="FF0000"/>
                </a:solidFill>
              </a:rPr>
              <a:t>quan</a:t>
            </a:r>
            <a:r>
              <a:rPr lang="en-US" sz="2800" dirty="0">
                <a:solidFill>
                  <a:srgbClr val="FF0000"/>
                </a:solidFill>
              </a:rPr>
              <a:t> </a:t>
            </a:r>
            <a:r>
              <a:rPr lang="en-US" sz="2800" dirty="0" err="1">
                <a:solidFill>
                  <a:srgbClr val="FF0000"/>
                </a:solidFill>
              </a:rPr>
              <a:t>đề</a:t>
            </a:r>
            <a:r>
              <a:rPr lang="en-US" sz="2800" dirty="0">
                <a:solidFill>
                  <a:srgbClr val="FF0000"/>
                </a:solidFill>
              </a:rPr>
              <a:t> </a:t>
            </a:r>
            <a:r>
              <a:rPr lang="en-US" sz="2800" dirty="0" err="1">
                <a:solidFill>
                  <a:srgbClr val="FF0000"/>
                </a:solidFill>
              </a:rPr>
              <a:t>tài</a:t>
            </a:r>
            <a:endParaRPr lang="en-US" sz="2800" dirty="0"/>
          </a:p>
        </p:txBody>
      </p:sp>
      <p:sp>
        <p:nvSpPr>
          <p:cNvPr id="2" name="Rectangle 1">
            <a:extLst>
              <a:ext uri="{FF2B5EF4-FFF2-40B4-BE49-F238E27FC236}">
                <a16:creationId xmlns:a16="http://schemas.microsoft.com/office/drawing/2014/main" id="{AC39C394-113C-30FB-59B0-9FD340E9264E}"/>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38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9CBE7-C135-AAEB-9F12-C1ADD4F353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0300E0-275B-0E42-5D90-28C683E22740}"/>
              </a:ext>
            </a:extLst>
          </p:cNvPr>
          <p:cNvSpPr>
            <a:spLocks noGrp="1"/>
          </p:cNvSpPr>
          <p:nvPr>
            <p:ph type="title"/>
          </p:nvPr>
        </p:nvSpPr>
        <p:spPr/>
        <p:txBody>
          <a:bodyPr/>
          <a:lstStyle/>
          <a:p>
            <a:r>
              <a:rPr lang="en-US" dirty="0" err="1"/>
              <a:t>Nội</a:t>
            </a:r>
            <a:r>
              <a:rPr lang="en-US" dirty="0"/>
              <a:t> dung </a:t>
            </a:r>
            <a:r>
              <a:rPr lang="en-US" dirty="0" err="1"/>
              <a:t>báo</a:t>
            </a:r>
            <a:r>
              <a:rPr lang="en-US" dirty="0"/>
              <a:t> </a:t>
            </a:r>
            <a:r>
              <a:rPr lang="en-US" dirty="0" err="1"/>
              <a:t>cáo</a:t>
            </a:r>
            <a:endParaRPr lang="en-US" dirty="0"/>
          </a:p>
        </p:txBody>
      </p:sp>
      <p:sp>
        <p:nvSpPr>
          <p:cNvPr id="3" name="Content Placeholder 2">
            <a:extLst>
              <a:ext uri="{FF2B5EF4-FFF2-40B4-BE49-F238E27FC236}">
                <a16:creationId xmlns:a16="http://schemas.microsoft.com/office/drawing/2014/main" id="{9B9C1D0A-1579-26DC-BD5E-F4367E29B258}"/>
              </a:ext>
            </a:extLst>
          </p:cNvPr>
          <p:cNvSpPr>
            <a:spLocks noGrp="1"/>
          </p:cNvSpPr>
          <p:nvPr>
            <p:ph idx="1"/>
          </p:nvPr>
        </p:nvSpPr>
        <p:spPr/>
        <p:txBody>
          <a:bodyPr vert="horz" lIns="91440" tIns="45720" rIns="91440" bIns="45720" rtlCol="0" anchor="t">
            <a:normAutofit/>
          </a:bodyPr>
          <a:lstStyle/>
          <a:p>
            <a:pPr marL="292735" indent="-292735" defTabSz="385571">
              <a:spcBef>
                <a:spcPts val="2700"/>
              </a:spcBef>
              <a:defRPr sz="1800"/>
            </a:pPr>
            <a:r>
              <a:rPr lang="vi-VN" sz="2400" b="1" dirty="0"/>
              <a:t>Phần I:</a:t>
            </a:r>
            <a:r>
              <a:rPr lang="en-US" sz="2400" b="1" dirty="0"/>
              <a:t> </a:t>
            </a:r>
            <a:r>
              <a:rPr lang="en-US" sz="2400" b="1" dirty="0" err="1"/>
              <a:t>Tổng</a:t>
            </a:r>
            <a:r>
              <a:rPr lang="en-US" sz="2400" b="1" dirty="0"/>
              <a:t> </a:t>
            </a:r>
            <a:r>
              <a:rPr lang="en-US" sz="2400" b="1" dirty="0" err="1"/>
              <a:t>quan</a:t>
            </a:r>
            <a:r>
              <a:rPr lang="en-US" sz="2400" b="1" dirty="0"/>
              <a:t> </a:t>
            </a:r>
            <a:r>
              <a:rPr lang="en-US" sz="2400" b="1" dirty="0" err="1"/>
              <a:t>đề</a:t>
            </a:r>
            <a:r>
              <a:rPr lang="en-US" sz="2400" b="1" dirty="0"/>
              <a:t> </a:t>
            </a:r>
            <a:r>
              <a:rPr lang="en-US" sz="2400" b="1" dirty="0" err="1"/>
              <a:t>tài</a:t>
            </a:r>
            <a:endParaRPr lang="vi-VN" sz="2400" dirty="0"/>
          </a:p>
          <a:p>
            <a:pPr marL="292735" indent="-292735" defTabSz="385571">
              <a:spcBef>
                <a:spcPts val="2700"/>
              </a:spcBef>
              <a:defRPr sz="1800"/>
            </a:pPr>
            <a:r>
              <a:rPr lang="vi-VN" sz="2400" b="1" dirty="0">
                <a:solidFill>
                  <a:srgbClr val="FF0000"/>
                </a:solidFill>
              </a:rPr>
              <a:t>Phần II:</a:t>
            </a:r>
            <a:r>
              <a:rPr lang="en-US" sz="2400" b="1" dirty="0">
                <a:solidFill>
                  <a:srgbClr val="FF0000"/>
                </a:solidFill>
              </a:rPr>
              <a:t> </a:t>
            </a:r>
            <a:r>
              <a:rPr lang="en-US" sz="2400" b="1" dirty="0" err="1">
                <a:solidFill>
                  <a:srgbClr val="FF0000"/>
                </a:solidFill>
              </a:rPr>
              <a:t>Cơ</a:t>
            </a:r>
            <a:r>
              <a:rPr lang="en-US" sz="2400" b="1" dirty="0">
                <a:solidFill>
                  <a:srgbClr val="FF0000"/>
                </a:solidFill>
              </a:rPr>
              <a:t> </a:t>
            </a:r>
            <a:r>
              <a:rPr lang="en-US" sz="2400" b="1" dirty="0" err="1">
                <a:solidFill>
                  <a:srgbClr val="FF0000"/>
                </a:solidFill>
              </a:rPr>
              <a:t>sở</a:t>
            </a:r>
            <a:r>
              <a:rPr lang="en-US" sz="2400" b="1" dirty="0">
                <a:solidFill>
                  <a:srgbClr val="FF0000"/>
                </a:solidFill>
              </a:rPr>
              <a:t> </a:t>
            </a:r>
            <a:r>
              <a:rPr lang="en-US" sz="2400" b="1" dirty="0" err="1">
                <a:solidFill>
                  <a:srgbClr val="FF0000"/>
                </a:solidFill>
              </a:rPr>
              <a:t>lý</a:t>
            </a:r>
            <a:r>
              <a:rPr lang="en-US" sz="2400" b="1" dirty="0">
                <a:solidFill>
                  <a:srgbClr val="FF0000"/>
                </a:solidFill>
              </a:rPr>
              <a:t> </a:t>
            </a:r>
            <a:r>
              <a:rPr lang="en-US" sz="2400" b="1" dirty="0" err="1">
                <a:solidFill>
                  <a:srgbClr val="FF0000"/>
                </a:solidFill>
              </a:rPr>
              <a:t>thuyết</a:t>
            </a:r>
            <a:endParaRPr lang="en-US" sz="2400" b="1" dirty="0">
              <a:solidFill>
                <a:srgbClr val="FF0000"/>
              </a:solidFill>
            </a:endParaRPr>
          </a:p>
          <a:p>
            <a:pPr marL="292735" indent="-292735" defTabSz="385571">
              <a:spcBef>
                <a:spcPts val="2700"/>
              </a:spcBef>
              <a:defRPr sz="1800"/>
            </a:pPr>
            <a:r>
              <a:rPr lang="en-US" sz="2400" b="1" dirty="0" err="1"/>
              <a:t>Phần</a:t>
            </a:r>
            <a:r>
              <a:rPr lang="en-US" sz="2400" b="1" dirty="0"/>
              <a:t> III: Pháp </a:t>
            </a:r>
            <a:r>
              <a:rPr lang="en-US" sz="2400" b="1" dirty="0" err="1"/>
              <a:t>pháp</a:t>
            </a:r>
            <a:r>
              <a:rPr lang="en-US" sz="2400" b="1" dirty="0"/>
              <a:t> </a:t>
            </a:r>
            <a:r>
              <a:rPr lang="en-US" sz="2400" b="1" dirty="0" err="1"/>
              <a:t>thực</a:t>
            </a:r>
            <a:r>
              <a:rPr lang="en-US" sz="2400" b="1" dirty="0"/>
              <a:t> </a:t>
            </a:r>
            <a:r>
              <a:rPr lang="en-US" sz="2400" b="1" dirty="0" err="1"/>
              <a:t>hiện</a:t>
            </a:r>
            <a:endParaRPr lang="en-US" sz="2400" b="1" dirty="0"/>
          </a:p>
          <a:p>
            <a:pPr marL="292735" indent="-292735" defTabSz="385571">
              <a:spcBef>
                <a:spcPts val="2700"/>
              </a:spcBef>
              <a:defRPr sz="1800"/>
            </a:pPr>
            <a:r>
              <a:rPr lang="en-US" sz="2400" b="1" dirty="0" err="1"/>
              <a:t>Phần</a:t>
            </a:r>
            <a:r>
              <a:rPr lang="en-US" sz="2400" b="1" dirty="0"/>
              <a:t> IV: </a:t>
            </a:r>
            <a:r>
              <a:rPr lang="en-US" sz="2400" b="1" dirty="0" err="1"/>
              <a:t>Kết</a:t>
            </a:r>
            <a:r>
              <a:rPr lang="en-US" sz="2400" b="1" dirty="0"/>
              <a:t> </a:t>
            </a:r>
            <a:r>
              <a:rPr lang="en-US" sz="2400" b="1" dirty="0" err="1"/>
              <a:t>luận</a:t>
            </a:r>
            <a:r>
              <a:rPr lang="en-US" sz="2400" b="1" dirty="0"/>
              <a:t> </a:t>
            </a:r>
            <a:r>
              <a:rPr lang="en-US" sz="2400" b="1" dirty="0" err="1"/>
              <a:t>và</a:t>
            </a:r>
            <a:r>
              <a:rPr lang="en-US" sz="2400" b="1" dirty="0"/>
              <a:t> </a:t>
            </a:r>
            <a:r>
              <a:rPr lang="en-US" sz="2400" b="1" dirty="0" err="1"/>
              <a:t>hướng</a:t>
            </a:r>
            <a:r>
              <a:rPr lang="en-US" sz="2400" b="1" dirty="0"/>
              <a:t> </a:t>
            </a:r>
            <a:r>
              <a:rPr lang="en-US" sz="2400" b="1" dirty="0" err="1"/>
              <a:t>phát</a:t>
            </a:r>
            <a:r>
              <a:rPr lang="en-US" sz="2400" b="1" dirty="0"/>
              <a:t> </a:t>
            </a:r>
            <a:r>
              <a:rPr lang="en-US" sz="2400" b="1" dirty="0" err="1"/>
              <a:t>triển</a:t>
            </a:r>
            <a:endParaRPr lang="vi-VN" sz="2400" b="1" dirty="0"/>
          </a:p>
          <a:p>
            <a:endParaRPr lang="en-US" sz="2400" dirty="0"/>
          </a:p>
        </p:txBody>
      </p:sp>
      <p:sp>
        <p:nvSpPr>
          <p:cNvPr id="4" name="Slide Number Placeholder 3">
            <a:extLst>
              <a:ext uri="{FF2B5EF4-FFF2-40B4-BE49-F238E27FC236}">
                <a16:creationId xmlns:a16="http://schemas.microsoft.com/office/drawing/2014/main" id="{521407B8-FE36-A71B-D8BD-36D6CBEB62AC}"/>
              </a:ext>
            </a:extLst>
          </p:cNvPr>
          <p:cNvSpPr>
            <a:spLocks noGrp="1"/>
          </p:cNvSpPr>
          <p:nvPr>
            <p:ph type="sldNum" sz="quarter" idx="12"/>
          </p:nvPr>
        </p:nvSpPr>
        <p:spPr/>
        <p:txBody>
          <a:bodyPr/>
          <a:lstStyle/>
          <a:p>
            <a:fld id="{B487F271-60DF-4592-BB7F-B45BB4441AA9}" type="slidenum">
              <a:rPr lang="en-US" smtClean="0"/>
              <a:pPr/>
              <a:t>6</a:t>
            </a:fld>
            <a:endParaRPr lang="en-US" dirty="0"/>
          </a:p>
        </p:txBody>
      </p:sp>
      <p:sp>
        <p:nvSpPr>
          <p:cNvPr id="5" name="Rectangle 4">
            <a:extLst>
              <a:ext uri="{FF2B5EF4-FFF2-40B4-BE49-F238E27FC236}">
                <a16:creationId xmlns:a16="http://schemas.microsoft.com/office/drawing/2014/main" id="{2FBFD9A5-EBD1-7E80-C831-A916608BE083}"/>
              </a:ext>
            </a:extLst>
          </p:cNvPr>
          <p:cNvSpPr/>
          <p:nvPr/>
        </p:nvSpPr>
        <p:spPr>
          <a:xfrm>
            <a:off x="3728720" y="6504933"/>
            <a:ext cx="1915160" cy="142547"/>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71C3D9-D1CD-C26D-D3F4-1B37D9B50602}"/>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6410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42DCC-058E-5E4E-AA73-E1F26EA292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7C28FD-4776-F91D-F9E6-F7260F910E5D}"/>
              </a:ext>
            </a:extLst>
          </p:cNvPr>
          <p:cNvSpPr>
            <a:spLocks noGrp="1"/>
          </p:cNvSpPr>
          <p:nvPr>
            <p:ph type="title"/>
          </p:nvPr>
        </p:nvSpPr>
        <p:spPr>
          <a:xfrm>
            <a:off x="360188" y="308985"/>
            <a:ext cx="8214072" cy="510111"/>
          </a:xfrm>
        </p:spPr>
        <p:txBody>
          <a:bodyPr>
            <a:normAutofit/>
          </a:bodyPr>
          <a:lstStyle/>
          <a:p>
            <a:pPr marL="292735" indent="-292735" defTabSz="385571">
              <a:spcBef>
                <a:spcPts val="2700"/>
              </a:spcBef>
              <a:defRPr sz="1800"/>
            </a:pPr>
            <a:r>
              <a:rPr lang="vi-VN" sz="2800" b="1" dirty="0">
                <a:solidFill>
                  <a:srgbClr val="FF0000"/>
                </a:solidFill>
              </a:rPr>
              <a:t>Phần II:</a:t>
            </a:r>
            <a:r>
              <a:rPr lang="en-US" sz="2800" b="1" dirty="0">
                <a:solidFill>
                  <a:srgbClr val="FF0000"/>
                </a:solidFill>
              </a:rPr>
              <a:t> </a:t>
            </a:r>
            <a:r>
              <a:rPr lang="en-US" sz="2800" b="1" dirty="0" err="1">
                <a:solidFill>
                  <a:srgbClr val="FF0000"/>
                </a:solidFill>
              </a:rPr>
              <a:t>Cơ</a:t>
            </a:r>
            <a:r>
              <a:rPr lang="en-US" sz="2800" b="1" dirty="0">
                <a:solidFill>
                  <a:srgbClr val="FF0000"/>
                </a:solidFill>
              </a:rPr>
              <a:t> </a:t>
            </a:r>
            <a:r>
              <a:rPr lang="en-US" sz="2800" b="1" dirty="0" err="1">
                <a:solidFill>
                  <a:srgbClr val="FF0000"/>
                </a:solidFill>
              </a:rPr>
              <a:t>sở</a:t>
            </a:r>
            <a:r>
              <a:rPr lang="en-US" sz="2800" b="1" dirty="0">
                <a:solidFill>
                  <a:srgbClr val="FF0000"/>
                </a:solidFill>
              </a:rPr>
              <a:t> </a:t>
            </a:r>
            <a:r>
              <a:rPr lang="en-US" sz="2800" b="1" dirty="0" err="1">
                <a:solidFill>
                  <a:srgbClr val="FF0000"/>
                </a:solidFill>
              </a:rPr>
              <a:t>lý</a:t>
            </a:r>
            <a:r>
              <a:rPr lang="en-US" sz="2800" b="1" dirty="0">
                <a:solidFill>
                  <a:srgbClr val="FF0000"/>
                </a:solidFill>
              </a:rPr>
              <a:t> </a:t>
            </a:r>
            <a:r>
              <a:rPr lang="en-US" sz="2800" b="1" dirty="0" err="1">
                <a:solidFill>
                  <a:srgbClr val="FF0000"/>
                </a:solidFill>
              </a:rPr>
              <a:t>thuyết</a:t>
            </a:r>
            <a:endParaRPr lang="en-US" sz="2800" b="1" dirty="0">
              <a:solidFill>
                <a:srgbClr val="FF0000"/>
              </a:solidFill>
            </a:endParaRPr>
          </a:p>
        </p:txBody>
      </p:sp>
      <p:sp>
        <p:nvSpPr>
          <p:cNvPr id="3" name="Content Placeholder 2">
            <a:extLst>
              <a:ext uri="{FF2B5EF4-FFF2-40B4-BE49-F238E27FC236}">
                <a16:creationId xmlns:a16="http://schemas.microsoft.com/office/drawing/2014/main" id="{234C1127-A223-6485-48B4-C643E1B76113}"/>
              </a:ext>
            </a:extLst>
          </p:cNvPr>
          <p:cNvSpPr>
            <a:spLocks noGrp="1"/>
          </p:cNvSpPr>
          <p:nvPr>
            <p:ph idx="1"/>
          </p:nvPr>
        </p:nvSpPr>
        <p:spPr>
          <a:xfrm>
            <a:off x="169946" y="1526567"/>
            <a:ext cx="8594557" cy="4667106"/>
          </a:xfrm>
        </p:spPr>
        <p:txBody>
          <a:bodyPr>
            <a:noAutofit/>
          </a:bodyPr>
          <a:lstStyle/>
          <a:p>
            <a:pPr algn="just">
              <a:lnSpc>
                <a:spcPct val="150000"/>
              </a:lnSpc>
              <a:spcAft>
                <a:spcPts val="800"/>
              </a:spcAft>
            </a:pPr>
            <a:r>
              <a:rPr lang="en-US" sz="2000" dirty="0" err="1">
                <a:effectLst/>
                <a:ea typeface="Calibri" panose="020F0502020204030204" pitchFamily="34" charset="0"/>
              </a:rPr>
              <a:t>Trình</a:t>
            </a:r>
            <a:r>
              <a:rPr lang="en-US" sz="2000" dirty="0">
                <a:effectLst/>
                <a:ea typeface="Calibri" panose="020F0502020204030204" pitchFamily="34" charset="0"/>
              </a:rPr>
              <a:t> </a:t>
            </a:r>
            <a:r>
              <a:rPr lang="en-US" sz="2000" dirty="0" err="1">
                <a:effectLst/>
                <a:ea typeface="Calibri" panose="020F0502020204030204" pitchFamily="34" charset="0"/>
              </a:rPr>
              <a:t>đóng</a:t>
            </a:r>
            <a:r>
              <a:rPr lang="en-US" sz="2000" dirty="0">
                <a:effectLst/>
                <a:ea typeface="Calibri" panose="020F0502020204030204" pitchFamily="34" charset="0"/>
              </a:rPr>
              <a:t> </a:t>
            </a:r>
            <a:r>
              <a:rPr lang="en-US" sz="2000" dirty="0" err="1">
                <a:effectLst/>
                <a:ea typeface="Calibri" panose="020F0502020204030204" pitchFamily="34" charset="0"/>
              </a:rPr>
              <a:t>gói</a:t>
            </a:r>
            <a:r>
              <a:rPr lang="en-US" sz="2000" dirty="0">
                <a:effectLst/>
                <a:ea typeface="Calibri" panose="020F0502020204030204" pitchFamily="34" charset="0"/>
              </a:rPr>
              <a:t> (Packer) </a:t>
            </a:r>
            <a:r>
              <a:rPr lang="en-US" sz="2000" dirty="0" err="1">
                <a:effectLst/>
                <a:ea typeface="Calibri" panose="020F0502020204030204" pitchFamily="34" charset="0"/>
              </a:rPr>
              <a:t>thường</a:t>
            </a:r>
            <a:r>
              <a:rPr lang="en-US" sz="2000" dirty="0">
                <a:effectLst/>
                <a:ea typeface="Calibri" panose="020F0502020204030204" pitchFamily="34" charset="0"/>
              </a:rPr>
              <a:t> </a:t>
            </a:r>
            <a:r>
              <a:rPr lang="en-US" sz="2000" dirty="0" err="1">
                <a:effectLst/>
                <a:ea typeface="Calibri" panose="020F0502020204030204" pitchFamily="34" charset="0"/>
              </a:rPr>
              <a:t>được</a:t>
            </a:r>
            <a:r>
              <a:rPr lang="en-US" sz="2000" dirty="0">
                <a:effectLst/>
                <a:ea typeface="Calibri" panose="020F0502020204030204" pitchFamily="34" charset="0"/>
              </a:rPr>
              <a:t> </a:t>
            </a:r>
            <a:r>
              <a:rPr lang="en-US" sz="2000" dirty="0" err="1">
                <a:effectLst/>
                <a:ea typeface="Calibri" panose="020F0502020204030204" pitchFamily="34" charset="0"/>
              </a:rPr>
              <a:t>hiểu</a:t>
            </a:r>
            <a:r>
              <a:rPr lang="en-US" sz="2000" dirty="0">
                <a:effectLst/>
                <a:ea typeface="Calibri" panose="020F0502020204030204" pitchFamily="34" charset="0"/>
              </a:rPr>
              <a:t> </a:t>
            </a:r>
            <a:r>
              <a:rPr lang="en-US" sz="2000" dirty="0" err="1">
                <a:effectLst/>
                <a:ea typeface="Calibri" panose="020F0502020204030204" pitchFamily="34" charset="0"/>
              </a:rPr>
              <a:t>là</a:t>
            </a:r>
            <a:r>
              <a:rPr lang="en-US" sz="2000" dirty="0">
                <a:effectLst/>
                <a:ea typeface="Calibri" panose="020F0502020204030204" pitchFamily="34" charset="0"/>
              </a:rPr>
              <a:t> </a:t>
            </a:r>
            <a:r>
              <a:rPr lang="en-US" sz="2000" dirty="0" err="1">
                <a:effectLst/>
                <a:ea typeface="Calibri" panose="020F0502020204030204" pitchFamily="34" charset="0"/>
              </a:rPr>
              <a:t>các</a:t>
            </a:r>
            <a:r>
              <a:rPr lang="en-US" sz="2000" dirty="0">
                <a:effectLst/>
                <a:ea typeface="Calibri" panose="020F0502020204030204" pitchFamily="34" charset="0"/>
              </a:rPr>
              <a:t> </a:t>
            </a:r>
            <a:r>
              <a:rPr lang="en-US" sz="2000" dirty="0" err="1">
                <a:effectLst/>
                <a:ea typeface="Calibri" panose="020F0502020204030204" pitchFamily="34" charset="0"/>
              </a:rPr>
              <a:t>công</a:t>
            </a:r>
            <a:r>
              <a:rPr lang="en-US" sz="2000" dirty="0">
                <a:effectLst/>
                <a:ea typeface="Calibri" panose="020F0502020204030204" pitchFamily="34" charset="0"/>
              </a:rPr>
              <a:t> </a:t>
            </a:r>
            <a:r>
              <a:rPr lang="en-US" sz="2000" dirty="0" err="1">
                <a:effectLst/>
                <a:ea typeface="Calibri" panose="020F0502020204030204" pitchFamily="34" charset="0"/>
              </a:rPr>
              <a:t>cụ</a:t>
            </a:r>
            <a:r>
              <a:rPr lang="en-US" sz="2000" dirty="0">
                <a:effectLst/>
                <a:ea typeface="Calibri" panose="020F0502020204030204" pitchFamily="34" charset="0"/>
              </a:rPr>
              <a:t> </a:t>
            </a:r>
            <a:r>
              <a:rPr lang="en-US" sz="2000" dirty="0" err="1">
                <a:effectLst/>
                <a:ea typeface="Calibri" panose="020F0502020204030204" pitchFamily="34" charset="0"/>
              </a:rPr>
              <a:t>nén</a:t>
            </a:r>
            <a:r>
              <a:rPr lang="en-US" sz="2000" dirty="0">
                <a:effectLst/>
                <a:ea typeface="Calibri" panose="020F0502020204030204" pitchFamily="34" charset="0"/>
              </a:rPr>
              <a:t> </a:t>
            </a:r>
            <a:r>
              <a:rPr lang="en-US" sz="2000" dirty="0" err="1">
                <a:effectLst/>
                <a:ea typeface="Calibri" panose="020F0502020204030204" pitchFamily="34" charset="0"/>
              </a:rPr>
              <a:t>tệp</a:t>
            </a:r>
            <a:r>
              <a:rPr lang="en-US" sz="2000" dirty="0">
                <a:effectLst/>
                <a:ea typeface="Calibri" panose="020F0502020204030204" pitchFamily="34" charset="0"/>
              </a:rPr>
              <a:t> </a:t>
            </a:r>
            <a:r>
              <a:rPr lang="en-US" sz="2000" dirty="0" err="1">
                <a:effectLst/>
                <a:ea typeface="Calibri" panose="020F0502020204030204" pitchFamily="34" charset="0"/>
              </a:rPr>
              <a:t>có</a:t>
            </a:r>
            <a:r>
              <a:rPr lang="en-US" sz="2000" dirty="0">
                <a:effectLst/>
                <a:ea typeface="Calibri" panose="020F0502020204030204" pitchFamily="34" charset="0"/>
              </a:rPr>
              <a:t> </a:t>
            </a:r>
            <a:r>
              <a:rPr lang="en-US" sz="2000" dirty="0" err="1">
                <a:effectLst/>
                <a:ea typeface="Calibri" panose="020F0502020204030204" pitchFamily="34" charset="0"/>
              </a:rPr>
              <a:t>khả</a:t>
            </a:r>
            <a:r>
              <a:rPr lang="en-US" sz="2000" dirty="0">
                <a:effectLst/>
                <a:ea typeface="Calibri" panose="020F0502020204030204" pitchFamily="34" charset="0"/>
              </a:rPr>
              <a:t> </a:t>
            </a:r>
            <a:r>
              <a:rPr lang="en-US" sz="2000" dirty="0" err="1">
                <a:effectLst/>
                <a:ea typeface="Calibri" panose="020F0502020204030204" pitchFamily="34" charset="0"/>
              </a:rPr>
              <a:t>năng</a:t>
            </a:r>
            <a:r>
              <a:rPr lang="en-US" sz="2000" dirty="0">
                <a:effectLst/>
                <a:ea typeface="Calibri" panose="020F0502020204030204" pitchFamily="34" charset="0"/>
              </a:rPr>
              <a:t> </a:t>
            </a:r>
            <a:r>
              <a:rPr lang="en-US" sz="2000" dirty="0" err="1">
                <a:effectLst/>
                <a:ea typeface="Calibri" panose="020F0502020204030204" pitchFamily="34" charset="0"/>
              </a:rPr>
              <a:t>giải</a:t>
            </a:r>
            <a:r>
              <a:rPr lang="en-US" sz="2000" dirty="0">
                <a:effectLst/>
                <a:ea typeface="Calibri" panose="020F0502020204030204" pitchFamily="34" charset="0"/>
              </a:rPr>
              <a:t> </a:t>
            </a:r>
            <a:r>
              <a:rPr lang="en-US" sz="2000" dirty="0" err="1">
                <a:effectLst/>
                <a:ea typeface="Calibri" panose="020F0502020204030204" pitchFamily="34" charset="0"/>
              </a:rPr>
              <a:t>nén</a:t>
            </a:r>
            <a:r>
              <a:rPr lang="en-US" sz="2000" dirty="0">
                <a:effectLst/>
                <a:ea typeface="Calibri" panose="020F0502020204030204" pitchFamily="34" charset="0"/>
              </a:rPr>
              <a:t> </a:t>
            </a:r>
            <a:r>
              <a:rPr lang="en-US" sz="2000" dirty="0" err="1">
                <a:effectLst/>
                <a:ea typeface="Calibri" panose="020F0502020204030204" pitchFamily="34" charset="0"/>
              </a:rPr>
              <a:t>tự</a:t>
            </a:r>
            <a:r>
              <a:rPr lang="en-US" sz="2000" dirty="0">
                <a:effectLst/>
                <a:ea typeface="Calibri" panose="020F0502020204030204" pitchFamily="34" charset="0"/>
              </a:rPr>
              <a:t> </a:t>
            </a:r>
            <a:r>
              <a:rPr lang="en-US" sz="2000" dirty="0" err="1">
                <a:effectLst/>
                <a:ea typeface="Calibri" panose="020F0502020204030204" pitchFamily="34" charset="0"/>
              </a:rPr>
              <a:t>động</a:t>
            </a:r>
            <a:r>
              <a:rPr lang="en-US" sz="2000" dirty="0">
                <a:effectLst/>
                <a:ea typeface="Calibri" panose="020F0502020204030204" pitchFamily="34" charset="0"/>
              </a:rPr>
              <a:t> </a:t>
            </a:r>
            <a:r>
              <a:rPr lang="en-US" sz="2000" dirty="0" err="1">
                <a:effectLst/>
                <a:ea typeface="Calibri" panose="020F0502020204030204" pitchFamily="34" charset="0"/>
              </a:rPr>
              <a:t>khi</a:t>
            </a:r>
            <a:r>
              <a:rPr lang="en-US" sz="2000" dirty="0">
                <a:effectLst/>
                <a:ea typeface="Calibri" panose="020F0502020204030204" pitchFamily="34" charset="0"/>
              </a:rPr>
              <a:t> </a:t>
            </a:r>
            <a:r>
              <a:rPr lang="en-US" sz="2000" dirty="0" err="1">
                <a:effectLst/>
                <a:ea typeface="Calibri" panose="020F0502020204030204" pitchFamily="34" charset="0"/>
              </a:rPr>
              <a:t>tệp</a:t>
            </a:r>
            <a:r>
              <a:rPr lang="en-US" sz="2000" dirty="0">
                <a:effectLst/>
                <a:ea typeface="Calibri" panose="020F0502020204030204" pitchFamily="34" charset="0"/>
              </a:rPr>
              <a:t> </a:t>
            </a:r>
            <a:r>
              <a:rPr lang="en-US" sz="2000" dirty="0" err="1">
                <a:effectLst/>
                <a:ea typeface="Calibri" panose="020F0502020204030204" pitchFamily="34" charset="0"/>
              </a:rPr>
              <a:t>được</a:t>
            </a:r>
            <a:r>
              <a:rPr lang="en-US" sz="2000" dirty="0">
                <a:effectLst/>
                <a:ea typeface="Calibri" panose="020F0502020204030204" pitchFamily="34" charset="0"/>
              </a:rPr>
              <a:t> </a:t>
            </a:r>
            <a:r>
              <a:rPr lang="en-US" sz="2000" dirty="0" err="1">
                <a:effectLst/>
                <a:ea typeface="Calibri" panose="020F0502020204030204" pitchFamily="34" charset="0"/>
              </a:rPr>
              <a:t>thực</a:t>
            </a:r>
            <a:r>
              <a:rPr lang="en-US" sz="2000" dirty="0">
                <a:effectLst/>
                <a:ea typeface="Calibri" panose="020F0502020204030204" pitchFamily="34" charset="0"/>
              </a:rPr>
              <a:t> </a:t>
            </a:r>
            <a:r>
              <a:rPr lang="en-US" sz="2000" dirty="0" err="1">
                <a:effectLst/>
                <a:ea typeface="Calibri" panose="020F0502020204030204" pitchFamily="34" charset="0"/>
              </a:rPr>
              <a:t>thi</a:t>
            </a:r>
            <a:r>
              <a:rPr lang="en-US" sz="2000" dirty="0">
                <a:effectLst/>
                <a:ea typeface="Calibri" panose="020F0502020204030204" pitchFamily="34" charset="0"/>
              </a:rPr>
              <a:t>, </a:t>
            </a:r>
            <a:r>
              <a:rPr lang="en-US" sz="2000" dirty="0" err="1">
                <a:effectLst/>
                <a:ea typeface="Calibri" panose="020F0502020204030204" pitchFamily="34" charset="0"/>
              </a:rPr>
              <a:t>đặc</a:t>
            </a:r>
            <a:r>
              <a:rPr lang="en-US" sz="2000" dirty="0">
                <a:effectLst/>
                <a:ea typeface="Calibri" panose="020F0502020204030204" pitchFamily="34" charset="0"/>
              </a:rPr>
              <a:t> </a:t>
            </a:r>
            <a:r>
              <a:rPr lang="en-US" sz="2000" dirty="0" err="1">
                <a:effectLst/>
                <a:ea typeface="Calibri" panose="020F0502020204030204" pitchFamily="34" charset="0"/>
              </a:rPr>
              <a:t>biệt</a:t>
            </a:r>
            <a:r>
              <a:rPr lang="en-US" sz="2000" dirty="0">
                <a:effectLst/>
                <a:ea typeface="Calibri" panose="020F0502020204030204" pitchFamily="34" charset="0"/>
              </a:rPr>
              <a:t> </a:t>
            </a:r>
            <a:r>
              <a:rPr lang="en-US" sz="2000" dirty="0" err="1">
                <a:effectLst/>
                <a:ea typeface="Calibri" panose="020F0502020204030204" pitchFamily="34" charset="0"/>
              </a:rPr>
              <a:t>là</a:t>
            </a:r>
            <a:r>
              <a:rPr lang="en-US" sz="2000" dirty="0">
                <a:effectLst/>
                <a:ea typeface="Calibri" panose="020F0502020204030204" pitchFamily="34" charset="0"/>
              </a:rPr>
              <a:t> </a:t>
            </a:r>
            <a:r>
              <a:rPr lang="en-US" sz="2000" dirty="0" err="1">
                <a:effectLst/>
                <a:ea typeface="Calibri" panose="020F0502020204030204" pitchFamily="34" charset="0"/>
              </a:rPr>
              <a:t>trong</a:t>
            </a:r>
            <a:r>
              <a:rPr lang="en-US" sz="2000" dirty="0">
                <a:effectLst/>
                <a:ea typeface="Calibri" panose="020F0502020204030204" pitchFamily="34" charset="0"/>
              </a:rPr>
              <a:t> </a:t>
            </a:r>
            <a:r>
              <a:rPr lang="en-US" sz="2000" dirty="0" err="1">
                <a:effectLst/>
                <a:ea typeface="Calibri" panose="020F0502020204030204" pitchFamily="34" charset="0"/>
              </a:rPr>
              <a:t>môi</a:t>
            </a:r>
            <a:r>
              <a:rPr lang="en-US" sz="2000" dirty="0">
                <a:effectLst/>
                <a:ea typeface="Calibri" panose="020F0502020204030204" pitchFamily="34" charset="0"/>
              </a:rPr>
              <a:t> </a:t>
            </a:r>
            <a:r>
              <a:rPr lang="en-US" sz="2000" dirty="0" err="1">
                <a:effectLst/>
                <a:ea typeface="Calibri" panose="020F0502020204030204" pitchFamily="34" charset="0"/>
              </a:rPr>
              <a:t>trường</a:t>
            </a:r>
            <a:r>
              <a:rPr lang="en-US" sz="2000" dirty="0">
                <a:effectLst/>
                <a:ea typeface="Calibri" panose="020F0502020204030204" pitchFamily="34" charset="0"/>
              </a:rPr>
              <a:t> runtime (runtime packer). </a:t>
            </a:r>
          </a:p>
          <a:p>
            <a:pPr algn="just">
              <a:lnSpc>
                <a:spcPct val="150000"/>
              </a:lnSpc>
              <a:spcAft>
                <a:spcPts val="800"/>
              </a:spcAft>
            </a:pPr>
            <a:r>
              <a:rPr lang="en-US" sz="2000" dirty="0" err="1">
                <a:effectLst/>
                <a:ea typeface="Calibri" panose="020F0502020204030204" pitchFamily="34" charset="0"/>
              </a:rPr>
              <a:t>Kỹ</a:t>
            </a:r>
            <a:r>
              <a:rPr lang="en-US" sz="2000" dirty="0">
                <a:effectLst/>
                <a:ea typeface="Calibri" panose="020F0502020204030204" pitchFamily="34" charset="0"/>
              </a:rPr>
              <a:t> </a:t>
            </a:r>
            <a:r>
              <a:rPr lang="en-US" sz="2000" dirty="0" err="1">
                <a:effectLst/>
                <a:ea typeface="Calibri" panose="020F0502020204030204" pitchFamily="34" charset="0"/>
              </a:rPr>
              <a:t>thuật</a:t>
            </a:r>
            <a:r>
              <a:rPr lang="en-US" sz="2000" dirty="0">
                <a:effectLst/>
                <a:ea typeface="Calibri" panose="020F0502020204030204" pitchFamily="34" charset="0"/>
              </a:rPr>
              <a:t> </a:t>
            </a:r>
            <a:r>
              <a:rPr lang="en-US" sz="2000" dirty="0" err="1">
                <a:effectLst/>
                <a:ea typeface="Calibri" panose="020F0502020204030204" pitchFamily="34" charset="0"/>
              </a:rPr>
              <a:t>này</a:t>
            </a:r>
            <a:r>
              <a:rPr lang="en-US" sz="2000" dirty="0">
                <a:effectLst/>
                <a:ea typeface="Calibri" panose="020F0502020204030204" pitchFamily="34" charset="0"/>
              </a:rPr>
              <a:t> </a:t>
            </a:r>
            <a:r>
              <a:rPr lang="en-US" sz="2000" dirty="0" err="1">
                <a:effectLst/>
                <a:ea typeface="Calibri" panose="020F0502020204030204" pitchFamily="34" charset="0"/>
              </a:rPr>
              <a:t>còn</a:t>
            </a:r>
            <a:r>
              <a:rPr lang="en-US" sz="2000" dirty="0">
                <a:effectLst/>
                <a:ea typeface="Calibri" panose="020F0502020204030204" pitchFamily="34" charset="0"/>
              </a:rPr>
              <a:t> </a:t>
            </a:r>
            <a:r>
              <a:rPr lang="en-US" sz="2000" dirty="0" err="1">
                <a:effectLst/>
                <a:ea typeface="Calibri" panose="020F0502020204030204" pitchFamily="34" charset="0"/>
              </a:rPr>
              <a:t>được</a:t>
            </a:r>
            <a:r>
              <a:rPr lang="en-US" sz="2000" dirty="0">
                <a:effectLst/>
                <a:ea typeface="Calibri" panose="020F0502020204030204" pitchFamily="34" charset="0"/>
              </a:rPr>
              <a:t> </a:t>
            </a:r>
            <a:r>
              <a:rPr lang="en-US" sz="2000" dirty="0" err="1">
                <a:effectLst/>
                <a:ea typeface="Calibri" panose="020F0502020204030204" pitchFamily="34" charset="0"/>
              </a:rPr>
              <a:t>gọi</a:t>
            </a:r>
            <a:r>
              <a:rPr lang="en-US" sz="2000" dirty="0">
                <a:effectLst/>
                <a:ea typeface="Calibri" panose="020F0502020204030204" pitchFamily="34" charset="0"/>
              </a:rPr>
              <a:t> </a:t>
            </a:r>
            <a:r>
              <a:rPr lang="en-US" sz="2000" dirty="0" err="1">
                <a:effectLst/>
                <a:ea typeface="Calibri" panose="020F0502020204030204" pitchFamily="34" charset="0"/>
              </a:rPr>
              <a:t>là</a:t>
            </a:r>
            <a:r>
              <a:rPr lang="en-US" sz="2000" dirty="0">
                <a:effectLst/>
                <a:ea typeface="Calibri" panose="020F0502020204030204" pitchFamily="34" charset="0"/>
              </a:rPr>
              <a:t> "</a:t>
            </a:r>
            <a:r>
              <a:rPr lang="en-US" sz="2000" dirty="0" err="1">
                <a:effectLst/>
                <a:ea typeface="Calibri" panose="020F0502020204030204" pitchFamily="34" charset="0"/>
              </a:rPr>
              <a:t>nén</a:t>
            </a:r>
            <a:r>
              <a:rPr lang="en-US" sz="2000" dirty="0">
                <a:effectLst/>
                <a:ea typeface="Calibri" panose="020F0502020204030204" pitchFamily="34" charset="0"/>
              </a:rPr>
              <a:t> </a:t>
            </a:r>
            <a:r>
              <a:rPr lang="en-US" sz="2000" dirty="0" err="1">
                <a:effectLst/>
                <a:ea typeface="Calibri" panose="020F0502020204030204" pitchFamily="34" charset="0"/>
              </a:rPr>
              <a:t>thực</a:t>
            </a:r>
            <a:r>
              <a:rPr lang="en-US" sz="2000" dirty="0">
                <a:effectLst/>
                <a:ea typeface="Calibri" panose="020F0502020204030204" pitchFamily="34" charset="0"/>
              </a:rPr>
              <a:t> </a:t>
            </a:r>
            <a:r>
              <a:rPr lang="en-US" sz="2000" dirty="0" err="1">
                <a:effectLst/>
                <a:ea typeface="Calibri" panose="020F0502020204030204" pitchFamily="34" charset="0"/>
              </a:rPr>
              <a:t>thi</a:t>
            </a:r>
            <a:r>
              <a:rPr lang="en-US" sz="2000" dirty="0">
                <a:effectLst/>
                <a:ea typeface="Calibri" panose="020F0502020204030204" pitchFamily="34" charset="0"/>
              </a:rPr>
              <a:t>" (executable compression), </a:t>
            </a:r>
            <a:r>
              <a:rPr lang="en-US" sz="2000" dirty="0" err="1">
                <a:effectLst/>
                <a:ea typeface="Calibri" panose="020F0502020204030204" pitchFamily="34" charset="0"/>
              </a:rPr>
              <a:t>với</a:t>
            </a:r>
            <a:r>
              <a:rPr lang="en-US" sz="2000" dirty="0">
                <a:effectLst/>
                <a:ea typeface="Calibri" panose="020F0502020204030204" pitchFamily="34" charset="0"/>
              </a:rPr>
              <a:t> </a:t>
            </a:r>
            <a:r>
              <a:rPr lang="en-US" sz="2000" dirty="0" err="1">
                <a:effectLst/>
                <a:ea typeface="Calibri" panose="020F0502020204030204" pitchFamily="34" charset="0"/>
              </a:rPr>
              <a:t>mục</a:t>
            </a:r>
            <a:r>
              <a:rPr lang="en-US" sz="2000" dirty="0">
                <a:effectLst/>
                <a:ea typeface="Calibri" panose="020F0502020204030204" pitchFamily="34" charset="0"/>
              </a:rPr>
              <a:t> </a:t>
            </a:r>
            <a:r>
              <a:rPr lang="en-US" sz="2000" dirty="0" err="1">
                <a:effectLst/>
                <a:ea typeface="Calibri" panose="020F0502020204030204" pitchFamily="34" charset="0"/>
              </a:rPr>
              <a:t>đích</a:t>
            </a:r>
            <a:r>
              <a:rPr lang="en-US" sz="2000" dirty="0">
                <a:effectLst/>
                <a:ea typeface="Calibri" panose="020F0502020204030204" pitchFamily="34" charset="0"/>
              </a:rPr>
              <a:t> </a:t>
            </a:r>
            <a:r>
              <a:rPr lang="en-US" sz="2000" dirty="0" err="1">
                <a:effectLst/>
                <a:ea typeface="Calibri" panose="020F0502020204030204" pitchFamily="34" charset="0"/>
              </a:rPr>
              <a:t>làm</a:t>
            </a:r>
            <a:r>
              <a:rPr lang="en-US" sz="2000" dirty="0">
                <a:effectLst/>
                <a:ea typeface="Calibri" panose="020F0502020204030204" pitchFamily="34" charset="0"/>
              </a:rPr>
              <a:t> </a:t>
            </a:r>
            <a:r>
              <a:rPr lang="en-US" sz="2000" dirty="0" err="1">
                <a:effectLst/>
                <a:ea typeface="Calibri" panose="020F0502020204030204" pitchFamily="34" charset="0"/>
              </a:rPr>
              <a:t>cho</a:t>
            </a:r>
            <a:r>
              <a:rPr lang="en-US" sz="2000" dirty="0">
                <a:effectLst/>
                <a:ea typeface="Calibri" panose="020F0502020204030204" pitchFamily="34" charset="0"/>
              </a:rPr>
              <a:t> </a:t>
            </a:r>
            <a:r>
              <a:rPr lang="en-US" sz="2000" dirty="0" err="1">
                <a:effectLst/>
                <a:ea typeface="Calibri" panose="020F0502020204030204" pitchFamily="34" charset="0"/>
              </a:rPr>
              <a:t>tệp</a:t>
            </a:r>
            <a:r>
              <a:rPr lang="en-US" sz="2000" dirty="0">
                <a:effectLst/>
                <a:ea typeface="Calibri" panose="020F0502020204030204" pitchFamily="34" charset="0"/>
              </a:rPr>
              <a:t> </a:t>
            </a:r>
            <a:r>
              <a:rPr lang="en-US" sz="2000" dirty="0" err="1">
                <a:effectLst/>
                <a:ea typeface="Calibri" panose="020F0502020204030204" pitchFamily="34" charset="0"/>
              </a:rPr>
              <a:t>nhỏ</a:t>
            </a:r>
            <a:r>
              <a:rPr lang="en-US" sz="2000" dirty="0">
                <a:effectLst/>
                <a:ea typeface="Calibri" panose="020F0502020204030204" pitchFamily="34" charset="0"/>
              </a:rPr>
              <a:t> </a:t>
            </a:r>
            <a:r>
              <a:rPr lang="en-US" sz="2000" dirty="0" err="1">
                <a:effectLst/>
                <a:ea typeface="Calibri" panose="020F0502020204030204" pitchFamily="34" charset="0"/>
              </a:rPr>
              <a:t>hơn</a:t>
            </a:r>
            <a:r>
              <a:rPr lang="en-US" sz="2000" dirty="0">
                <a:effectLst/>
                <a:ea typeface="Calibri" panose="020F0502020204030204" pitchFamily="34" charset="0"/>
              </a:rPr>
              <a:t>, </a:t>
            </a:r>
            <a:r>
              <a:rPr lang="en-US" sz="2000" dirty="0" err="1">
                <a:effectLst/>
                <a:ea typeface="Calibri" panose="020F0502020204030204" pitchFamily="34" charset="0"/>
              </a:rPr>
              <a:t>giúp</a:t>
            </a:r>
            <a:r>
              <a:rPr lang="en-US" sz="2000" dirty="0">
                <a:effectLst/>
                <a:ea typeface="Calibri" panose="020F0502020204030204" pitchFamily="34" charset="0"/>
              </a:rPr>
              <a:t> </a:t>
            </a:r>
            <a:r>
              <a:rPr lang="en-US" sz="2000" dirty="0" err="1">
                <a:effectLst/>
                <a:ea typeface="Calibri" panose="020F0502020204030204" pitchFamily="34" charset="0"/>
              </a:rPr>
              <a:t>giảm</a:t>
            </a:r>
            <a:r>
              <a:rPr lang="en-US" sz="2000" dirty="0">
                <a:effectLst/>
                <a:ea typeface="Calibri" panose="020F0502020204030204" pitchFamily="34" charset="0"/>
              </a:rPr>
              <a:t> </a:t>
            </a:r>
            <a:r>
              <a:rPr lang="en-US" sz="2000" dirty="0" err="1">
                <a:effectLst/>
                <a:ea typeface="Calibri" panose="020F0502020204030204" pitchFamily="34" charset="0"/>
              </a:rPr>
              <a:t>bớt</a:t>
            </a:r>
            <a:r>
              <a:rPr lang="en-US" sz="2000" dirty="0">
                <a:effectLst/>
                <a:ea typeface="Calibri" panose="020F0502020204030204" pitchFamily="34" charset="0"/>
              </a:rPr>
              <a:t> dung </a:t>
            </a:r>
            <a:r>
              <a:rPr lang="en-US" sz="2000" dirty="0" err="1">
                <a:effectLst/>
                <a:ea typeface="Calibri" panose="020F0502020204030204" pitchFamily="34" charset="0"/>
              </a:rPr>
              <a:t>lượng</a:t>
            </a:r>
            <a:r>
              <a:rPr lang="en-US" sz="2000" dirty="0">
                <a:effectLst/>
                <a:ea typeface="Calibri" panose="020F0502020204030204" pitchFamily="34" charset="0"/>
              </a:rPr>
              <a:t> </a:t>
            </a:r>
            <a:r>
              <a:rPr lang="en-US" sz="2000" dirty="0" err="1">
                <a:effectLst/>
                <a:ea typeface="Calibri" panose="020F0502020204030204" pitchFamily="34" charset="0"/>
              </a:rPr>
              <a:t>bộ</a:t>
            </a:r>
            <a:r>
              <a:rPr lang="en-US" sz="2000" dirty="0">
                <a:effectLst/>
                <a:ea typeface="Calibri" panose="020F0502020204030204" pitchFamily="34" charset="0"/>
              </a:rPr>
              <a:t> </a:t>
            </a:r>
            <a:r>
              <a:rPr lang="en-US" sz="2000" dirty="0" err="1">
                <a:effectLst/>
                <a:ea typeface="Calibri" panose="020F0502020204030204" pitchFamily="34" charset="0"/>
              </a:rPr>
              <a:t>nhớ</a:t>
            </a:r>
            <a:r>
              <a:rPr lang="en-US" sz="2000" dirty="0">
                <a:effectLst/>
                <a:ea typeface="Calibri" panose="020F0502020204030204" pitchFamily="34" charset="0"/>
              </a:rPr>
              <a:t> </a:t>
            </a:r>
            <a:r>
              <a:rPr lang="en-US" sz="2000" dirty="0" err="1">
                <a:effectLst/>
                <a:ea typeface="Calibri" panose="020F0502020204030204" pitchFamily="34" charset="0"/>
              </a:rPr>
              <a:t>cần</a:t>
            </a:r>
            <a:r>
              <a:rPr lang="en-US" sz="2000" dirty="0">
                <a:effectLst/>
                <a:ea typeface="Calibri" panose="020F0502020204030204" pitchFamily="34" charset="0"/>
              </a:rPr>
              <a:t> </a:t>
            </a:r>
            <a:r>
              <a:rPr lang="en-US" sz="2000" dirty="0" err="1">
                <a:effectLst/>
                <a:ea typeface="Calibri" panose="020F0502020204030204" pitchFamily="34" charset="0"/>
              </a:rPr>
              <a:t>thiết</a:t>
            </a:r>
            <a:r>
              <a:rPr lang="en-US" sz="2000" dirty="0">
                <a:effectLst/>
                <a:ea typeface="Calibri" panose="020F0502020204030204" pitchFamily="34" charset="0"/>
              </a:rPr>
              <a:t> </a:t>
            </a:r>
            <a:r>
              <a:rPr lang="en-US" sz="2000" dirty="0" err="1">
                <a:effectLst/>
                <a:ea typeface="Calibri" panose="020F0502020204030204" pitchFamily="34" charset="0"/>
              </a:rPr>
              <a:t>khi</a:t>
            </a:r>
            <a:r>
              <a:rPr lang="en-US" sz="2000" dirty="0">
                <a:effectLst/>
                <a:ea typeface="Calibri" panose="020F0502020204030204" pitchFamily="34" charset="0"/>
              </a:rPr>
              <a:t> </a:t>
            </a:r>
            <a:r>
              <a:rPr lang="en-US" sz="2000" dirty="0" err="1">
                <a:effectLst/>
                <a:ea typeface="Calibri" panose="020F0502020204030204" pitchFamily="34" charset="0"/>
              </a:rPr>
              <a:t>tải</a:t>
            </a:r>
            <a:r>
              <a:rPr lang="en-US" sz="2000" dirty="0">
                <a:effectLst/>
                <a:ea typeface="Calibri" panose="020F0502020204030204" pitchFamily="34" charset="0"/>
              </a:rPr>
              <a:t> </a:t>
            </a:r>
            <a:r>
              <a:rPr lang="en-US" sz="2000" dirty="0" err="1">
                <a:effectLst/>
                <a:ea typeface="Calibri" panose="020F0502020204030204" pitchFamily="34" charset="0"/>
              </a:rPr>
              <a:t>xuống</a:t>
            </a:r>
            <a:r>
              <a:rPr lang="en-US" sz="2000" dirty="0">
                <a:effectLst/>
                <a:ea typeface="Calibri" panose="020F0502020204030204" pitchFamily="34" charset="0"/>
              </a:rPr>
              <a:t> </a:t>
            </a:r>
            <a:r>
              <a:rPr lang="en-US" sz="2000" dirty="0" err="1">
                <a:effectLst/>
                <a:ea typeface="Calibri" panose="020F0502020204030204" pitchFamily="34" charset="0"/>
              </a:rPr>
              <a:t>và</a:t>
            </a:r>
            <a:r>
              <a:rPr lang="en-US" sz="2000" dirty="0">
                <a:effectLst/>
                <a:ea typeface="Calibri" panose="020F0502020204030204" pitchFamily="34" charset="0"/>
              </a:rPr>
              <a:t> </a:t>
            </a:r>
            <a:r>
              <a:rPr lang="en-US" sz="2000" dirty="0" err="1">
                <a:effectLst/>
                <a:ea typeface="Calibri" panose="020F0502020204030204" pitchFamily="34" charset="0"/>
              </a:rPr>
              <a:t>truyền</a:t>
            </a:r>
            <a:r>
              <a:rPr lang="en-US" sz="2000" dirty="0">
                <a:effectLst/>
                <a:ea typeface="Calibri" panose="020F0502020204030204" pitchFamily="34" charset="0"/>
              </a:rPr>
              <a:t> </a:t>
            </a:r>
            <a:r>
              <a:rPr lang="en-US" sz="2000" dirty="0" err="1">
                <a:effectLst/>
                <a:ea typeface="Calibri" panose="020F0502020204030204" pitchFamily="34" charset="0"/>
              </a:rPr>
              <a:t>tải</a:t>
            </a:r>
            <a:r>
              <a:rPr lang="en-US" sz="2000" dirty="0">
                <a:effectLst/>
                <a:ea typeface="Calibri" panose="020F0502020204030204" pitchFamily="34" charset="0"/>
              </a:rPr>
              <a:t> </a:t>
            </a:r>
            <a:r>
              <a:rPr lang="en-US" sz="2000" dirty="0" err="1">
                <a:effectLst/>
                <a:ea typeface="Calibri" panose="020F0502020204030204" pitchFamily="34" charset="0"/>
              </a:rPr>
              <a:t>các</a:t>
            </a:r>
            <a:r>
              <a:rPr lang="en-US" sz="2000" dirty="0">
                <a:effectLst/>
                <a:ea typeface="Calibri" panose="020F0502020204030204" pitchFamily="34" charset="0"/>
              </a:rPr>
              <a:t> </a:t>
            </a:r>
            <a:r>
              <a:rPr lang="en-US" sz="2000" dirty="0" err="1">
                <a:effectLst/>
                <a:ea typeface="Calibri" panose="020F0502020204030204" pitchFamily="34" charset="0"/>
              </a:rPr>
              <a:t>tệp</a:t>
            </a:r>
            <a:r>
              <a:rPr lang="en-US" sz="2000" dirty="0">
                <a:effectLst/>
                <a:ea typeface="Calibri" panose="020F0502020204030204" pitchFamily="34" charset="0"/>
              </a:rPr>
              <a:t> qua internet. </a:t>
            </a:r>
          </a:p>
          <a:p>
            <a:pPr algn="just">
              <a:lnSpc>
                <a:spcPct val="100000"/>
              </a:lnSpc>
            </a:pPr>
            <a:endParaRPr lang="en-US" sz="2000" dirty="0"/>
          </a:p>
        </p:txBody>
      </p:sp>
      <p:sp>
        <p:nvSpPr>
          <p:cNvPr id="4" name="Slide Number Placeholder 3">
            <a:extLst>
              <a:ext uri="{FF2B5EF4-FFF2-40B4-BE49-F238E27FC236}">
                <a16:creationId xmlns:a16="http://schemas.microsoft.com/office/drawing/2014/main" id="{DF6B83D2-2335-062A-80E2-AE2EEC51BCE9}"/>
              </a:ext>
            </a:extLst>
          </p:cNvPr>
          <p:cNvSpPr>
            <a:spLocks noGrp="1"/>
          </p:cNvSpPr>
          <p:nvPr>
            <p:ph type="sldNum" sz="quarter" idx="12"/>
          </p:nvPr>
        </p:nvSpPr>
        <p:spPr/>
        <p:txBody>
          <a:bodyPr/>
          <a:lstStyle/>
          <a:p>
            <a:fld id="{B487F271-60DF-4592-BB7F-B45BB4441AA9}" type="slidenum">
              <a:rPr lang="en-US" smtClean="0"/>
              <a:pPr/>
              <a:t>7</a:t>
            </a:fld>
            <a:endParaRPr lang="en-US" dirty="0"/>
          </a:p>
        </p:txBody>
      </p:sp>
      <p:sp>
        <p:nvSpPr>
          <p:cNvPr id="5" name="Rectangle 4">
            <a:extLst>
              <a:ext uri="{FF2B5EF4-FFF2-40B4-BE49-F238E27FC236}">
                <a16:creationId xmlns:a16="http://schemas.microsoft.com/office/drawing/2014/main" id="{13507BC3-B8F8-E900-0974-F1858F25D341}"/>
              </a:ext>
            </a:extLst>
          </p:cNvPr>
          <p:cNvSpPr/>
          <p:nvPr/>
        </p:nvSpPr>
        <p:spPr>
          <a:xfrm>
            <a:off x="3728720" y="6504933"/>
            <a:ext cx="1915160" cy="142547"/>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8CF9E16-1DC1-67AF-C355-8D62DE27955E}"/>
              </a:ext>
            </a:extLst>
          </p:cNvPr>
          <p:cNvSpPr txBox="1">
            <a:spLocks/>
          </p:cNvSpPr>
          <p:nvPr/>
        </p:nvSpPr>
        <p:spPr>
          <a:xfrm>
            <a:off x="360188" y="1016456"/>
            <a:ext cx="3977636" cy="5101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marL="292735" indent="-292735" defTabSz="385571">
              <a:spcBef>
                <a:spcPts val="2700"/>
              </a:spcBef>
              <a:defRPr sz="1800"/>
            </a:pPr>
            <a:r>
              <a:rPr lang="en-US" sz="2400" dirty="0" err="1">
                <a:solidFill>
                  <a:schemeClr val="accent1"/>
                </a:solidFill>
              </a:rPr>
              <a:t>Trình</a:t>
            </a:r>
            <a:r>
              <a:rPr lang="en-US" sz="2400" dirty="0">
                <a:solidFill>
                  <a:schemeClr val="accent1"/>
                </a:solidFill>
              </a:rPr>
              <a:t> </a:t>
            </a:r>
            <a:r>
              <a:rPr lang="en-US" sz="2400" dirty="0" err="1">
                <a:solidFill>
                  <a:schemeClr val="accent1"/>
                </a:solidFill>
              </a:rPr>
              <a:t>đóng</a:t>
            </a:r>
            <a:r>
              <a:rPr lang="en-US" sz="2400" dirty="0">
                <a:solidFill>
                  <a:schemeClr val="accent1"/>
                </a:solidFill>
              </a:rPr>
              <a:t> </a:t>
            </a:r>
            <a:r>
              <a:rPr lang="en-US" sz="2400" dirty="0" err="1">
                <a:solidFill>
                  <a:schemeClr val="accent1"/>
                </a:solidFill>
              </a:rPr>
              <a:t>gói</a:t>
            </a:r>
            <a:r>
              <a:rPr lang="en-US" sz="2400" dirty="0">
                <a:solidFill>
                  <a:schemeClr val="accent1"/>
                </a:solidFill>
              </a:rPr>
              <a:t> </a:t>
            </a:r>
            <a:r>
              <a:rPr lang="en-US" sz="2400" dirty="0" err="1">
                <a:solidFill>
                  <a:schemeClr val="accent1"/>
                </a:solidFill>
              </a:rPr>
              <a:t>là</a:t>
            </a:r>
            <a:r>
              <a:rPr lang="en-US" sz="2400" dirty="0">
                <a:solidFill>
                  <a:schemeClr val="accent1"/>
                </a:solidFill>
              </a:rPr>
              <a:t> </a:t>
            </a:r>
            <a:r>
              <a:rPr lang="en-US" sz="2400" dirty="0" err="1">
                <a:solidFill>
                  <a:schemeClr val="accent1"/>
                </a:solidFill>
              </a:rPr>
              <a:t>gì</a:t>
            </a:r>
            <a:r>
              <a:rPr lang="en-US" sz="2400" dirty="0">
                <a:solidFill>
                  <a:schemeClr val="accent1"/>
                </a:solidFill>
              </a:rPr>
              <a:t>?</a:t>
            </a:r>
          </a:p>
        </p:txBody>
      </p:sp>
      <p:sp>
        <p:nvSpPr>
          <p:cNvPr id="7" name="Rectangle 6">
            <a:extLst>
              <a:ext uri="{FF2B5EF4-FFF2-40B4-BE49-F238E27FC236}">
                <a16:creationId xmlns:a16="http://schemas.microsoft.com/office/drawing/2014/main" id="{8C3872AB-AA4A-7A70-44DE-05BE3801BD47}"/>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02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A9636-B4C4-D3A6-28B7-4EF08B9EFFD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D97301-7CCD-0CA1-30CE-5BA248FF1DDE}"/>
              </a:ext>
            </a:extLst>
          </p:cNvPr>
          <p:cNvSpPr>
            <a:spLocks noGrp="1"/>
          </p:cNvSpPr>
          <p:nvPr>
            <p:ph type="sldNum" sz="quarter" idx="12"/>
          </p:nvPr>
        </p:nvSpPr>
        <p:spPr/>
        <p:txBody>
          <a:bodyPr/>
          <a:lstStyle/>
          <a:p>
            <a:fld id="{B487F271-60DF-4592-BB7F-B45BB4441AA9}" type="slidenum">
              <a:rPr lang="en-US" smtClean="0"/>
              <a:pPr/>
              <a:t>8</a:t>
            </a:fld>
            <a:endParaRPr lang="en-US" dirty="0"/>
          </a:p>
        </p:txBody>
      </p:sp>
      <p:sp>
        <p:nvSpPr>
          <p:cNvPr id="5" name="Rectangle 4">
            <a:extLst>
              <a:ext uri="{FF2B5EF4-FFF2-40B4-BE49-F238E27FC236}">
                <a16:creationId xmlns:a16="http://schemas.microsoft.com/office/drawing/2014/main" id="{F7441F0F-C71C-CC1A-4126-A59B933A9C59}"/>
              </a:ext>
            </a:extLst>
          </p:cNvPr>
          <p:cNvSpPr/>
          <p:nvPr/>
        </p:nvSpPr>
        <p:spPr>
          <a:xfrm>
            <a:off x="3728720" y="6504933"/>
            <a:ext cx="1915160" cy="142547"/>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4C1E2041-2F70-189A-971B-5000A0B1CF73}"/>
              </a:ext>
            </a:extLst>
          </p:cNvPr>
          <p:cNvSpPr txBox="1">
            <a:spLocks/>
          </p:cNvSpPr>
          <p:nvPr/>
        </p:nvSpPr>
        <p:spPr>
          <a:xfrm>
            <a:off x="360188" y="1544082"/>
            <a:ext cx="4943262" cy="5101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marL="292735" indent="-292735" defTabSz="385571">
              <a:spcBef>
                <a:spcPts val="2700"/>
              </a:spcBef>
              <a:defRPr sz="1800"/>
            </a:pPr>
            <a:r>
              <a:rPr lang="en-US" sz="2000" b="0" dirty="0">
                <a:solidFill>
                  <a:schemeClr val="tx1"/>
                </a:solidFill>
              </a:rPr>
              <a:t>Các </a:t>
            </a:r>
            <a:r>
              <a:rPr lang="en-US" sz="2000" b="0" dirty="0" err="1">
                <a:solidFill>
                  <a:schemeClr val="tx1"/>
                </a:solidFill>
              </a:rPr>
              <a:t>trình</a:t>
            </a:r>
            <a:r>
              <a:rPr lang="en-US" sz="2000" b="0" dirty="0">
                <a:solidFill>
                  <a:schemeClr val="tx1"/>
                </a:solidFill>
              </a:rPr>
              <a:t> </a:t>
            </a:r>
            <a:r>
              <a:rPr lang="en-US" sz="2000" b="0" dirty="0" err="1">
                <a:solidFill>
                  <a:schemeClr val="tx1"/>
                </a:solidFill>
              </a:rPr>
              <a:t>đóng</a:t>
            </a:r>
            <a:r>
              <a:rPr lang="en-US" sz="2000" b="0" dirty="0">
                <a:solidFill>
                  <a:schemeClr val="tx1"/>
                </a:solidFill>
              </a:rPr>
              <a:t> </a:t>
            </a:r>
            <a:r>
              <a:rPr lang="en-US" sz="2000" b="0" dirty="0" err="1">
                <a:solidFill>
                  <a:schemeClr val="tx1"/>
                </a:solidFill>
              </a:rPr>
              <a:t>gói</a:t>
            </a:r>
            <a:r>
              <a:rPr lang="en-US" sz="2000" b="0" dirty="0">
                <a:solidFill>
                  <a:schemeClr val="tx1"/>
                </a:solidFill>
              </a:rPr>
              <a:t> </a:t>
            </a:r>
            <a:r>
              <a:rPr lang="en-US" sz="2000" b="0" dirty="0" err="1">
                <a:solidFill>
                  <a:schemeClr val="tx1"/>
                </a:solidFill>
              </a:rPr>
              <a:t>được</a:t>
            </a:r>
            <a:r>
              <a:rPr lang="en-US" sz="2000" b="0" dirty="0">
                <a:solidFill>
                  <a:schemeClr val="tx1"/>
                </a:solidFill>
              </a:rPr>
              <a:t> </a:t>
            </a:r>
            <a:r>
              <a:rPr lang="en-US" sz="2000" b="0" dirty="0" err="1">
                <a:solidFill>
                  <a:schemeClr val="tx1"/>
                </a:solidFill>
              </a:rPr>
              <a:t>sử</a:t>
            </a:r>
            <a:r>
              <a:rPr lang="en-US" sz="2000" b="0" dirty="0">
                <a:solidFill>
                  <a:schemeClr val="tx1"/>
                </a:solidFill>
              </a:rPr>
              <a:t> </a:t>
            </a:r>
            <a:r>
              <a:rPr lang="en-US" sz="2000" b="0" dirty="0" err="1">
                <a:solidFill>
                  <a:schemeClr val="tx1"/>
                </a:solidFill>
              </a:rPr>
              <a:t>dụng</a:t>
            </a:r>
            <a:r>
              <a:rPr lang="en-US" sz="2000" b="0" dirty="0">
                <a:solidFill>
                  <a:schemeClr val="tx1"/>
                </a:solidFill>
              </a:rPr>
              <a:t>:</a:t>
            </a:r>
          </a:p>
        </p:txBody>
      </p:sp>
      <p:sp>
        <p:nvSpPr>
          <p:cNvPr id="3" name="Title 1">
            <a:extLst>
              <a:ext uri="{FF2B5EF4-FFF2-40B4-BE49-F238E27FC236}">
                <a16:creationId xmlns:a16="http://schemas.microsoft.com/office/drawing/2014/main" id="{61C577BC-9A66-59CA-7843-054989372859}"/>
              </a:ext>
            </a:extLst>
          </p:cNvPr>
          <p:cNvSpPr txBox="1">
            <a:spLocks/>
          </p:cNvSpPr>
          <p:nvPr/>
        </p:nvSpPr>
        <p:spPr>
          <a:xfrm>
            <a:off x="360188" y="1016456"/>
            <a:ext cx="3977636" cy="51011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marL="292735" indent="-292735" defTabSz="385571">
              <a:spcBef>
                <a:spcPts val="2700"/>
              </a:spcBef>
              <a:defRPr sz="1800"/>
            </a:pPr>
            <a:r>
              <a:rPr lang="en-US" sz="2400" dirty="0" err="1">
                <a:solidFill>
                  <a:schemeClr val="accent1"/>
                </a:solidFill>
              </a:rPr>
              <a:t>Trình</a:t>
            </a:r>
            <a:r>
              <a:rPr lang="en-US" sz="2400" dirty="0">
                <a:solidFill>
                  <a:schemeClr val="accent1"/>
                </a:solidFill>
              </a:rPr>
              <a:t> </a:t>
            </a:r>
            <a:r>
              <a:rPr lang="en-US" sz="2400" dirty="0" err="1">
                <a:solidFill>
                  <a:schemeClr val="accent1"/>
                </a:solidFill>
              </a:rPr>
              <a:t>đóng</a:t>
            </a:r>
            <a:r>
              <a:rPr lang="en-US" sz="2400" dirty="0">
                <a:solidFill>
                  <a:schemeClr val="accent1"/>
                </a:solidFill>
              </a:rPr>
              <a:t> </a:t>
            </a:r>
            <a:r>
              <a:rPr lang="en-US" sz="2400" dirty="0" err="1">
                <a:solidFill>
                  <a:schemeClr val="accent1"/>
                </a:solidFill>
              </a:rPr>
              <a:t>gói</a:t>
            </a:r>
            <a:r>
              <a:rPr lang="en-US" sz="2400" dirty="0">
                <a:solidFill>
                  <a:schemeClr val="accent1"/>
                </a:solidFill>
              </a:rPr>
              <a:t> </a:t>
            </a:r>
            <a:r>
              <a:rPr lang="en-US" sz="2400" dirty="0" err="1">
                <a:solidFill>
                  <a:schemeClr val="accent1"/>
                </a:solidFill>
              </a:rPr>
              <a:t>là</a:t>
            </a:r>
            <a:r>
              <a:rPr lang="en-US" sz="2400" dirty="0">
                <a:solidFill>
                  <a:schemeClr val="accent1"/>
                </a:solidFill>
              </a:rPr>
              <a:t> </a:t>
            </a:r>
            <a:r>
              <a:rPr lang="en-US" sz="2400" dirty="0" err="1">
                <a:solidFill>
                  <a:schemeClr val="accent1"/>
                </a:solidFill>
              </a:rPr>
              <a:t>gì</a:t>
            </a:r>
            <a:r>
              <a:rPr lang="en-US" sz="2400" dirty="0">
                <a:solidFill>
                  <a:schemeClr val="accent1"/>
                </a:solidFill>
              </a:rPr>
              <a:t>?</a:t>
            </a:r>
          </a:p>
        </p:txBody>
      </p:sp>
      <p:sp>
        <p:nvSpPr>
          <p:cNvPr id="10" name="Title 1">
            <a:extLst>
              <a:ext uri="{FF2B5EF4-FFF2-40B4-BE49-F238E27FC236}">
                <a16:creationId xmlns:a16="http://schemas.microsoft.com/office/drawing/2014/main" id="{4E0F9559-305E-9096-8548-5620683EC72E}"/>
              </a:ext>
            </a:extLst>
          </p:cNvPr>
          <p:cNvSpPr>
            <a:spLocks noGrp="1"/>
          </p:cNvSpPr>
          <p:nvPr>
            <p:ph type="title"/>
          </p:nvPr>
        </p:nvSpPr>
        <p:spPr>
          <a:xfrm>
            <a:off x="360188" y="308985"/>
            <a:ext cx="8214072" cy="510111"/>
          </a:xfrm>
        </p:spPr>
        <p:txBody>
          <a:bodyPr>
            <a:normAutofit/>
          </a:bodyPr>
          <a:lstStyle/>
          <a:p>
            <a:pPr marL="292735" indent="-292735" defTabSz="385571">
              <a:spcBef>
                <a:spcPts val="2700"/>
              </a:spcBef>
              <a:defRPr sz="1800"/>
            </a:pPr>
            <a:r>
              <a:rPr lang="vi-VN" sz="2800" b="1" dirty="0">
                <a:solidFill>
                  <a:srgbClr val="FF0000"/>
                </a:solidFill>
              </a:rPr>
              <a:t>Phần II:</a:t>
            </a:r>
            <a:r>
              <a:rPr lang="en-US" sz="2800" b="1" dirty="0">
                <a:solidFill>
                  <a:srgbClr val="FF0000"/>
                </a:solidFill>
              </a:rPr>
              <a:t> </a:t>
            </a:r>
            <a:r>
              <a:rPr lang="en-US" sz="2800" b="1" dirty="0" err="1">
                <a:solidFill>
                  <a:srgbClr val="FF0000"/>
                </a:solidFill>
              </a:rPr>
              <a:t>Cơ</a:t>
            </a:r>
            <a:r>
              <a:rPr lang="en-US" sz="2800" b="1" dirty="0">
                <a:solidFill>
                  <a:srgbClr val="FF0000"/>
                </a:solidFill>
              </a:rPr>
              <a:t> </a:t>
            </a:r>
            <a:r>
              <a:rPr lang="en-US" sz="2800" b="1" dirty="0" err="1">
                <a:solidFill>
                  <a:srgbClr val="FF0000"/>
                </a:solidFill>
              </a:rPr>
              <a:t>sở</a:t>
            </a:r>
            <a:r>
              <a:rPr lang="en-US" sz="2800" b="1" dirty="0">
                <a:solidFill>
                  <a:srgbClr val="FF0000"/>
                </a:solidFill>
              </a:rPr>
              <a:t> </a:t>
            </a:r>
            <a:r>
              <a:rPr lang="en-US" sz="2800" b="1" dirty="0" err="1">
                <a:solidFill>
                  <a:srgbClr val="FF0000"/>
                </a:solidFill>
              </a:rPr>
              <a:t>lý</a:t>
            </a:r>
            <a:r>
              <a:rPr lang="en-US" sz="2800" b="1" dirty="0">
                <a:solidFill>
                  <a:srgbClr val="FF0000"/>
                </a:solidFill>
              </a:rPr>
              <a:t> </a:t>
            </a:r>
            <a:r>
              <a:rPr lang="en-US" sz="2800" b="1" dirty="0" err="1">
                <a:solidFill>
                  <a:srgbClr val="FF0000"/>
                </a:solidFill>
              </a:rPr>
              <a:t>thuyết</a:t>
            </a:r>
            <a:endParaRPr lang="en-US" sz="2800" b="1" dirty="0">
              <a:solidFill>
                <a:srgbClr val="FF0000"/>
              </a:solidFill>
            </a:endParaRPr>
          </a:p>
        </p:txBody>
      </p:sp>
      <p:sp>
        <p:nvSpPr>
          <p:cNvPr id="17" name="TextBox 16">
            <a:extLst>
              <a:ext uri="{FF2B5EF4-FFF2-40B4-BE49-F238E27FC236}">
                <a16:creationId xmlns:a16="http://schemas.microsoft.com/office/drawing/2014/main" id="{77455DB4-B360-35FA-F8A9-E9263CD0548D}"/>
              </a:ext>
            </a:extLst>
          </p:cNvPr>
          <p:cNvSpPr txBox="1"/>
          <p:nvPr/>
        </p:nvSpPr>
        <p:spPr>
          <a:xfrm>
            <a:off x="1993900" y="2291022"/>
            <a:ext cx="6985317" cy="646331"/>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Packer </a:t>
            </a:r>
            <a:r>
              <a:rPr lang="en-US" dirty="0" err="1">
                <a:latin typeface="Arial" panose="020B0604020202020204" pitchFamily="34" charset="0"/>
                <a:cs typeface="Arial" panose="020B0604020202020204" pitchFamily="34" charset="0"/>
              </a:rPr>
              <a:t>phổ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nay,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nguồn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dễ</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là một lựa chọn cơ bản</a:t>
            </a:r>
            <a:r>
              <a:rPr lang="en-US" dirty="0">
                <a:latin typeface="Arial" panose="020B0604020202020204" pitchFamily="34" charset="0"/>
                <a:cs typeface="Arial" panose="020B0604020202020204" pitchFamily="34" charset="0"/>
              </a:rPr>
              <a:t>.</a:t>
            </a:r>
          </a:p>
        </p:txBody>
      </p:sp>
      <p:sp>
        <p:nvSpPr>
          <p:cNvPr id="18" name="Rectangle: Rounded Corners 17">
            <a:extLst>
              <a:ext uri="{FF2B5EF4-FFF2-40B4-BE49-F238E27FC236}">
                <a16:creationId xmlns:a16="http://schemas.microsoft.com/office/drawing/2014/main" id="{056312AD-F041-9E1B-D40E-2B63944E942D}"/>
              </a:ext>
            </a:extLst>
          </p:cNvPr>
          <p:cNvSpPr/>
          <p:nvPr/>
        </p:nvSpPr>
        <p:spPr>
          <a:xfrm>
            <a:off x="454306" y="2274789"/>
            <a:ext cx="1336394" cy="646331"/>
          </a:xfrm>
          <a:prstGeom prst="roundRect">
            <a:avLst/>
          </a:prstGeom>
          <a:solidFill>
            <a:srgbClr val="B2FBA3"/>
          </a:solid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UPX</a:t>
            </a:r>
          </a:p>
        </p:txBody>
      </p:sp>
      <p:sp>
        <p:nvSpPr>
          <p:cNvPr id="19" name="Rectangle: Rounded Corners 18">
            <a:extLst>
              <a:ext uri="{FF2B5EF4-FFF2-40B4-BE49-F238E27FC236}">
                <a16:creationId xmlns:a16="http://schemas.microsoft.com/office/drawing/2014/main" id="{618B4AA3-F135-5A9C-89D7-3A36B9836AA3}"/>
              </a:ext>
            </a:extLst>
          </p:cNvPr>
          <p:cNvSpPr/>
          <p:nvPr/>
        </p:nvSpPr>
        <p:spPr>
          <a:xfrm>
            <a:off x="454306" y="3263068"/>
            <a:ext cx="1336394" cy="646331"/>
          </a:xfrm>
          <a:prstGeom prst="roundRect">
            <a:avLst/>
          </a:prstGeom>
          <a:solidFill>
            <a:srgbClr val="FFFF66"/>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MEW</a:t>
            </a:r>
          </a:p>
        </p:txBody>
      </p:sp>
      <p:sp>
        <p:nvSpPr>
          <p:cNvPr id="20" name="Rectangle: Rounded Corners 19">
            <a:extLst>
              <a:ext uri="{FF2B5EF4-FFF2-40B4-BE49-F238E27FC236}">
                <a16:creationId xmlns:a16="http://schemas.microsoft.com/office/drawing/2014/main" id="{7F153FB4-E5DB-DBB2-BCC4-A1CF43462EFB}"/>
              </a:ext>
            </a:extLst>
          </p:cNvPr>
          <p:cNvSpPr/>
          <p:nvPr/>
        </p:nvSpPr>
        <p:spPr>
          <a:xfrm>
            <a:off x="454306" y="4251347"/>
            <a:ext cx="1336394" cy="646331"/>
          </a:xfrm>
          <a:prstGeom prst="roundRect">
            <a:avLst/>
          </a:prstGeom>
          <a:solidFill>
            <a:schemeClr val="accent5">
              <a:lumMod val="60000"/>
              <a:lumOff val="40000"/>
            </a:schemeClr>
          </a:solid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PETITE</a:t>
            </a:r>
          </a:p>
        </p:txBody>
      </p:sp>
      <p:sp>
        <p:nvSpPr>
          <p:cNvPr id="21" name="Rectangle: Rounded Corners 20">
            <a:extLst>
              <a:ext uri="{FF2B5EF4-FFF2-40B4-BE49-F238E27FC236}">
                <a16:creationId xmlns:a16="http://schemas.microsoft.com/office/drawing/2014/main" id="{5D5C45B7-449A-56F7-64BE-37B8A41D73CD}"/>
              </a:ext>
            </a:extLst>
          </p:cNvPr>
          <p:cNvSpPr/>
          <p:nvPr/>
        </p:nvSpPr>
        <p:spPr>
          <a:xfrm>
            <a:off x="436388" y="5239626"/>
            <a:ext cx="1336394" cy="646331"/>
          </a:xfrm>
          <a:prstGeom prst="roundRect">
            <a:avLst/>
          </a:prstGeom>
          <a:solidFill>
            <a:srgbClr val="FE90BD"/>
          </a:solidFill>
          <a:ln w="28575">
            <a:solidFill>
              <a:srgbClr val="FF0D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XPack</a:t>
            </a:r>
            <a:endParaRPr lang="en-US" dirty="0">
              <a:solidFill>
                <a:sysClr val="windowText" lastClr="000000"/>
              </a:solidFill>
            </a:endParaRPr>
          </a:p>
        </p:txBody>
      </p:sp>
      <p:sp>
        <p:nvSpPr>
          <p:cNvPr id="23" name="TextBox 22">
            <a:extLst>
              <a:ext uri="{FF2B5EF4-FFF2-40B4-BE49-F238E27FC236}">
                <a16:creationId xmlns:a16="http://schemas.microsoft.com/office/drawing/2014/main" id="{D420C7BD-10E1-910D-56FD-CAD0204DDF2D}"/>
              </a:ext>
            </a:extLst>
          </p:cNvPr>
          <p:cNvSpPr txBox="1"/>
          <p:nvPr/>
        </p:nvSpPr>
        <p:spPr>
          <a:xfrm>
            <a:off x="1993900" y="3263067"/>
            <a:ext cx="7162959" cy="646331"/>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P</a:t>
            </a:r>
            <a:r>
              <a:rPr lang="vi-VN" dirty="0">
                <a:latin typeface="Arial" panose="020B0604020202020204" pitchFamily="34" charset="0"/>
                <a:cs typeface="Arial" panose="020B0604020202020204" pitchFamily="34" charset="0"/>
              </a:rPr>
              <a:t>acker cổ điển, được dùng phổ biến trong nhiều mẫu mã độc cũ</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sử dụng kỹ thuật mã hóa đơn giản và thay đổi entry point để ẩn mã</a:t>
            </a:r>
            <a:r>
              <a:rPr lang="en-US" dirty="0">
                <a:latin typeface="Arial" panose="020B0604020202020204" pitchFamily="34" charset="0"/>
                <a:cs typeface="Arial" panose="020B0604020202020204" pitchFamily="34" charset="0"/>
              </a:rPr>
              <a:t>.</a:t>
            </a:r>
          </a:p>
        </p:txBody>
      </p:sp>
      <p:sp>
        <p:nvSpPr>
          <p:cNvPr id="25" name="TextBox 24">
            <a:extLst>
              <a:ext uri="{FF2B5EF4-FFF2-40B4-BE49-F238E27FC236}">
                <a16:creationId xmlns:a16="http://schemas.microsoft.com/office/drawing/2014/main" id="{8C484B0F-CF5C-4DDD-7F66-B0917E8D91A6}"/>
              </a:ext>
            </a:extLst>
          </p:cNvPr>
          <p:cNvSpPr txBox="1"/>
          <p:nvPr/>
        </p:nvSpPr>
        <p:spPr>
          <a:xfrm>
            <a:off x="1993899" y="4251347"/>
            <a:ext cx="7162959"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Packer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trúc</a:t>
            </a:r>
            <a:r>
              <a:rPr lang="en-US" dirty="0">
                <a:latin typeface="Arial" panose="020B0604020202020204" pitchFamily="34" charset="0"/>
                <a:cs typeface="Arial" panose="020B0604020202020204" pitchFamily="34" charset="0"/>
              </a:rPr>
              <a:t> section, </a:t>
            </a:r>
            <a:r>
              <a:rPr lang="en-US" dirty="0" err="1">
                <a:latin typeface="Arial" panose="020B0604020202020204" pitchFamily="34" charset="0"/>
                <a:cs typeface="Arial" panose="020B0604020202020204" pitchFamily="34" charset="0"/>
              </a:rPr>
              <a:t>gây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tĩnh</a:t>
            </a:r>
            <a:r>
              <a:rPr lang="en-US" dirty="0">
                <a:latin typeface="Arial" panose="020B0604020202020204" pitchFamily="34" charset="0"/>
                <a:cs typeface="Arial" panose="020B0604020202020204" pitchFamily="34" charset="0"/>
              </a:rPr>
              <a:t>.</a:t>
            </a:r>
          </a:p>
        </p:txBody>
      </p:sp>
      <p:sp>
        <p:nvSpPr>
          <p:cNvPr id="27" name="TextBox 26">
            <a:extLst>
              <a:ext uri="{FF2B5EF4-FFF2-40B4-BE49-F238E27FC236}">
                <a16:creationId xmlns:a16="http://schemas.microsoft.com/office/drawing/2014/main" id="{A9E09E12-1219-AF41-8549-31F43B821D6F}"/>
              </a:ext>
            </a:extLst>
          </p:cNvPr>
          <p:cNvSpPr txBox="1"/>
          <p:nvPr/>
        </p:nvSpPr>
        <p:spPr>
          <a:xfrm>
            <a:off x="1993898" y="5239626"/>
            <a:ext cx="7150101"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a:t>
            </a:r>
            <a:r>
              <a:rPr lang="vi-VN" dirty="0">
                <a:latin typeface="Arial" panose="020B0604020202020204" pitchFamily="34" charset="0"/>
                <a:cs typeface="Arial" panose="020B0604020202020204" pitchFamily="34" charset="0"/>
              </a:rPr>
              <a:t>acker ít phổ biến, không có nhiều thông tin, </a:t>
            </a:r>
            <a:r>
              <a:rPr lang="en-US" dirty="0" err="1">
                <a:latin typeface="Arial" panose="020B0604020202020204" pitchFamily="34" charset="0"/>
                <a:cs typeface="Arial" panose="020B0604020202020204" pitchFamily="34" charset="0"/>
              </a:rPr>
              <a:t>phù</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hợp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kiểm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năng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nén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hỗ</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trợ</a:t>
            </a:r>
            <a:r>
              <a:rPr lang="en-US" dirty="0">
                <a:latin typeface="Arial" panose="020B0604020202020204" pitchFamily="34" charset="0"/>
                <a:cs typeface="Arial" panose="020B0604020202020204" pitchFamily="34" charset="0"/>
              </a:rPr>
              <a:t> signature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a:t>
            </a:r>
          </a:p>
        </p:txBody>
      </p:sp>
      <p:sp>
        <p:nvSpPr>
          <p:cNvPr id="28" name="Rectangle 27">
            <a:extLst>
              <a:ext uri="{FF2B5EF4-FFF2-40B4-BE49-F238E27FC236}">
                <a16:creationId xmlns:a16="http://schemas.microsoft.com/office/drawing/2014/main" id="{FCCBA76F-EF25-0B0B-44FF-F2E91A0FE80E}"/>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8597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2B708-FB13-23A9-4EA0-8918AC5B114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905DDF-FBAD-482E-9C38-2101997215CF}"/>
              </a:ext>
            </a:extLst>
          </p:cNvPr>
          <p:cNvSpPr>
            <a:spLocks noGrp="1"/>
          </p:cNvSpPr>
          <p:nvPr>
            <p:ph type="sldNum" sz="quarter" idx="12"/>
          </p:nvPr>
        </p:nvSpPr>
        <p:spPr/>
        <p:txBody>
          <a:bodyPr/>
          <a:lstStyle/>
          <a:p>
            <a:fld id="{B487F271-60DF-4592-BB7F-B45BB4441AA9}" type="slidenum">
              <a:rPr lang="en-US" smtClean="0"/>
              <a:pPr/>
              <a:t>9</a:t>
            </a:fld>
            <a:endParaRPr lang="en-US" dirty="0"/>
          </a:p>
        </p:txBody>
      </p:sp>
      <p:sp>
        <p:nvSpPr>
          <p:cNvPr id="5" name="Rectangle 4">
            <a:extLst>
              <a:ext uri="{FF2B5EF4-FFF2-40B4-BE49-F238E27FC236}">
                <a16:creationId xmlns:a16="http://schemas.microsoft.com/office/drawing/2014/main" id="{E64D2B1B-6C19-D422-B479-7436D538DD62}"/>
              </a:ext>
            </a:extLst>
          </p:cNvPr>
          <p:cNvSpPr/>
          <p:nvPr/>
        </p:nvSpPr>
        <p:spPr>
          <a:xfrm>
            <a:off x="3728720" y="6504933"/>
            <a:ext cx="1915160" cy="142547"/>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9B2E2C8-2A01-8E48-65C6-2E01C1A1A4C7}"/>
              </a:ext>
            </a:extLst>
          </p:cNvPr>
          <p:cNvSpPr txBox="1">
            <a:spLocks/>
          </p:cNvSpPr>
          <p:nvPr/>
        </p:nvSpPr>
        <p:spPr>
          <a:xfrm>
            <a:off x="360188" y="1057629"/>
            <a:ext cx="5394976" cy="51011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3000" b="1" kern="1200">
                <a:solidFill>
                  <a:schemeClr val="accent5">
                    <a:lumMod val="75000"/>
                  </a:schemeClr>
                </a:solidFill>
                <a:latin typeface="Arial" panose="020B0604020202020204" pitchFamily="34" charset="0"/>
                <a:ea typeface="+mj-ea"/>
                <a:cs typeface="Arial" panose="020B0604020202020204" pitchFamily="34" charset="0"/>
              </a:defRPr>
            </a:lvl1pPr>
          </a:lstStyle>
          <a:p>
            <a:pPr marL="292735" indent="-292735" defTabSz="385571">
              <a:spcBef>
                <a:spcPts val="2700"/>
              </a:spcBef>
              <a:defRPr sz="1800"/>
            </a:pPr>
            <a:r>
              <a:rPr lang="en-US" sz="2400" dirty="0" err="1">
                <a:solidFill>
                  <a:schemeClr val="accent1"/>
                </a:solidFill>
              </a:rPr>
              <a:t>Các</a:t>
            </a:r>
            <a:r>
              <a:rPr lang="en-US" sz="2400" dirty="0">
                <a:solidFill>
                  <a:schemeClr val="accent1"/>
                </a:solidFill>
              </a:rPr>
              <a:t> </a:t>
            </a:r>
            <a:r>
              <a:rPr lang="en-US" sz="2400" dirty="0" err="1">
                <a:solidFill>
                  <a:schemeClr val="accent1"/>
                </a:solidFill>
              </a:rPr>
              <a:t>công</a:t>
            </a:r>
            <a:r>
              <a:rPr lang="en-US" sz="2400" dirty="0">
                <a:solidFill>
                  <a:schemeClr val="accent1"/>
                </a:solidFill>
              </a:rPr>
              <a:t> </a:t>
            </a:r>
            <a:r>
              <a:rPr lang="en-US" sz="2400" dirty="0" err="1">
                <a:solidFill>
                  <a:schemeClr val="accent1"/>
                </a:solidFill>
              </a:rPr>
              <a:t>cụ</a:t>
            </a:r>
            <a:r>
              <a:rPr lang="en-US" sz="2400" dirty="0">
                <a:solidFill>
                  <a:schemeClr val="accent1"/>
                </a:solidFill>
              </a:rPr>
              <a:t> </a:t>
            </a:r>
            <a:r>
              <a:rPr lang="en-US" sz="2400" dirty="0" err="1">
                <a:solidFill>
                  <a:schemeClr val="accent1"/>
                </a:solidFill>
              </a:rPr>
              <a:t>phát</a:t>
            </a:r>
            <a:r>
              <a:rPr lang="en-US" sz="2400" dirty="0">
                <a:solidFill>
                  <a:schemeClr val="accent1"/>
                </a:solidFill>
              </a:rPr>
              <a:t> </a:t>
            </a:r>
            <a:r>
              <a:rPr lang="en-US" sz="2400" dirty="0" err="1">
                <a:solidFill>
                  <a:schemeClr val="accent1"/>
                </a:solidFill>
              </a:rPr>
              <a:t>hiện</a:t>
            </a:r>
            <a:r>
              <a:rPr lang="en-US" sz="2400" dirty="0">
                <a:solidFill>
                  <a:schemeClr val="accent1"/>
                </a:solidFill>
              </a:rPr>
              <a:t> </a:t>
            </a:r>
            <a:r>
              <a:rPr lang="en-US" sz="2400" dirty="0" err="1">
                <a:solidFill>
                  <a:schemeClr val="accent1"/>
                </a:solidFill>
              </a:rPr>
              <a:t>và</a:t>
            </a:r>
            <a:r>
              <a:rPr lang="en-US" sz="2400" dirty="0">
                <a:solidFill>
                  <a:schemeClr val="accent1"/>
                </a:solidFill>
              </a:rPr>
              <a:t> </a:t>
            </a:r>
            <a:r>
              <a:rPr lang="en-US" sz="2400" dirty="0" err="1">
                <a:solidFill>
                  <a:schemeClr val="accent1"/>
                </a:solidFill>
              </a:rPr>
              <a:t>giải</a:t>
            </a:r>
            <a:r>
              <a:rPr lang="en-US" sz="2400" dirty="0">
                <a:solidFill>
                  <a:schemeClr val="accent1"/>
                </a:solidFill>
              </a:rPr>
              <a:t> </a:t>
            </a:r>
            <a:r>
              <a:rPr lang="en-US" sz="2400" dirty="0" err="1">
                <a:solidFill>
                  <a:schemeClr val="accent1"/>
                </a:solidFill>
              </a:rPr>
              <a:t>nén</a:t>
            </a:r>
            <a:endParaRPr lang="en-US" sz="2400" dirty="0">
              <a:solidFill>
                <a:schemeClr val="accent1"/>
              </a:solidFill>
            </a:endParaRPr>
          </a:p>
        </p:txBody>
      </p:sp>
      <p:sp>
        <p:nvSpPr>
          <p:cNvPr id="8" name="Title 1">
            <a:extLst>
              <a:ext uri="{FF2B5EF4-FFF2-40B4-BE49-F238E27FC236}">
                <a16:creationId xmlns:a16="http://schemas.microsoft.com/office/drawing/2014/main" id="{71E75933-FF65-A82E-2A0B-5106861C89B6}"/>
              </a:ext>
            </a:extLst>
          </p:cNvPr>
          <p:cNvSpPr>
            <a:spLocks noGrp="1"/>
          </p:cNvSpPr>
          <p:nvPr>
            <p:ph type="title"/>
          </p:nvPr>
        </p:nvSpPr>
        <p:spPr>
          <a:xfrm>
            <a:off x="360188" y="308985"/>
            <a:ext cx="8214072" cy="510111"/>
          </a:xfrm>
        </p:spPr>
        <p:txBody>
          <a:bodyPr>
            <a:normAutofit/>
          </a:bodyPr>
          <a:lstStyle/>
          <a:p>
            <a:pPr marL="292735" indent="-292735" defTabSz="385571">
              <a:spcBef>
                <a:spcPts val="2700"/>
              </a:spcBef>
              <a:defRPr sz="1800"/>
            </a:pPr>
            <a:r>
              <a:rPr lang="vi-VN" sz="2800" b="1" dirty="0">
                <a:solidFill>
                  <a:srgbClr val="FF0000"/>
                </a:solidFill>
              </a:rPr>
              <a:t>Phần II:</a:t>
            </a:r>
            <a:r>
              <a:rPr lang="en-US" sz="2800" b="1" dirty="0">
                <a:solidFill>
                  <a:srgbClr val="FF0000"/>
                </a:solidFill>
              </a:rPr>
              <a:t> </a:t>
            </a:r>
            <a:r>
              <a:rPr lang="en-US" sz="2800" b="1" dirty="0" err="1">
                <a:solidFill>
                  <a:srgbClr val="FF0000"/>
                </a:solidFill>
              </a:rPr>
              <a:t>Cơ</a:t>
            </a:r>
            <a:r>
              <a:rPr lang="en-US" sz="2800" b="1" dirty="0">
                <a:solidFill>
                  <a:srgbClr val="FF0000"/>
                </a:solidFill>
              </a:rPr>
              <a:t> </a:t>
            </a:r>
            <a:r>
              <a:rPr lang="en-US" sz="2800" b="1" dirty="0" err="1">
                <a:solidFill>
                  <a:srgbClr val="FF0000"/>
                </a:solidFill>
              </a:rPr>
              <a:t>sở</a:t>
            </a:r>
            <a:r>
              <a:rPr lang="en-US" sz="2800" b="1" dirty="0">
                <a:solidFill>
                  <a:srgbClr val="FF0000"/>
                </a:solidFill>
              </a:rPr>
              <a:t> </a:t>
            </a:r>
            <a:r>
              <a:rPr lang="en-US" sz="2800" b="1" dirty="0" err="1">
                <a:solidFill>
                  <a:srgbClr val="FF0000"/>
                </a:solidFill>
              </a:rPr>
              <a:t>lý</a:t>
            </a:r>
            <a:r>
              <a:rPr lang="en-US" sz="2800" b="1" dirty="0">
                <a:solidFill>
                  <a:srgbClr val="FF0000"/>
                </a:solidFill>
              </a:rPr>
              <a:t> </a:t>
            </a:r>
            <a:r>
              <a:rPr lang="en-US" sz="2800" b="1" dirty="0" err="1">
                <a:solidFill>
                  <a:srgbClr val="FF0000"/>
                </a:solidFill>
              </a:rPr>
              <a:t>thuyết</a:t>
            </a:r>
            <a:endParaRPr lang="en-US" sz="2800" b="1" dirty="0">
              <a:solidFill>
                <a:srgbClr val="FF0000"/>
              </a:solidFill>
            </a:endParaRPr>
          </a:p>
        </p:txBody>
      </p:sp>
      <p:pic>
        <p:nvPicPr>
          <p:cNvPr id="2" name="Picture 1" descr="A screenshot of a computer&#10;&#10;Description automatically generated">
            <a:extLst>
              <a:ext uri="{FF2B5EF4-FFF2-40B4-BE49-F238E27FC236}">
                <a16:creationId xmlns:a16="http://schemas.microsoft.com/office/drawing/2014/main" id="{07848210-8602-8CE2-6179-95002B6BB8FC}"/>
              </a:ext>
            </a:extLst>
          </p:cNvPr>
          <p:cNvPicPr>
            <a:picLocks noChangeAspect="1"/>
          </p:cNvPicPr>
          <p:nvPr/>
        </p:nvPicPr>
        <p:blipFill>
          <a:blip r:embed="rId3"/>
          <a:stretch>
            <a:fillRect/>
          </a:stretch>
        </p:blipFill>
        <p:spPr>
          <a:xfrm>
            <a:off x="251106" y="2347858"/>
            <a:ext cx="3574357" cy="962327"/>
          </a:xfrm>
          <a:prstGeom prst="rect">
            <a:avLst/>
          </a:prstGeom>
        </p:spPr>
      </p:pic>
      <p:sp>
        <p:nvSpPr>
          <p:cNvPr id="7" name="TextBox 6">
            <a:extLst>
              <a:ext uri="{FF2B5EF4-FFF2-40B4-BE49-F238E27FC236}">
                <a16:creationId xmlns:a16="http://schemas.microsoft.com/office/drawing/2014/main" id="{1FA1C79A-C649-1B1B-57DF-61BA16A8A119}"/>
              </a:ext>
            </a:extLst>
          </p:cNvPr>
          <p:cNvSpPr txBox="1"/>
          <p:nvPr/>
        </p:nvSpPr>
        <p:spPr>
          <a:xfrm>
            <a:off x="3840632" y="1988078"/>
            <a:ext cx="5079510" cy="2031325"/>
          </a:xfrm>
          <a:prstGeom prst="rect">
            <a:avLst/>
          </a:prstGeom>
          <a:noFill/>
        </p:spPr>
        <p:txBody>
          <a:bodyPr wrap="square">
            <a:spAutoFit/>
          </a:bodyPr>
          <a:lstStyle/>
          <a:p>
            <a:pPr marL="285750" indent="-285750" algn="jus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Arial" panose="020B0604020202020204" pitchFamily="34" charset="0"/>
              </a:rPr>
              <a:t>Detect It Easy (</a:t>
            </a:r>
            <a:r>
              <a:rPr lang="en-US" sz="1800" dirty="0" err="1">
                <a:effectLst/>
                <a:latin typeface="Arial" panose="020B0604020202020204" pitchFamily="34" charset="0"/>
                <a:ea typeface="Calibri" panose="020F0502020204030204" pitchFamily="34" charset="0"/>
                <a:cs typeface="Arial" panose="020B0604020202020204" pitchFamily="34" charset="0"/>
              </a:rPr>
              <a:t>DiE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là</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một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công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cụ</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mạnh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mẽ</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dùng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để</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nhận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diện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loại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tệp</a:t>
            </a:r>
            <a:r>
              <a:rPr lang="en-US" sz="1800" dirty="0">
                <a:effectLst/>
                <a:latin typeface="Arial" panose="020B0604020202020204" pitchFamily="34" charset="0"/>
                <a:ea typeface="Calibri" panose="020F0502020204030204" pitchFamily="34" charset="0"/>
                <a:cs typeface="Arial" panose="020B0604020202020204" pitchFamily="34" charset="0"/>
              </a:rPr>
              <a:t> tin.</a:t>
            </a:r>
          </a:p>
          <a:p>
            <a:pPr marL="285750" indent="-285750" algn="just">
              <a:buFont typeface="Arial" panose="020B0604020202020204" pitchFamily="34" charset="0"/>
              <a:buChar char="•"/>
            </a:pPr>
            <a:r>
              <a:rPr lang="en-US" sz="1800" dirty="0" err="1">
                <a:effectLst/>
                <a:latin typeface="Arial" panose="020B0604020202020204" pitchFamily="34" charset="0"/>
                <a:ea typeface="Calibri" panose="020F0502020204030204" pitchFamily="34" charset="0"/>
                <a:cs typeface="Arial" panose="020B0604020202020204" pitchFamily="34" charset="0"/>
              </a:rPr>
              <a:t>DiE</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hỗ</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trợ</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cả</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phân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tích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dựa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trên</a:t>
            </a:r>
            <a:r>
              <a:rPr lang="en-US" sz="1800" dirty="0">
                <a:effectLst/>
                <a:latin typeface="Arial" panose="020B0604020202020204" pitchFamily="34" charset="0"/>
                <a:ea typeface="Calibri" panose="020F0502020204030204" pitchFamily="34" charset="0"/>
                <a:cs typeface="Arial" panose="020B0604020202020204" pitchFamily="34" charset="0"/>
              </a:rPr>
              <a:t> signature </a:t>
            </a:r>
            <a:r>
              <a:rPr lang="en-US" sz="1800" dirty="0" err="1">
                <a:effectLst/>
                <a:latin typeface="Arial" panose="020B0604020202020204" pitchFamily="34" charset="0"/>
                <a:ea typeface="Calibri" panose="020F0502020204030204" pitchFamily="34" charset="0"/>
                <a:cs typeface="Arial" panose="020B0604020202020204" pitchFamily="34" charset="0"/>
              </a:rPr>
              <a:t>và</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phân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tích</a:t>
            </a:r>
            <a:r>
              <a:rPr lang="en-US" sz="1800" dirty="0">
                <a:effectLst/>
                <a:latin typeface="Arial" panose="020B0604020202020204" pitchFamily="34" charset="0"/>
                <a:ea typeface="Calibri" panose="020F0502020204030204" pitchFamily="34" charset="0"/>
                <a:cs typeface="Arial" panose="020B0604020202020204" pitchFamily="34" charset="0"/>
              </a:rPr>
              <a:t> heuristic, </a:t>
            </a:r>
            <a:r>
              <a:rPr lang="en-US" sz="1800" dirty="0" err="1">
                <a:effectLst/>
                <a:latin typeface="Arial" panose="020B0604020202020204" pitchFamily="34" charset="0"/>
                <a:ea typeface="Calibri" panose="020F0502020204030204" pitchFamily="34" charset="0"/>
                <a:cs typeface="Arial" panose="020B0604020202020204" pitchFamily="34" charset="0"/>
              </a:rPr>
              <a:t>giúp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kiểm</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tệp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hiệu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quả</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trên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nhiều</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nền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tảng</a:t>
            </a:r>
            <a:r>
              <a:rPr lang="en-US" sz="1800" dirty="0">
                <a:effectLst/>
                <a:latin typeface="Arial" panose="020B0604020202020204" pitchFamily="34" charset="0"/>
                <a:ea typeface="Calibri" panose="020F0502020204030204" pitchFamily="34" charset="0"/>
                <a:cs typeface="Arial" panose="020B0604020202020204" pitchFamily="34" charset="0"/>
              </a:rPr>
              <a:t>, bao </a:t>
            </a:r>
            <a:r>
              <a:rPr lang="en-US" sz="1800" dirty="0" err="1">
                <a:effectLst/>
                <a:latin typeface="Arial" panose="020B0604020202020204" pitchFamily="34" charset="0"/>
                <a:ea typeface="Calibri" panose="020F0502020204030204" pitchFamily="34" charset="0"/>
                <a:cs typeface="Arial" panose="020B0604020202020204" pitchFamily="34" charset="0"/>
              </a:rPr>
              <a:t>gồm</a:t>
            </a:r>
            <a:r>
              <a:rPr lang="en-US" sz="1800" dirty="0">
                <a:effectLst/>
                <a:latin typeface="Arial" panose="020B0604020202020204" pitchFamily="34" charset="0"/>
                <a:ea typeface="Calibri" panose="020F0502020204030204" pitchFamily="34" charset="0"/>
                <a:cs typeface="Arial" panose="020B0604020202020204" pitchFamily="34" charset="0"/>
              </a:rPr>
              <a:t> Windows, Linux </a:t>
            </a:r>
            <a:r>
              <a:rPr lang="en-US" sz="1800" dirty="0" err="1">
                <a:effectLst/>
                <a:latin typeface="Arial" panose="020B0604020202020204" pitchFamily="34" charset="0"/>
                <a:ea typeface="Calibri" panose="020F0502020204030204" pitchFamily="34" charset="0"/>
                <a:cs typeface="Arial" panose="020B0604020202020204" pitchFamily="34" charset="0"/>
              </a:rPr>
              <a:t>và</a:t>
            </a:r>
            <a:r>
              <a:rPr lang="en-US" sz="1800" dirty="0">
                <a:effectLst/>
                <a:latin typeface="Arial" panose="020B0604020202020204" pitchFamily="34" charset="0"/>
                <a:ea typeface="Calibri" panose="020F0502020204030204" pitchFamily="34" charset="0"/>
                <a:cs typeface="Arial" panose="020B0604020202020204" pitchFamily="34" charset="0"/>
              </a:rPr>
              <a:t> MacOS. </a:t>
            </a:r>
          </a:p>
          <a:p>
            <a:pPr marL="285750" indent="-285750" algn="just">
              <a:buFont typeface="Arial" panose="020B0604020202020204" pitchFamily="34" charset="0"/>
              <a:buChar char="•"/>
            </a:pPr>
            <a:r>
              <a:rPr lang="en-US" dirty="0">
                <a:latin typeface="Arial" panose="020B0604020202020204" pitchFamily="34" charset="0"/>
                <a:ea typeface="Calibri" panose="020F0502020204030204" pitchFamily="34" charset="0"/>
                <a:cs typeface="Arial" panose="020B0604020202020204" pitchFamily="34" charset="0"/>
              </a:rPr>
              <a:t>Các file signature </a:t>
            </a:r>
            <a:r>
              <a:rPr lang="en-US" dirty="0" err="1">
                <a:latin typeface="Arial" panose="020B0604020202020204" pitchFamily="34" charset="0"/>
                <a:ea typeface="Calibri" panose="020F0502020204030204" pitchFamily="34" charset="0"/>
                <a:cs typeface="Arial" panose="020B0604020202020204" pitchFamily="34" charset="0"/>
              </a:rPr>
              <a:t>được</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cập</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nhật</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liên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tục</a:t>
            </a:r>
            <a:r>
              <a:rPr lang="en-US" dirty="0">
                <a:latin typeface="Arial" panose="020B0604020202020204" pitchFamily="34" charset="0"/>
                <a:ea typeface="Calibri" panose="020F0502020204030204" pitchFamily="34" charset="0"/>
                <a:cs typeface="Arial" panose="020B0604020202020204" pitchFamily="34" charset="0"/>
              </a:rPr>
              <a:t>.</a:t>
            </a:r>
          </a:p>
        </p:txBody>
      </p:sp>
      <p:pic>
        <p:nvPicPr>
          <p:cNvPr id="10" name="Picture 9" descr="A close-up of a logo&#10;&#10;Description automatically generated">
            <a:extLst>
              <a:ext uri="{FF2B5EF4-FFF2-40B4-BE49-F238E27FC236}">
                <a16:creationId xmlns:a16="http://schemas.microsoft.com/office/drawing/2014/main" id="{D7EF362D-1700-B8BE-0FD9-C5DF3D70EA5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63669" y="4445108"/>
            <a:ext cx="1569187" cy="1569187"/>
          </a:xfrm>
          <a:prstGeom prst="rect">
            <a:avLst/>
          </a:prstGeom>
          <a:noFill/>
          <a:ln>
            <a:noFill/>
          </a:ln>
        </p:spPr>
      </p:pic>
      <p:sp>
        <p:nvSpPr>
          <p:cNvPr id="12" name="TextBox 11">
            <a:extLst>
              <a:ext uri="{FF2B5EF4-FFF2-40B4-BE49-F238E27FC236}">
                <a16:creationId xmlns:a16="http://schemas.microsoft.com/office/drawing/2014/main" id="{572A8F63-51B3-9E5E-CC52-C371510E8709}"/>
              </a:ext>
            </a:extLst>
          </p:cNvPr>
          <p:cNvSpPr txBox="1"/>
          <p:nvPr/>
        </p:nvSpPr>
        <p:spPr>
          <a:xfrm>
            <a:off x="251106" y="4439741"/>
            <a:ext cx="6644994" cy="1579920"/>
          </a:xfrm>
          <a:prstGeom prst="rect">
            <a:avLst/>
          </a:prstGeom>
          <a:noFill/>
        </p:spPr>
        <p:txBody>
          <a:bodyPr wrap="square">
            <a:spAutoFit/>
          </a:bodyPr>
          <a:lstStyle/>
          <a:p>
            <a:pPr marL="285750" indent="-285750" algn="just">
              <a:spcAft>
                <a:spcPts val="800"/>
              </a:spcAft>
              <a:buFont typeface="Arial" panose="020B0604020202020204" pitchFamily="34" charset="0"/>
              <a:buChar char="•"/>
            </a:pPr>
            <a:r>
              <a:rPr lang="en-US" sz="1800" dirty="0" err="1">
                <a:effectLst/>
                <a:latin typeface="Arial" panose="020B0604020202020204" pitchFamily="34" charset="0"/>
                <a:ea typeface="Calibri" panose="020F0502020204030204" pitchFamily="34" charset="0"/>
                <a:cs typeface="Arial" panose="020B0604020202020204" pitchFamily="34" charset="0"/>
              </a:rPr>
              <a:t>PEiD</a:t>
            </a:r>
            <a:r>
              <a:rPr lang="en-US" sz="1800" dirty="0">
                <a:effectLst/>
                <a:latin typeface="Arial" panose="020B0604020202020204" pitchFamily="34" charset="0"/>
                <a:ea typeface="Calibri" panose="020F0502020204030204" pitchFamily="34" charset="0"/>
                <a:cs typeface="Arial" panose="020B0604020202020204" pitchFamily="34" charset="0"/>
              </a:rPr>
              <a:t> (Portable Executable Identifier), </a:t>
            </a:r>
            <a:r>
              <a:rPr lang="en-US" sz="1800" dirty="0" err="1">
                <a:effectLst/>
                <a:latin typeface="Arial" panose="020B0604020202020204" pitchFamily="34" charset="0"/>
                <a:ea typeface="Calibri" panose="020F0502020204030204" pitchFamily="34" charset="0"/>
                <a:cs typeface="Arial" panose="020B0604020202020204" pitchFamily="34" charset="0"/>
              </a:rPr>
              <a:t>là</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một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công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cụ</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mạnh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mẽ</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dùng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để</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phát</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hiện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packer, </a:t>
            </a:r>
            <a:r>
              <a:rPr lang="en-US" sz="1800" dirty="0" err="1">
                <a:effectLst/>
                <a:latin typeface="Arial" panose="020B0604020202020204" pitchFamily="34" charset="0"/>
                <a:ea typeface="Calibri" panose="020F0502020204030204" pitchFamily="34" charset="0"/>
                <a:cs typeface="Arial" panose="020B0604020202020204" pitchFamily="34" charset="0"/>
              </a:rPr>
              <a:t>mã</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hóa</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và</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trình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biên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dịch</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phổ</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biến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cho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các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tệp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thực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thi</a:t>
            </a:r>
            <a:r>
              <a:rPr lang="en-US" sz="1800" dirty="0">
                <a:effectLst/>
                <a:latin typeface="Arial" panose="020B0604020202020204" pitchFamily="34" charset="0"/>
                <a:ea typeface="Calibri" panose="020F0502020204030204" pitchFamily="34" charset="0"/>
                <a:cs typeface="Arial" panose="020B0604020202020204" pitchFamily="34" charset="0"/>
              </a:rPr>
              <a:t> PE. </a:t>
            </a:r>
          </a:p>
          <a:p>
            <a:pPr marL="285750" indent="-285750" algn="just">
              <a:spcAft>
                <a:spcPts val="800"/>
              </a:spcAft>
              <a:buFont typeface="Arial" panose="020B0604020202020204" pitchFamily="34" charset="0"/>
              <a:buChar char="•"/>
            </a:pPr>
            <a:r>
              <a:rPr lang="en-US" sz="1800" dirty="0" err="1">
                <a:effectLst/>
                <a:latin typeface="Arial" panose="020B0604020202020204" pitchFamily="34" charset="0"/>
                <a:ea typeface="Calibri" panose="020F0502020204030204" pitchFamily="34" charset="0"/>
                <a:cs typeface="Arial" panose="020B0604020202020204" pitchFamily="34" charset="0"/>
              </a:rPr>
              <a:t>PEiD</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cung</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cấp</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giao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diện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người</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dùng</a:t>
            </a:r>
            <a:r>
              <a:rPr lang="en-US" sz="1800" dirty="0">
                <a:effectLst/>
                <a:latin typeface="Arial" panose="020B0604020202020204" pitchFamily="34" charset="0"/>
                <a:ea typeface="Calibri" panose="020F0502020204030204" pitchFamily="34" charset="0"/>
                <a:cs typeface="Arial" panose="020B0604020202020204" pitchFamily="34" charset="0"/>
              </a:rPr>
              <a:t> (GUI) </a:t>
            </a:r>
            <a:r>
              <a:rPr lang="en-US" sz="1800" dirty="0" err="1">
                <a:effectLst/>
                <a:latin typeface="Arial" panose="020B0604020202020204" pitchFamily="34" charset="0"/>
                <a:ea typeface="Calibri" panose="020F0502020204030204" pitchFamily="34" charset="0"/>
                <a:cs typeface="Arial" panose="020B0604020202020204" pitchFamily="34" charset="0"/>
              </a:rPr>
              <a:t>thân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thiện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trực</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quan</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và</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dễ</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sử</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err="1">
                <a:effectLst/>
                <a:latin typeface="Arial" panose="020B0604020202020204" pitchFamily="34" charset="0"/>
                <a:ea typeface="Calibri" panose="020F0502020204030204" pitchFamily="34" charset="0"/>
                <a:cs typeface="Arial" panose="020B0604020202020204" pitchFamily="34" charset="0"/>
              </a:rPr>
              <a:t>dụng</a:t>
            </a:r>
            <a:r>
              <a:rPr lang="en-US" sz="1800" dirty="0">
                <a:effectLst/>
                <a:latin typeface="Arial" panose="020B0604020202020204" pitchFamily="34" charset="0"/>
                <a:ea typeface="Calibri" panose="020F0502020204030204" pitchFamily="34" charset="0"/>
                <a:cs typeface="Arial" panose="020B0604020202020204" pitchFamily="34" charset="0"/>
              </a:rPr>
              <a:t>. </a:t>
            </a:r>
          </a:p>
        </p:txBody>
      </p:sp>
      <p:sp>
        <p:nvSpPr>
          <p:cNvPr id="13" name="Rectangle 12">
            <a:extLst>
              <a:ext uri="{FF2B5EF4-FFF2-40B4-BE49-F238E27FC236}">
                <a16:creationId xmlns:a16="http://schemas.microsoft.com/office/drawing/2014/main" id="{4C7053D0-7F96-B4D9-2BD5-9DB8E5C4D0F6}"/>
              </a:ext>
            </a:extLst>
          </p:cNvPr>
          <p:cNvSpPr/>
          <p:nvPr/>
        </p:nvSpPr>
        <p:spPr>
          <a:xfrm>
            <a:off x="8060266" y="6483871"/>
            <a:ext cx="1091829" cy="370205"/>
          </a:xfrm>
          <a:prstGeom prst="rect">
            <a:avLst/>
          </a:prstGeom>
          <a:solidFill>
            <a:srgbClr val="303030"/>
          </a:solidFill>
          <a:ln>
            <a:solidFill>
              <a:srgbClr val="3030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6366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DD5FB57E64AC147A6573CA87F07F49B" ma:contentTypeVersion="4" ma:contentTypeDescription="Create a new document." ma:contentTypeScope="" ma:versionID="b9bc34d137631dd2bba96761d61a4690">
  <xsd:schema xmlns:xsd="http://www.w3.org/2001/XMLSchema" xmlns:xs="http://www.w3.org/2001/XMLSchema" xmlns:p="http://schemas.microsoft.com/office/2006/metadata/properties" xmlns:ns2="1565c6e0-e273-419e-8af0-4a36dea6a128" targetNamespace="http://schemas.microsoft.com/office/2006/metadata/properties" ma:root="true" ma:fieldsID="5956b2e84c293363dca3edfda9a86a2d" ns2:_="">
    <xsd:import namespace="1565c6e0-e273-419e-8af0-4a36dea6a12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65c6e0-e273-419e-8af0-4a36dea6a1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14297-DB16-492C-B419-A925F4F87874}">
  <ds:schemaRefs>
    <ds:schemaRef ds:uri="http://schemas.microsoft.com/sharepoint/v3/contenttype/forms"/>
  </ds:schemaRefs>
</ds:datastoreItem>
</file>

<file path=customXml/itemProps2.xml><?xml version="1.0" encoding="utf-8"?>
<ds:datastoreItem xmlns:ds="http://schemas.openxmlformats.org/officeDocument/2006/customXml" ds:itemID="{EF40A30C-56F6-4A41-BFE2-8E8B424E09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65c6e0-e273-419e-8af0-4a36dea6a1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8AFEC0-A349-42B1-9AEC-880BB68B25C5}">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1565c6e0-e273-419e-8af0-4a36dea6a128"/>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4457</TotalTime>
  <Words>2522</Words>
  <Application>Microsoft Office PowerPoint</Application>
  <PresentationFormat>On-screen Show (4:3)</PresentationFormat>
  <Paragraphs>215</Paragraphs>
  <Slides>30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Nova Cond</vt:lpstr>
      <vt:lpstr>Calibri</vt:lpstr>
      <vt:lpstr>Calibri Light</vt:lpstr>
      <vt:lpstr>Courier New</vt:lpstr>
      <vt:lpstr>Elle Futura</vt:lpstr>
      <vt:lpstr>Wingdings</vt:lpstr>
      <vt:lpstr>Office Theme</vt:lpstr>
      <vt:lpstr>PowerPoint Presentation</vt:lpstr>
      <vt:lpstr>Nội dung báo cáo</vt:lpstr>
      <vt:lpstr>Phần I: Tổng quan đề tài</vt:lpstr>
      <vt:lpstr>PowerPoint Presentation</vt:lpstr>
      <vt:lpstr>PowerPoint Presentation</vt:lpstr>
      <vt:lpstr>Nội dung báo cáo</vt:lpstr>
      <vt:lpstr>Phần II: Cơ sở lý thuyết</vt:lpstr>
      <vt:lpstr>Phần II: Cơ sở lý thuyết</vt:lpstr>
      <vt:lpstr>Phần II: Cơ sở lý thuyết</vt:lpstr>
      <vt:lpstr>Phần II: Cơ sở lý thuyết</vt:lpstr>
      <vt:lpstr>Nội dung báo cáo</vt:lpstr>
      <vt:lpstr>Phần III: Phương pháp thực hiện</vt:lpstr>
      <vt:lpstr>Phần III: Phương pháp thực hiện</vt:lpstr>
      <vt:lpstr>Phần III: Phương pháp thực hiện</vt:lpstr>
      <vt:lpstr>Phần III: Phương pháp thực hiện </vt:lpstr>
      <vt:lpstr>PowerPoint Presentation</vt:lpstr>
      <vt:lpstr>PowerPoint Presentation</vt:lpstr>
      <vt:lpstr>Phần III: Phương pháp thực hiện </vt:lpstr>
      <vt:lpstr>PowerPoint Presentation</vt:lpstr>
      <vt:lpstr>PowerPoint Presentation</vt:lpstr>
      <vt:lpstr>Phần III: Phương pháp thực hiện </vt:lpstr>
      <vt:lpstr>Phần III: Phương pháp thực hiện </vt:lpstr>
      <vt:lpstr>PowerPoint Presentation</vt:lpstr>
      <vt:lpstr>PowerPoint Presentation</vt:lpstr>
      <vt:lpstr>PowerPoint Presentation</vt:lpstr>
      <vt:lpstr>PowerPoint Presentation</vt:lpstr>
      <vt:lpstr>Nội dung báo cáo</vt:lpstr>
      <vt:lpstr>PowerPoint Presentation</vt:lpstr>
      <vt:lpstr>PowerPoint Presentation</vt:lpstr>
      <vt:lpstr>Xin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 Van, Giau</dc:creator>
  <cp:lastModifiedBy>Trần Lê Minh Ngọc</cp:lastModifiedBy>
  <cp:revision>511</cp:revision>
  <dcterms:created xsi:type="dcterms:W3CDTF">2018-07-22T00:13:03Z</dcterms:created>
  <dcterms:modified xsi:type="dcterms:W3CDTF">2025-07-03T03:24:38Z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0x0101004DD5FB57E64AC147A6573CA87F07F49B</vt:lpwstr>
  </property>
</Properties>
</file>