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594" r:id="rId2"/>
    <p:sldId id="593" r:id="rId3"/>
    <p:sldId id="583" r:id="rId4"/>
    <p:sldId id="582" r:id="rId5"/>
    <p:sldId id="584" r:id="rId6"/>
    <p:sldId id="595" r:id="rId7"/>
    <p:sldId id="588" r:id="rId8"/>
    <p:sldId id="596" r:id="rId9"/>
    <p:sldId id="608" r:id="rId10"/>
    <p:sldId id="598" r:id="rId11"/>
    <p:sldId id="585" r:id="rId12"/>
    <p:sldId id="590" r:id="rId13"/>
    <p:sldId id="589" r:id="rId14"/>
    <p:sldId id="605" r:id="rId15"/>
    <p:sldId id="599" r:id="rId16"/>
    <p:sldId id="592" r:id="rId17"/>
    <p:sldId id="591" r:id="rId18"/>
    <p:sldId id="606" r:id="rId19"/>
    <p:sldId id="607" r:id="rId20"/>
    <p:sldId id="600" r:id="rId21"/>
    <p:sldId id="601" r:id="rId22"/>
    <p:sldId id="604" r:id="rId23"/>
    <p:sldId id="609" r:id="rId24"/>
    <p:sldId id="58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5B0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5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7A635-B0CF-4472-8408-4DCADBE094BF}" type="datetimeFigureOut">
              <a:rPr lang="en-US" smtClean="0"/>
              <a:t>6/17/2024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4633B-F93B-4208-A287-D690BABE2CCF}" type="slidenum">
              <a:rPr lang="en-US" smtClean="0"/>
              <a:t>‹#›</a:t>
            </a:fld>
            <a:endParaRPr lang="en-US"/>
          </a:p>
        </p:txBody>
      </p:sp>
    </p:spTree>
    <p:extLst>
      <p:ext uri="{BB962C8B-B14F-4D97-AF65-F5344CB8AC3E}">
        <p14:creationId xmlns:p14="http://schemas.microsoft.com/office/powerpoint/2010/main" val="346982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388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Thompson Sampling hoạt động bằng cách duy trì một phân phối xác suất cho mỗi lựa chọn về hiệu suất tiềm năng của chúng. Mỗi lần quyết định lựa chọn nào sẽ được thử, </a:t>
            </a:r>
            <a:endParaRPr lang="en-US"/>
          </a:p>
        </p:txBody>
      </p:sp>
      <p:sp>
        <p:nvSpPr>
          <p:cNvPr id="4" name="Slide Number Placeholder 3"/>
          <p:cNvSpPr>
            <a:spLocks noGrp="1"/>
          </p:cNvSpPr>
          <p:nvPr>
            <p:ph type="sldNum" sz="quarter" idx="5"/>
          </p:nvPr>
        </p:nvSpPr>
        <p:spPr/>
        <p:txBody>
          <a:bodyPr/>
          <a:lstStyle/>
          <a:p>
            <a:fld id="{0214633B-F93B-4208-A287-D690BABE2CCF}" type="slidenum">
              <a:rPr lang="en-US" smtClean="0"/>
              <a:t>8</a:t>
            </a:fld>
            <a:endParaRPr lang="en-US"/>
          </a:p>
        </p:txBody>
      </p:sp>
    </p:spTree>
    <p:extLst>
      <p:ext uri="{BB962C8B-B14F-4D97-AF65-F5344CB8AC3E}">
        <p14:creationId xmlns:p14="http://schemas.microsoft.com/office/powerpoint/2010/main" val="3231950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14633B-F93B-4208-A287-D690BABE2CCF}" type="slidenum">
              <a:rPr lang="en-US" smtClean="0"/>
              <a:t>9</a:t>
            </a:fld>
            <a:endParaRPr lang="en-US"/>
          </a:p>
        </p:txBody>
      </p:sp>
    </p:spTree>
    <p:extLst>
      <p:ext uri="{BB962C8B-B14F-4D97-AF65-F5344CB8AC3E}">
        <p14:creationId xmlns:p14="http://schemas.microsoft.com/office/powerpoint/2010/main" val="3643238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1"/>
              <a:t>MalConv</a:t>
            </a:r>
            <a:r>
              <a:rPr lang="vi-VN"/>
              <a:t>: Sử dụng mạng nơ-ron tích chập (CNN) để học trực tiếp từ dữ liệu thô (byte của tệp nhị phân).</a:t>
            </a:r>
            <a:endParaRPr lang="en-US" b="1"/>
          </a:p>
          <a:p>
            <a:r>
              <a:rPr lang="vi-VN" b="1"/>
              <a:t>Ember</a:t>
            </a:r>
            <a:r>
              <a:rPr lang="vi-VN"/>
              <a:t>: Dựa vào các đặc trưng trích xuất từ tệp phần mềm, các đặc trưng này được thiết kế để đại diện cho các yếu tố quan trọng của mã độc. Vì Ember không phụ thuộc trực tiếp vào byte của tệp nhị phân, các thay đổi nhỏ trong tệp có thể không ảnh hưởng nhiều đến việc phát hiện của Ember, làm cho việc trốn tránh trở nên khó khăn hơn.</a:t>
            </a:r>
            <a:endParaRPr lang="en-US"/>
          </a:p>
        </p:txBody>
      </p:sp>
      <p:sp>
        <p:nvSpPr>
          <p:cNvPr id="4" name="Slide Number Placeholder 3"/>
          <p:cNvSpPr>
            <a:spLocks noGrp="1"/>
          </p:cNvSpPr>
          <p:nvPr>
            <p:ph type="sldNum" sz="quarter" idx="5"/>
          </p:nvPr>
        </p:nvSpPr>
        <p:spPr/>
        <p:txBody>
          <a:bodyPr/>
          <a:lstStyle/>
          <a:p>
            <a:fld id="{0214633B-F93B-4208-A287-D690BABE2CCF}" type="slidenum">
              <a:rPr lang="en-US" smtClean="0"/>
              <a:t>17</a:t>
            </a:fld>
            <a:endParaRPr lang="en-US"/>
          </a:p>
        </p:txBody>
      </p:sp>
    </p:spTree>
    <p:extLst>
      <p:ext uri="{BB962C8B-B14F-4D97-AF65-F5344CB8AC3E}">
        <p14:creationId xmlns:p14="http://schemas.microsoft.com/office/powerpoint/2010/main" val="3476680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1"/>
              <a:t>MalConv</a:t>
            </a:r>
            <a:r>
              <a:rPr lang="vi-VN"/>
              <a:t>: Sử dụng mạng nơ-ron tích chập (CNN) để học trực tiếp từ dữ liệu thô (byte của tệp nhị phân).</a:t>
            </a:r>
            <a:endParaRPr lang="en-US" b="1"/>
          </a:p>
          <a:p>
            <a:r>
              <a:rPr lang="vi-VN" b="1"/>
              <a:t>Ember</a:t>
            </a:r>
            <a:r>
              <a:rPr lang="vi-VN"/>
              <a:t>: Dựa vào các đặc trưng trích xuất từ tệp phần mềm, các đặc trưng này được thiết kế để đại diện cho các yếu tố quan trọng của mã độc. Vì Ember không phụ thuộc trực tiếp vào byte của tệp nhị phân, các thay đổi nhỏ trong tệp có thể không ảnh hưởng nhiều đến việc phát hiện của Ember, làm cho việc trốn tránh trở nên khó khăn hơn.</a:t>
            </a:r>
            <a:endParaRPr lang="en-US"/>
          </a:p>
        </p:txBody>
      </p:sp>
      <p:sp>
        <p:nvSpPr>
          <p:cNvPr id="4" name="Slide Number Placeholder 3"/>
          <p:cNvSpPr>
            <a:spLocks noGrp="1"/>
          </p:cNvSpPr>
          <p:nvPr>
            <p:ph type="sldNum" sz="quarter" idx="5"/>
          </p:nvPr>
        </p:nvSpPr>
        <p:spPr/>
        <p:txBody>
          <a:bodyPr/>
          <a:lstStyle/>
          <a:p>
            <a:fld id="{0214633B-F93B-4208-A287-D690BABE2CCF}" type="slidenum">
              <a:rPr lang="en-US" smtClean="0"/>
              <a:t>18</a:t>
            </a:fld>
            <a:endParaRPr lang="en-US"/>
          </a:p>
        </p:txBody>
      </p:sp>
    </p:spTree>
    <p:extLst>
      <p:ext uri="{BB962C8B-B14F-4D97-AF65-F5344CB8AC3E}">
        <p14:creationId xmlns:p14="http://schemas.microsoft.com/office/powerpoint/2010/main" val="1638816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0214633B-F93B-4208-A287-D690BABE2CCF}" type="slidenum">
              <a:rPr lang="en-US" smtClean="0"/>
              <a:t>19</a:t>
            </a:fld>
            <a:endParaRPr lang="en-US"/>
          </a:p>
        </p:txBody>
      </p:sp>
    </p:spTree>
    <p:extLst>
      <p:ext uri="{BB962C8B-B14F-4D97-AF65-F5344CB8AC3E}">
        <p14:creationId xmlns:p14="http://schemas.microsoft.com/office/powerpoint/2010/main" val="257977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14633B-F93B-4208-A287-D690BABE2CCF}" type="slidenum">
              <a:rPr lang="en-US" smtClean="0"/>
              <a:t>20</a:t>
            </a:fld>
            <a:endParaRPr lang="en-US"/>
          </a:p>
        </p:txBody>
      </p:sp>
    </p:spTree>
    <p:extLst>
      <p:ext uri="{BB962C8B-B14F-4D97-AF65-F5344CB8AC3E}">
        <p14:creationId xmlns:p14="http://schemas.microsoft.com/office/powerpoint/2010/main" val="3357680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32BAE4-EF96-401E-9835-FEF9D1E36FF4}" type="datetime1">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142946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91AC6C-1BC6-47FA-9DC8-070F2A5615A2}" type="datetime1">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486853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36F4F4-7454-4D5D-B0E5-ADD7BEA612DE}" type="datetime1">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74412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Google Shape;105;p1">
            <a:extLst>
              <a:ext uri="{FF2B5EF4-FFF2-40B4-BE49-F238E27FC236}">
                <a16:creationId xmlns:a16="http://schemas.microsoft.com/office/drawing/2014/main" id="{E9C428B9-BD3B-47CF-96EB-8E8024AAE980}"/>
              </a:ext>
            </a:extLst>
          </p:cNvPr>
          <p:cNvSpPr/>
          <p:nvPr/>
        </p:nvSpPr>
        <p:spPr>
          <a:xfrm>
            <a:off x="0" y="6485045"/>
            <a:ext cx="8594558" cy="36476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lgn="ctr"/>
            <a:r>
              <a:rPr lang="en-US" sz="1200" b="1" i="1">
                <a:solidFill>
                  <a:schemeClr val="bg1"/>
                </a:solidFill>
                <a:latin typeface="Arial Nova Cond" panose="020B0506020202020204" pitchFamily="34" charset="0"/>
              </a:rPr>
              <a:t>Information Security Lab (</a:t>
            </a:r>
            <a:r>
              <a:rPr lang="en-US" sz="1200" b="1" i="1" err="1">
                <a:solidFill>
                  <a:schemeClr val="bg1"/>
                </a:solidFill>
                <a:latin typeface="Arial Nova Cond" panose="020B0506020202020204" pitchFamily="34" charset="0"/>
              </a:rPr>
              <a:t>InSecLab</a:t>
            </a:r>
            <a:r>
              <a:rPr lang="en-US" sz="1200" b="1" i="1">
                <a:solidFill>
                  <a:schemeClr val="bg1"/>
                </a:solidFill>
                <a:latin typeface="Arial Nova Cond" panose="020B0506020202020204" pitchFamily="34" charset="0"/>
              </a:rPr>
              <a:t>) – Email: inseclab@uit.edu.vn</a:t>
            </a:r>
          </a:p>
          <a:p>
            <a:pPr marL="1200120" algn="ctr"/>
            <a:r>
              <a:rPr lang="en-US" sz="1200" b="0">
                <a:solidFill>
                  <a:schemeClr val="bg1"/>
                </a:solidFill>
                <a:latin typeface="Arial Nova Cond" panose="020B0506020202020204" pitchFamily="34" charset="0"/>
              </a:rPr>
              <a:t>University of Information Technology (UIT), VNU-HCM</a:t>
            </a:r>
            <a:endParaRPr sz="1200" b="0">
              <a:solidFill>
                <a:schemeClr val="bg1"/>
              </a:solidFill>
              <a:latin typeface="Arial Nova Cond" panose="020B0506020202020204" pitchFamily="34" charset="0"/>
            </a:endParaRPr>
          </a:p>
        </p:txBody>
      </p:sp>
      <p:sp>
        <p:nvSpPr>
          <p:cNvPr id="15" name="Google Shape;109;p1">
            <a:extLst>
              <a:ext uri="{FF2B5EF4-FFF2-40B4-BE49-F238E27FC236}">
                <a16:creationId xmlns:a16="http://schemas.microsoft.com/office/drawing/2014/main" id="{91E4D465-1973-499C-87CE-5A38A4FE5280}"/>
              </a:ext>
            </a:extLst>
          </p:cNvPr>
          <p:cNvSpPr/>
          <p:nvPr userDrawn="1"/>
        </p:nvSpPr>
        <p:spPr>
          <a:xfrm>
            <a:off x="549442" y="6488426"/>
            <a:ext cx="549442" cy="3695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a:solidFill>
                <a:schemeClr val="dk1"/>
              </a:solidFill>
            </a:endParaRPr>
          </a:p>
        </p:txBody>
      </p:sp>
      <p:sp>
        <p:nvSpPr>
          <p:cNvPr id="13" name="Google Shape;109;p1">
            <a:extLst>
              <a:ext uri="{FF2B5EF4-FFF2-40B4-BE49-F238E27FC236}">
                <a16:creationId xmlns:a16="http://schemas.microsoft.com/office/drawing/2014/main" id="{16772B44-7759-405B-9C67-35948DD5766F}"/>
              </a:ext>
            </a:extLst>
          </p:cNvPr>
          <p:cNvSpPr/>
          <p:nvPr userDrawn="1"/>
        </p:nvSpPr>
        <p:spPr>
          <a:xfrm>
            <a:off x="8594558" y="6490779"/>
            <a:ext cx="549442"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a:solidFill>
                <a:schemeClr val="dk1"/>
              </a:solidFill>
            </a:endParaRPr>
          </a:p>
        </p:txBody>
      </p:sp>
      <p:sp>
        <p:nvSpPr>
          <p:cNvPr id="2" name="Title 1"/>
          <p:cNvSpPr>
            <a:spLocks noGrp="1"/>
          </p:cNvSpPr>
          <p:nvPr>
            <p:ph type="title" hasCustomPrompt="1"/>
          </p:nvPr>
        </p:nvSpPr>
        <p:spPr>
          <a:xfrm>
            <a:off x="169946" y="144644"/>
            <a:ext cx="8214072" cy="510111"/>
          </a:xfrm>
        </p:spPr>
        <p:txBody>
          <a:bodyPr>
            <a:normAutofit/>
          </a:bodyPr>
          <a:lstStyle>
            <a:lvl1pPr>
              <a:defRPr sz="3000" b="1">
                <a:solidFill>
                  <a:schemeClr val="accent5">
                    <a:lumMod val="75000"/>
                  </a:schemeClr>
                </a:solidFill>
                <a:latin typeface="Arial" panose="020B0604020202020204" pitchFamily="34" charset="0"/>
                <a:cs typeface="Arial" panose="020B0604020202020204" pitchFamily="34" charset="0"/>
              </a:defRPr>
            </a:lvl1pPr>
          </a:lstStyle>
          <a:p>
            <a:r>
              <a:rPr lang="en-US"/>
              <a:t>Title slide</a:t>
            </a:r>
          </a:p>
        </p:txBody>
      </p:sp>
      <p:sp>
        <p:nvSpPr>
          <p:cNvPr id="3" name="Content Placeholder 2"/>
          <p:cNvSpPr>
            <a:spLocks noGrp="1"/>
          </p:cNvSpPr>
          <p:nvPr>
            <p:ph idx="1"/>
          </p:nvPr>
        </p:nvSpPr>
        <p:spPr>
          <a:xfrm>
            <a:off x="216567" y="1009644"/>
            <a:ext cx="8594557" cy="529031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581306" y="6483871"/>
            <a:ext cx="405441" cy="365125"/>
          </a:xfrm>
        </p:spPr>
        <p:txBody>
          <a:bodyPr/>
          <a:lstStyle>
            <a:lvl1pPr>
              <a:defRPr>
                <a:solidFill>
                  <a:schemeClr val="tx1"/>
                </a:solidFill>
              </a:defRPr>
            </a:lvl1pPr>
          </a:lstStyle>
          <a:p>
            <a:fld id="{B487F271-60DF-4592-BB7F-B45BB4441AA9}" type="slidenum">
              <a:rPr lang="en-US" smtClean="0"/>
              <a:pPr/>
              <a:t>‹#›</a:t>
            </a:fld>
            <a:endParaRPr lang="en-US"/>
          </a:p>
        </p:txBody>
      </p:sp>
      <p:pic>
        <p:nvPicPr>
          <p:cNvPr id="10" name="Picture 9" descr="A picture containing object, clock&#10;&#10;Description automatically generated">
            <a:extLst>
              <a:ext uri="{FF2B5EF4-FFF2-40B4-BE49-F238E27FC236}">
                <a16:creationId xmlns:a16="http://schemas.microsoft.com/office/drawing/2014/main" id="{D47A60E3-3D29-46FE-AB63-A695505C87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4018" y="31224"/>
            <a:ext cx="728362" cy="728362"/>
          </a:xfrm>
          <a:prstGeom prst="rect">
            <a:avLst/>
          </a:prstGeom>
        </p:spPr>
      </p:pic>
      <p:pic>
        <p:nvPicPr>
          <p:cNvPr id="12" name="Picture 11" descr="A close up of a logo&#10;&#10;Description generated with very high confidence">
            <a:extLst>
              <a:ext uri="{FF2B5EF4-FFF2-40B4-BE49-F238E27FC236}">
                <a16:creationId xmlns:a16="http://schemas.microsoft.com/office/drawing/2014/main" id="{9D24ADE5-0C5C-44A1-9FF6-58956EF9737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75471"/>
          <a:stretch/>
        </p:blipFill>
        <p:spPr>
          <a:xfrm>
            <a:off x="8694630" y="6424003"/>
            <a:ext cx="417750" cy="472670"/>
          </a:xfrm>
          <a:prstGeom prst="rect">
            <a:avLst/>
          </a:prstGeom>
        </p:spPr>
      </p:pic>
      <p:cxnSp>
        <p:nvCxnSpPr>
          <p:cNvPr id="14" name="Straight Connector 13">
            <a:extLst>
              <a:ext uri="{FF2B5EF4-FFF2-40B4-BE49-F238E27FC236}">
                <a16:creationId xmlns:a16="http://schemas.microsoft.com/office/drawing/2014/main" id="{FA83563C-5C68-4B36-9934-4B1F666D6552}"/>
              </a:ext>
            </a:extLst>
          </p:cNvPr>
          <p:cNvCxnSpPr/>
          <p:nvPr userDrawn="1"/>
        </p:nvCxnSpPr>
        <p:spPr>
          <a:xfrm>
            <a:off x="0" y="832199"/>
            <a:ext cx="91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822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D31F5-B86C-42C2-9B18-CACBD66E1162}" type="datetime1">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777116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F8B556-B1D1-491C-89AB-66731DCC77DE}" type="datetime1">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4192785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DAD88C-F643-4BA5-9C82-72FA2262C860}" type="datetime1">
              <a:rPr lang="en-US" smtClean="0"/>
              <a:t>6/17/2024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211060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09ABF0-587C-4552-A769-0D8B5734B185}" type="datetime1">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313697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393E2-C834-4338-A398-5464AB7866F5}" type="datetime1">
              <a:rPr lang="en-US" smtClean="0"/>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160861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91DBC9-E6B0-4610-A49D-534249B0763B}" type="datetime1">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38892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4A8F27-1C85-43B1-B996-E57117C13630}" type="datetime1">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731294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87FB8-3E84-421F-B192-10C24D654A3B}" type="datetime1">
              <a:rPr lang="en-US" smtClean="0"/>
              <a:t>6/17/2024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7F271-60DF-4592-BB7F-B45BB4441AA9}" type="slidenum">
              <a:rPr lang="en-US" smtClean="0"/>
              <a:t>‹#›</a:t>
            </a:fld>
            <a:endParaRPr lang="en-US"/>
          </a:p>
        </p:txBody>
      </p:sp>
    </p:spTree>
    <p:extLst>
      <p:ext uri="{BB962C8B-B14F-4D97-AF65-F5344CB8AC3E}">
        <p14:creationId xmlns:p14="http://schemas.microsoft.com/office/powerpoint/2010/main" val="418201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png"/><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3" name="Picture 2">
            <a:extLst>
              <a:ext uri="{FF2B5EF4-FFF2-40B4-BE49-F238E27FC236}">
                <a16:creationId xmlns:a16="http://schemas.microsoft.com/office/drawing/2014/main" id="{8A961CC5-719C-4398-AF8D-A62572F029BD}"/>
              </a:ext>
            </a:extLst>
          </p:cNvPr>
          <p:cNvPicPr>
            <a:picLocks noChangeAspect="1"/>
          </p:cNvPicPr>
          <p:nvPr/>
        </p:nvPicPr>
        <p:blipFill>
          <a:blip r:embed="rId3">
            <a:extLst>
              <a:ext uri="{28A0092B-C50C-407E-A947-70E740481C1C}">
                <a14:useLocalDpi xmlns:a14="http://schemas.microsoft.com/office/drawing/2010/main" val="0"/>
              </a:ext>
            </a:extLst>
          </a:blip>
          <a:srcRect t="7748" b="7748"/>
          <a:stretch/>
        </p:blipFill>
        <p:spPr>
          <a:xfrm>
            <a:off x="0" y="852011"/>
            <a:ext cx="9144000" cy="5240251"/>
          </a:xfrm>
          <a:prstGeom prst="rect">
            <a:avLst/>
          </a:prstGeom>
        </p:spPr>
      </p:pic>
      <p:sp>
        <p:nvSpPr>
          <p:cNvPr id="16" name="Google Shape;109;p1">
            <a:extLst>
              <a:ext uri="{FF2B5EF4-FFF2-40B4-BE49-F238E27FC236}">
                <a16:creationId xmlns:a16="http://schemas.microsoft.com/office/drawing/2014/main" id="{0A506D4D-4A00-4759-BA00-7311171B8C28}"/>
              </a:ext>
            </a:extLst>
          </p:cNvPr>
          <p:cNvSpPr/>
          <p:nvPr/>
        </p:nvSpPr>
        <p:spPr>
          <a:xfrm>
            <a:off x="8253662" y="0"/>
            <a:ext cx="890338" cy="768391"/>
          </a:xfrm>
          <a:prstGeom prst="rect">
            <a:avLst/>
          </a:prstGeom>
          <a:solidFill>
            <a:schemeClr val="lt1"/>
          </a:solidFill>
          <a:ln w="12700" cap="flat" cmpd="sng">
            <a:noFill/>
            <a:prstDash val="solid"/>
            <a:miter lim="800000"/>
            <a:headEnd type="none" w="sm" len="sm"/>
            <a:tailEnd type="none" w="sm" len="sm"/>
          </a:ln>
        </p:spPr>
        <p:txBody>
          <a:bodyPr spcFirstLastPara="1" wrap="square" lIns="68569" tIns="34275" rIns="68569" bIns="34275" anchor="ctr" anchorCtr="0">
            <a:noAutofit/>
          </a:bodyPr>
          <a:lstStyle/>
          <a:p>
            <a:pPr algn="ctr"/>
            <a:endParaRPr sz="1350"/>
          </a:p>
        </p:txBody>
      </p:sp>
      <p:sp>
        <p:nvSpPr>
          <p:cNvPr id="106" name="Google Shape;106;p1"/>
          <p:cNvSpPr/>
          <p:nvPr/>
        </p:nvSpPr>
        <p:spPr>
          <a:xfrm>
            <a:off x="1348509" y="1056633"/>
            <a:ext cx="4834106" cy="1170124"/>
          </a:xfrm>
          <a:prstGeom prst="rect">
            <a:avLst/>
          </a:prstGeom>
          <a:solidFill>
            <a:schemeClr val="dk1">
              <a:alpha val="83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r>
              <a:rPr lang="en-US" sz="2400" b="1" err="1">
                <a:solidFill>
                  <a:srgbClr val="F2F2F2"/>
                </a:solidFill>
              </a:rPr>
              <a:t>Phòng</a:t>
            </a:r>
            <a:r>
              <a:rPr lang="en-US" sz="2400" b="1">
                <a:solidFill>
                  <a:srgbClr val="F2F2F2"/>
                </a:solidFill>
              </a:rPr>
              <a:t> </a:t>
            </a:r>
            <a:r>
              <a:rPr lang="en-US" sz="2400" b="1" err="1">
                <a:solidFill>
                  <a:srgbClr val="F2F2F2"/>
                </a:solidFill>
              </a:rPr>
              <a:t>thí</a:t>
            </a:r>
            <a:r>
              <a:rPr lang="en-US" sz="2400" b="1">
                <a:solidFill>
                  <a:srgbClr val="F2F2F2"/>
                </a:solidFill>
              </a:rPr>
              <a:t> </a:t>
            </a:r>
            <a:r>
              <a:rPr lang="en-US" sz="2400" b="1" err="1">
                <a:solidFill>
                  <a:srgbClr val="F2F2F2"/>
                </a:solidFill>
              </a:rPr>
              <a:t>nghiệm</a:t>
            </a:r>
            <a:r>
              <a:rPr lang="en-US" sz="2400" b="1">
                <a:solidFill>
                  <a:srgbClr val="F2F2F2"/>
                </a:solidFill>
              </a:rPr>
              <a:t> An </a:t>
            </a:r>
            <a:r>
              <a:rPr lang="en-US" sz="2400" b="1" err="1">
                <a:solidFill>
                  <a:srgbClr val="F2F2F2"/>
                </a:solidFill>
              </a:rPr>
              <a:t>toàn</a:t>
            </a:r>
            <a:r>
              <a:rPr lang="en-US" sz="2400" b="1">
                <a:solidFill>
                  <a:srgbClr val="F2F2F2"/>
                </a:solidFill>
              </a:rPr>
              <a:t> </a:t>
            </a:r>
            <a:r>
              <a:rPr lang="en-US" sz="2400" b="1" err="1">
                <a:solidFill>
                  <a:srgbClr val="F2F2F2"/>
                </a:solidFill>
              </a:rPr>
              <a:t>thông</a:t>
            </a:r>
            <a:r>
              <a:rPr lang="en-US" sz="2400" b="1">
                <a:solidFill>
                  <a:srgbClr val="F2F2F2"/>
                </a:solidFill>
              </a:rPr>
              <a:t> tin</a:t>
            </a:r>
            <a:endParaRPr lang="vi-VN" sz="2400">
              <a:latin typeface="Arial"/>
              <a:cs typeface="Arial"/>
            </a:endParaRPr>
          </a:p>
          <a:p>
            <a:endParaRPr lang="en-US" sz="1400" b="1">
              <a:solidFill>
                <a:srgbClr val="F2F2F2"/>
              </a:solidFill>
            </a:endParaRPr>
          </a:p>
          <a:p>
            <a:r>
              <a:rPr lang="en-US" sz="1400" b="1">
                <a:solidFill>
                  <a:srgbClr val="F2F2F2"/>
                </a:solidFill>
              </a:rPr>
              <a:t>BÁO CÁO CUỐI KỲ</a:t>
            </a:r>
            <a:endParaRPr lang="en-US"/>
          </a:p>
          <a:p>
            <a:endParaRPr lang="en-US" sz="1400">
              <a:solidFill>
                <a:srgbClr val="F2F2F2"/>
              </a:solidFill>
            </a:endParaRPr>
          </a:p>
        </p:txBody>
      </p:sp>
      <p:grpSp>
        <p:nvGrpSpPr>
          <p:cNvPr id="6" name="Group 5">
            <a:extLst>
              <a:ext uri="{FF2B5EF4-FFF2-40B4-BE49-F238E27FC236}">
                <a16:creationId xmlns:a16="http://schemas.microsoft.com/office/drawing/2014/main" id="{793FF1EC-598A-4285-B0F2-7876C0278B4B}"/>
              </a:ext>
            </a:extLst>
          </p:cNvPr>
          <p:cNvGrpSpPr/>
          <p:nvPr/>
        </p:nvGrpSpPr>
        <p:grpSpPr>
          <a:xfrm>
            <a:off x="0" y="27292"/>
            <a:ext cx="9144000" cy="704228"/>
            <a:chOff x="1228555" y="34408"/>
            <a:chExt cx="10836698" cy="811438"/>
          </a:xfrm>
        </p:grpSpPr>
        <p:sp>
          <p:nvSpPr>
            <p:cNvPr id="12" name="Google Shape;105;p1">
              <a:extLst>
                <a:ext uri="{FF2B5EF4-FFF2-40B4-BE49-F238E27FC236}">
                  <a16:creationId xmlns:a16="http://schemas.microsoft.com/office/drawing/2014/main" id="{D2935C59-C4EC-4552-9E8E-47D6A6E4851D}"/>
                </a:ext>
              </a:extLst>
            </p:cNvPr>
            <p:cNvSpPr/>
            <p:nvPr/>
          </p:nvSpPr>
          <p:spPr>
            <a:xfrm>
              <a:off x="1228555" y="74226"/>
              <a:ext cx="10836698" cy="723666"/>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r>
                <a:rPr lang="en-US" sz="1500" err="1">
                  <a:solidFill>
                    <a:schemeClr val="bg1"/>
                  </a:solidFill>
                  <a:latin typeface="Elle Futura"/>
                </a:rPr>
                <a:t>Trường</a:t>
              </a:r>
              <a:r>
                <a:rPr lang="en-US" sz="1500">
                  <a:solidFill>
                    <a:schemeClr val="bg1"/>
                  </a:solidFill>
                  <a:latin typeface="Elle Futura"/>
                </a:rPr>
                <a:t> </a:t>
              </a:r>
              <a:r>
                <a:rPr lang="en-US" sz="1500" err="1">
                  <a:solidFill>
                    <a:schemeClr val="bg1"/>
                  </a:solidFill>
                  <a:latin typeface="Elle Futura"/>
                </a:rPr>
                <a:t>Đại</a:t>
              </a:r>
              <a:r>
                <a:rPr lang="en-US" sz="1500">
                  <a:solidFill>
                    <a:schemeClr val="bg1"/>
                  </a:solidFill>
                  <a:latin typeface="Elle Futura"/>
                </a:rPr>
                <a:t> </a:t>
              </a:r>
              <a:r>
                <a:rPr lang="en-US" sz="1500" err="1">
                  <a:solidFill>
                    <a:schemeClr val="bg1"/>
                  </a:solidFill>
                  <a:latin typeface="Elle Futura"/>
                </a:rPr>
                <a:t>học</a:t>
              </a:r>
              <a:r>
                <a:rPr lang="en-US" sz="1500">
                  <a:solidFill>
                    <a:schemeClr val="bg1"/>
                  </a:solidFill>
                  <a:latin typeface="Elle Futura"/>
                </a:rPr>
                <a:t> Công </a:t>
              </a:r>
              <a:r>
                <a:rPr lang="en-US" sz="1500" err="1">
                  <a:solidFill>
                    <a:schemeClr val="bg1"/>
                  </a:solidFill>
                  <a:latin typeface="Elle Futura"/>
                </a:rPr>
                <a:t>nghệ</a:t>
              </a:r>
              <a:r>
                <a:rPr lang="en-US" sz="1500">
                  <a:solidFill>
                    <a:schemeClr val="bg1"/>
                  </a:solidFill>
                  <a:latin typeface="Elle Futura"/>
                </a:rPr>
                <a:t> </a:t>
              </a:r>
              <a:r>
                <a:rPr lang="en-US" sz="1500" err="1">
                  <a:solidFill>
                    <a:schemeClr val="bg1"/>
                  </a:solidFill>
                  <a:latin typeface="Elle Futura"/>
                </a:rPr>
                <a:t>Thông</a:t>
              </a:r>
              <a:r>
                <a:rPr lang="en-US" sz="1500">
                  <a:solidFill>
                    <a:schemeClr val="bg1"/>
                  </a:solidFill>
                  <a:latin typeface="Elle Futura"/>
                </a:rPr>
                <a:t> tin – </a:t>
              </a:r>
              <a:r>
                <a:rPr lang="en-US" sz="1500" err="1">
                  <a:solidFill>
                    <a:schemeClr val="bg1"/>
                  </a:solidFill>
                  <a:latin typeface="Elle Futura"/>
                </a:rPr>
                <a:t>Đại</a:t>
              </a:r>
              <a:r>
                <a:rPr lang="en-US" sz="1500">
                  <a:solidFill>
                    <a:schemeClr val="bg1"/>
                  </a:solidFill>
                  <a:latin typeface="Elle Futura"/>
                </a:rPr>
                <a:t> </a:t>
              </a:r>
              <a:r>
                <a:rPr lang="en-US" sz="1500" err="1">
                  <a:solidFill>
                    <a:schemeClr val="bg1"/>
                  </a:solidFill>
                  <a:latin typeface="Elle Futura"/>
                </a:rPr>
                <a:t>học</a:t>
              </a:r>
              <a:r>
                <a:rPr lang="en-US" sz="1500">
                  <a:solidFill>
                    <a:schemeClr val="bg1"/>
                  </a:solidFill>
                  <a:latin typeface="Elle Futura"/>
                </a:rPr>
                <a:t> </a:t>
              </a:r>
              <a:r>
                <a:rPr lang="en-US" sz="1500" err="1">
                  <a:solidFill>
                    <a:schemeClr val="bg1"/>
                  </a:solidFill>
                  <a:latin typeface="Elle Futura"/>
                </a:rPr>
                <a:t>Quốc</a:t>
              </a:r>
              <a:r>
                <a:rPr lang="en-US" sz="1500">
                  <a:solidFill>
                    <a:schemeClr val="bg1"/>
                  </a:solidFill>
                  <a:latin typeface="Elle Futura"/>
                </a:rPr>
                <a:t> </a:t>
              </a:r>
              <a:r>
                <a:rPr lang="en-US" sz="1500" err="1">
                  <a:solidFill>
                    <a:schemeClr val="bg1"/>
                  </a:solidFill>
                  <a:latin typeface="Elle Futura"/>
                </a:rPr>
                <a:t>gia</a:t>
              </a:r>
              <a:r>
                <a:rPr lang="en-US" sz="1500">
                  <a:solidFill>
                    <a:schemeClr val="bg1"/>
                  </a:solidFill>
                  <a:latin typeface="Elle Futura"/>
                </a:rPr>
                <a:t> Tp. </a:t>
              </a:r>
              <a:r>
                <a:rPr lang="en-US" sz="1500" err="1">
                  <a:solidFill>
                    <a:schemeClr val="bg1"/>
                  </a:solidFill>
                  <a:latin typeface="Elle Futura"/>
                </a:rPr>
                <a:t>Hồ</a:t>
              </a:r>
              <a:r>
                <a:rPr lang="en-US" sz="1500">
                  <a:solidFill>
                    <a:schemeClr val="bg1"/>
                  </a:solidFill>
                  <a:latin typeface="Elle Futura"/>
                </a:rPr>
                <a:t> </a:t>
              </a:r>
              <a:r>
                <a:rPr lang="en-US" sz="1500" err="1">
                  <a:solidFill>
                    <a:schemeClr val="bg1"/>
                  </a:solidFill>
                  <a:latin typeface="Elle Futura"/>
                </a:rPr>
                <a:t>Chí</a:t>
              </a:r>
              <a:r>
                <a:rPr lang="en-US" sz="1500">
                  <a:solidFill>
                    <a:schemeClr val="bg1"/>
                  </a:solidFill>
                  <a:latin typeface="Elle Futura"/>
                </a:rPr>
                <a:t> Minh</a:t>
              </a:r>
              <a:endParaRPr sz="1200" b="1">
                <a:solidFill>
                  <a:schemeClr val="bg1"/>
                </a:solidFill>
              </a:endParaRPr>
            </a:p>
          </p:txBody>
        </p:sp>
        <p:sp>
          <p:nvSpPr>
            <p:cNvPr id="13" name="Google Shape;109;p1">
              <a:extLst>
                <a:ext uri="{FF2B5EF4-FFF2-40B4-BE49-F238E27FC236}">
                  <a16:creationId xmlns:a16="http://schemas.microsoft.com/office/drawing/2014/main" id="{6FDB471B-3693-44DC-9ED8-85508316CE08}"/>
                </a:ext>
              </a:extLst>
            </p:cNvPr>
            <p:cNvSpPr/>
            <p:nvPr/>
          </p:nvSpPr>
          <p:spPr>
            <a:xfrm>
              <a:off x="1671266" y="34408"/>
              <a:ext cx="899493" cy="81143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p>
          </p:txBody>
        </p:sp>
      </p:grpSp>
      <p:grpSp>
        <p:nvGrpSpPr>
          <p:cNvPr id="7" name="Group 6">
            <a:extLst>
              <a:ext uri="{FF2B5EF4-FFF2-40B4-BE49-F238E27FC236}">
                <a16:creationId xmlns:a16="http://schemas.microsoft.com/office/drawing/2014/main" id="{56B78E3F-2B1A-4CFF-B80B-EE4C815143F4}"/>
              </a:ext>
            </a:extLst>
          </p:cNvPr>
          <p:cNvGrpSpPr/>
          <p:nvPr/>
        </p:nvGrpSpPr>
        <p:grpSpPr>
          <a:xfrm>
            <a:off x="-43434" y="135835"/>
            <a:ext cx="9187434" cy="6209547"/>
            <a:chOff x="113577" y="-1225623"/>
            <a:chExt cx="10627998" cy="8279396"/>
          </a:xfrm>
        </p:grpSpPr>
        <p:sp>
          <p:nvSpPr>
            <p:cNvPr id="107" name="Google Shape;107;p1"/>
            <p:cNvSpPr/>
            <p:nvPr/>
          </p:nvSpPr>
          <p:spPr>
            <a:xfrm>
              <a:off x="1492612" y="4150249"/>
              <a:ext cx="9248963" cy="2903524"/>
            </a:xfrm>
            <a:prstGeom prst="rect">
              <a:avLst/>
            </a:prstGeom>
            <a:solidFill>
              <a:schemeClr val="bg2">
                <a:alpha val="69803"/>
              </a:schemeClr>
            </a:solidFill>
            <a:ln w="12700" cap="flat" cmpd="sng">
              <a:noFill/>
              <a:prstDash val="solid"/>
              <a:miter lim="800000"/>
              <a:headEnd type="none" w="sm" len="sm"/>
              <a:tailEnd type="none" w="sm" len="sm"/>
            </a:ln>
          </p:spPr>
          <p:txBody>
            <a:bodyPr spcFirstLastPara="1" wrap="square" lIns="137156" tIns="81000" rIns="999000" bIns="189000" anchor="b" anchorCtr="0">
              <a:noAutofit/>
            </a:bodyPr>
            <a:lstStyle/>
            <a:p>
              <a:pPr marL="210736" algn="r"/>
              <a:r>
                <a:rPr lang="en-US" sz="1600" b="1" i="1">
                  <a:solidFill>
                    <a:srgbClr val="002060"/>
                  </a:solidFill>
                </a:rPr>
                <a:t>NHÓM G11</a:t>
              </a:r>
            </a:p>
            <a:p>
              <a:pPr marL="210736" algn="r"/>
              <a:r>
                <a:rPr lang="en-US" sz="1200" b="1" i="1" err="1">
                  <a:solidFill>
                    <a:srgbClr val="002060"/>
                  </a:solidFill>
                </a:rPr>
                <a:t>Trường</a:t>
              </a:r>
              <a:r>
                <a:rPr lang="en-US" sz="1200" b="1" i="1">
                  <a:solidFill>
                    <a:srgbClr val="002060"/>
                  </a:solidFill>
                </a:rPr>
                <a:t> ĐH Công </a:t>
              </a:r>
              <a:r>
                <a:rPr lang="en-US" sz="1200" b="1" i="1" err="1">
                  <a:solidFill>
                    <a:srgbClr val="002060"/>
                  </a:solidFill>
                </a:rPr>
                <a:t>nghệ</a:t>
              </a:r>
              <a:r>
                <a:rPr lang="en-US" sz="1200" b="1" i="1">
                  <a:solidFill>
                    <a:srgbClr val="002060"/>
                  </a:solidFill>
                </a:rPr>
                <a:t> Thông Tin, ĐHQG Tp. HCM</a:t>
              </a:r>
              <a:endParaRPr sz="1350" b="1">
                <a:solidFill>
                  <a:srgbClr val="002060"/>
                </a:solidFill>
              </a:endParaRPr>
            </a:p>
          </p:txBody>
        </p:sp>
        <p:cxnSp>
          <p:nvCxnSpPr>
            <p:cNvPr id="108" name="Google Shape;108;p1"/>
            <p:cNvCxnSpPr>
              <a:cxnSpLocks/>
            </p:cNvCxnSpPr>
            <p:nvPr/>
          </p:nvCxnSpPr>
          <p:spPr>
            <a:xfrm>
              <a:off x="3182175" y="5840393"/>
              <a:ext cx="7474167" cy="0"/>
            </a:xfrm>
            <a:prstGeom prst="straightConnector1">
              <a:avLst/>
            </a:prstGeom>
            <a:noFill/>
            <a:ln w="9525" cap="flat" cmpd="sng">
              <a:solidFill>
                <a:schemeClr val="lt1"/>
              </a:solidFill>
              <a:prstDash val="solid"/>
              <a:miter lim="800000"/>
              <a:headEnd type="none" w="sm" len="sm"/>
              <a:tailEnd type="none" w="sm" len="sm"/>
            </a:ln>
          </p:spPr>
        </p:cxnSp>
        <p:pic>
          <p:nvPicPr>
            <p:cNvPr id="21" name="Picture 2" descr="Káº¿t quáº£ hÃ¬nh áº£nh cho uit logo png">
              <a:extLst>
                <a:ext uri="{FF2B5EF4-FFF2-40B4-BE49-F238E27FC236}">
                  <a16:creationId xmlns:a16="http://schemas.microsoft.com/office/drawing/2014/main" id="{F2DC505C-2E25-4AE7-9C7D-73F6542FD6F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5107"/>
            <a:stretch/>
          </p:blipFill>
          <p:spPr bwMode="auto">
            <a:xfrm>
              <a:off x="682698" y="-1225623"/>
              <a:ext cx="691414" cy="6622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5" name="Google Shape;107;p1">
              <a:extLst>
                <a:ext uri="{FF2B5EF4-FFF2-40B4-BE49-F238E27FC236}">
                  <a16:creationId xmlns:a16="http://schemas.microsoft.com/office/drawing/2014/main" id="{75409049-75FB-4C59-970D-160988C53188}"/>
                </a:ext>
              </a:extLst>
            </p:cNvPr>
            <p:cNvSpPr/>
            <p:nvPr/>
          </p:nvSpPr>
          <p:spPr>
            <a:xfrm>
              <a:off x="113577" y="1692942"/>
              <a:ext cx="7386017" cy="3610903"/>
            </a:xfrm>
            <a:prstGeom prst="rect">
              <a:avLst/>
            </a:prstGeom>
            <a:noFill/>
            <a:ln w="12700" cap="flat" cmpd="sng">
              <a:noFill/>
              <a:prstDash val="solid"/>
              <a:miter lim="800000"/>
              <a:headEnd type="none" w="sm" len="sm"/>
              <a:tailEnd type="none" w="sm" len="sm"/>
            </a:ln>
          </p:spPr>
          <p:txBody>
            <a:bodyPr spcFirstLastPara="1" wrap="square" lIns="137156" tIns="68569" rIns="270000" bIns="68569" anchor="ctr" anchorCtr="0">
              <a:noAutofit/>
            </a:bodyPr>
            <a:lstStyle/>
            <a:p>
              <a:pPr marL="210185" algn="ctr"/>
              <a:r>
                <a:rPr lang="en-US" sz="2200" b="1">
                  <a:latin typeface="Arial"/>
                  <a:cs typeface="Arial"/>
                </a:rPr>
                <a:t>MAB-Malware</a:t>
              </a:r>
              <a:br>
                <a:rPr lang="en-US" sz="2200" b="1">
                  <a:latin typeface="Arial" panose="020B0604020202020204" pitchFamily="34" charset="0"/>
                  <a:cs typeface="Arial" panose="020B0604020202020204" pitchFamily="34" charset="0"/>
                </a:rPr>
              </a:br>
              <a:r>
                <a:rPr lang="en-US" sz="2200" b="1">
                  <a:latin typeface="Arial"/>
                  <a:cs typeface="Arial"/>
                </a:rPr>
                <a:t>A Reinforcement Learning Framework </a:t>
              </a:r>
              <a:br>
                <a:rPr lang="en-US" sz="2200" b="1">
                  <a:latin typeface="Arial" panose="020B0604020202020204" pitchFamily="34" charset="0"/>
                  <a:cs typeface="Arial" panose="020B0604020202020204" pitchFamily="34" charset="0"/>
                </a:rPr>
              </a:br>
              <a:r>
                <a:rPr lang="en-US" sz="2200" b="1">
                  <a:latin typeface="Arial"/>
                  <a:cs typeface="Arial"/>
                </a:rPr>
                <a:t>for Attacking Static Malware Classifiers</a:t>
              </a:r>
              <a:br>
                <a:rPr lang="en-US" sz="2200" b="1">
                  <a:latin typeface="Arial" panose="020B0604020202020204" pitchFamily="34" charset="0"/>
                  <a:cs typeface="Arial" panose="020B0604020202020204" pitchFamily="34" charset="0"/>
                </a:rPr>
              </a:br>
              <a:br>
                <a:rPr lang="en-US" sz="2200" b="1">
                  <a:latin typeface="Arial" panose="020B0604020202020204" pitchFamily="34" charset="0"/>
                  <a:cs typeface="Arial" panose="020B0604020202020204" pitchFamily="34" charset="0"/>
                </a:rPr>
              </a:br>
              <a:r>
                <a:rPr lang="en-US" sz="2200" b="1" err="1">
                  <a:latin typeface="Arial"/>
                  <a:cs typeface="Arial"/>
                </a:rPr>
                <a:t>Một</a:t>
              </a:r>
              <a:r>
                <a:rPr lang="en-US" sz="2200" b="1">
                  <a:latin typeface="Arial"/>
                  <a:cs typeface="Arial"/>
                </a:rPr>
                <a:t> </a:t>
              </a:r>
              <a:r>
                <a:rPr lang="en-US" sz="2200" b="1" err="1">
                  <a:latin typeface="Arial"/>
                  <a:cs typeface="Arial"/>
                </a:rPr>
                <a:t>khung</a:t>
              </a:r>
              <a:r>
                <a:rPr lang="en-US" sz="2200" b="1">
                  <a:latin typeface="Arial"/>
                  <a:cs typeface="Arial"/>
                </a:rPr>
                <a:t> </a:t>
              </a:r>
              <a:r>
                <a:rPr lang="en-US" sz="2200" b="1" err="1">
                  <a:latin typeface="Arial"/>
                  <a:cs typeface="Arial"/>
                </a:rPr>
                <a:t>công</a:t>
              </a:r>
              <a:r>
                <a:rPr lang="en-US" sz="2200" b="1">
                  <a:latin typeface="Arial"/>
                  <a:cs typeface="Arial"/>
                </a:rPr>
                <a:t> </a:t>
              </a:r>
              <a:r>
                <a:rPr lang="en-US" sz="2200" b="1" err="1">
                  <a:latin typeface="Arial"/>
                  <a:cs typeface="Arial"/>
                </a:rPr>
                <a:t>cụ</a:t>
              </a:r>
              <a:r>
                <a:rPr lang="en-US" sz="2200" b="1">
                  <a:latin typeface="Arial"/>
                  <a:cs typeface="Arial"/>
                </a:rPr>
                <a:t> </a:t>
              </a:r>
              <a:r>
                <a:rPr lang="en-US" sz="2200" b="1" err="1">
                  <a:latin typeface="Arial"/>
                  <a:cs typeface="Arial"/>
                </a:rPr>
                <a:t>học</a:t>
              </a:r>
              <a:r>
                <a:rPr lang="en-US" sz="2200" b="1">
                  <a:latin typeface="Arial"/>
                  <a:cs typeface="Arial"/>
                </a:rPr>
                <a:t> </a:t>
              </a:r>
              <a:r>
                <a:rPr lang="en-US" sz="2200" b="1" err="1">
                  <a:latin typeface="Arial"/>
                  <a:cs typeface="Arial"/>
                </a:rPr>
                <a:t>tăng</a:t>
              </a:r>
              <a:r>
                <a:rPr lang="en-US" sz="2200" b="1">
                  <a:latin typeface="Arial"/>
                  <a:cs typeface="Arial"/>
                </a:rPr>
                <a:t> </a:t>
              </a:r>
              <a:r>
                <a:rPr lang="en-US" sz="2200" b="1" err="1">
                  <a:latin typeface="Arial"/>
                  <a:cs typeface="Arial"/>
                </a:rPr>
                <a:t>cường</a:t>
              </a:r>
              <a:r>
                <a:rPr lang="en-US" sz="2200" b="1">
                  <a:latin typeface="Arial"/>
                  <a:cs typeface="Arial"/>
                </a:rPr>
                <a:t> </a:t>
              </a:r>
              <a:br>
                <a:rPr lang="en-US" sz="2200" b="1">
                  <a:latin typeface="Arial" panose="020B0604020202020204" pitchFamily="34" charset="0"/>
                  <a:cs typeface="Arial" panose="020B0604020202020204" pitchFamily="34" charset="0"/>
                </a:rPr>
              </a:br>
              <a:r>
                <a:rPr lang="en-US" sz="2200" b="1" err="1">
                  <a:latin typeface="Arial"/>
                  <a:cs typeface="Arial"/>
                </a:rPr>
                <a:t>để</a:t>
              </a:r>
              <a:r>
                <a:rPr lang="en-US" sz="2200" b="1">
                  <a:latin typeface="Arial"/>
                  <a:cs typeface="Arial"/>
                </a:rPr>
                <a:t> </a:t>
              </a:r>
              <a:r>
                <a:rPr lang="en-US" sz="2200" b="1" err="1">
                  <a:latin typeface="Arial"/>
                  <a:cs typeface="Arial"/>
                </a:rPr>
                <a:t>tấn</a:t>
              </a:r>
              <a:r>
                <a:rPr lang="en-US" sz="2200" b="1">
                  <a:latin typeface="Arial"/>
                  <a:cs typeface="Arial"/>
                </a:rPr>
                <a:t> </a:t>
              </a:r>
              <a:r>
                <a:rPr lang="en-US" sz="2200" b="1" err="1">
                  <a:latin typeface="Arial"/>
                  <a:cs typeface="Arial"/>
                </a:rPr>
                <a:t>công</a:t>
              </a:r>
              <a:r>
                <a:rPr lang="en-US" sz="2200" b="1">
                  <a:latin typeface="Arial"/>
                  <a:cs typeface="Arial"/>
                </a:rPr>
                <a:t> </a:t>
              </a:r>
              <a:r>
                <a:rPr lang="en-US" sz="2200" b="1" err="1">
                  <a:latin typeface="Arial"/>
                  <a:cs typeface="Arial"/>
                </a:rPr>
                <a:t>vào</a:t>
              </a:r>
              <a:r>
                <a:rPr lang="en-US" sz="2200" b="1">
                  <a:latin typeface="Arial"/>
                  <a:cs typeface="Arial"/>
                </a:rPr>
                <a:t> </a:t>
              </a:r>
              <a:r>
                <a:rPr lang="en-US" sz="2200" b="1" err="1">
                  <a:latin typeface="Arial"/>
                  <a:cs typeface="Arial"/>
                </a:rPr>
                <a:t>bộ</a:t>
              </a:r>
              <a:r>
                <a:rPr lang="en-US" sz="2200" b="1">
                  <a:latin typeface="Arial"/>
                  <a:cs typeface="Arial"/>
                </a:rPr>
                <a:t> </a:t>
              </a:r>
              <a:r>
                <a:rPr lang="en-US" sz="2200" b="1" err="1">
                  <a:latin typeface="Arial"/>
                  <a:cs typeface="Arial"/>
                </a:rPr>
                <a:t>phân</a:t>
              </a:r>
              <a:r>
                <a:rPr lang="en-US" sz="2200" b="1">
                  <a:latin typeface="Arial"/>
                  <a:cs typeface="Arial"/>
                </a:rPr>
                <a:t> </a:t>
              </a:r>
              <a:r>
                <a:rPr lang="en-US" sz="2200" b="1" err="1">
                  <a:latin typeface="Arial"/>
                  <a:cs typeface="Arial"/>
                </a:rPr>
                <a:t>loại</a:t>
              </a:r>
              <a:r>
                <a:rPr lang="en-US" sz="2200" b="1">
                  <a:latin typeface="Arial"/>
                  <a:cs typeface="Arial"/>
                </a:rPr>
                <a:t> </a:t>
              </a:r>
              <a:br>
                <a:rPr lang="en-US" sz="2200" b="1">
                  <a:latin typeface="Arial" panose="020B0604020202020204" pitchFamily="34" charset="0"/>
                  <a:cs typeface="Arial" panose="020B0604020202020204" pitchFamily="34" charset="0"/>
                </a:rPr>
              </a:br>
              <a:r>
                <a:rPr lang="en-US" sz="2200" b="1" err="1">
                  <a:latin typeface="Arial"/>
                  <a:cs typeface="Arial"/>
                </a:rPr>
                <a:t>phần</a:t>
              </a:r>
              <a:r>
                <a:rPr lang="en-US" sz="2200" b="1">
                  <a:latin typeface="Arial"/>
                  <a:cs typeface="Arial"/>
                </a:rPr>
                <a:t> </a:t>
              </a:r>
              <a:r>
                <a:rPr lang="en-US" sz="2200" b="1" err="1">
                  <a:latin typeface="Arial"/>
                  <a:cs typeface="Arial"/>
                </a:rPr>
                <a:t>mềm</a:t>
              </a:r>
              <a:r>
                <a:rPr lang="en-US" sz="2200" b="1">
                  <a:latin typeface="Arial"/>
                  <a:cs typeface="Arial"/>
                </a:rPr>
                <a:t> </a:t>
              </a:r>
              <a:r>
                <a:rPr lang="en-US" sz="2200" b="1" err="1">
                  <a:latin typeface="Arial"/>
                  <a:cs typeface="Arial"/>
                </a:rPr>
                <a:t>độc</a:t>
              </a:r>
              <a:r>
                <a:rPr lang="en-US" sz="2200" b="1">
                  <a:latin typeface="Arial"/>
                  <a:cs typeface="Arial"/>
                </a:rPr>
                <a:t> </a:t>
              </a:r>
              <a:r>
                <a:rPr lang="en-US" sz="2200" b="1" err="1">
                  <a:latin typeface="Arial"/>
                  <a:cs typeface="Arial"/>
                </a:rPr>
                <a:t>hại</a:t>
              </a:r>
              <a:r>
                <a:rPr lang="en-US" sz="2200" b="1">
                  <a:latin typeface="Arial"/>
                  <a:cs typeface="Arial"/>
                </a:rPr>
                <a:t> </a:t>
              </a:r>
              <a:r>
                <a:rPr lang="en-US" sz="2200" b="1" err="1">
                  <a:latin typeface="Arial"/>
                  <a:cs typeface="Arial"/>
                </a:rPr>
                <a:t>tĩnh</a:t>
              </a:r>
              <a:endParaRPr lang="en-US" sz="2200" b="1" err="1">
                <a:solidFill>
                  <a:schemeClr val="accent2"/>
                </a:solidFill>
                <a:latin typeface="Arial" panose="020B0604020202020204" pitchFamily="34" charset="0"/>
                <a:cs typeface="Arial" panose="020B0604020202020204" pitchFamily="34" charset="0"/>
              </a:endParaRPr>
            </a:p>
          </p:txBody>
        </p:sp>
      </p:grpSp>
      <p:sp>
        <p:nvSpPr>
          <p:cNvPr id="4" name="Slide Number Placeholder 3">
            <a:extLst>
              <a:ext uri="{FF2B5EF4-FFF2-40B4-BE49-F238E27FC236}">
                <a16:creationId xmlns:a16="http://schemas.microsoft.com/office/drawing/2014/main" id="{62680A04-81B6-42AB-85EB-ADA579D42BBB}"/>
              </a:ext>
            </a:extLst>
          </p:cNvPr>
          <p:cNvSpPr>
            <a:spLocks noGrp="1"/>
          </p:cNvSpPr>
          <p:nvPr>
            <p:ph type="sldNum" sz="quarter" idx="12"/>
          </p:nvPr>
        </p:nvSpPr>
        <p:spPr/>
        <p:txBody>
          <a:bodyPr/>
          <a:lstStyle/>
          <a:p>
            <a:fld id="{B487F271-60DF-4592-BB7F-B45BB4441AA9}" type="slidenum">
              <a:rPr lang="en-US" smtClean="0"/>
              <a:pPr/>
              <a:t>1</a:t>
            </a:fld>
            <a:endParaRPr lang="en-US"/>
          </a:p>
        </p:txBody>
      </p:sp>
      <p:pic>
        <p:nvPicPr>
          <p:cNvPr id="15" name="Picture 14" descr="A picture containing object, clock&#10;&#10;Description automatically generated">
            <a:extLst>
              <a:ext uri="{FF2B5EF4-FFF2-40B4-BE49-F238E27FC236}">
                <a16:creationId xmlns:a16="http://schemas.microsoft.com/office/drawing/2014/main" id="{70514A20-AAE6-4C0B-BD55-D79A9292B1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8369" y="5032936"/>
            <a:ext cx="825533" cy="825533"/>
          </a:xfrm>
          <a:prstGeom prst="rect">
            <a:avLst/>
          </a:prstGeom>
        </p:spPr>
      </p:pic>
      <p:sp>
        <p:nvSpPr>
          <p:cNvPr id="17" name="Google Shape;109;p1">
            <a:extLst>
              <a:ext uri="{FF2B5EF4-FFF2-40B4-BE49-F238E27FC236}">
                <a16:creationId xmlns:a16="http://schemas.microsoft.com/office/drawing/2014/main" id="{573076B0-2AAF-4061-92BC-928F409EA8F9}"/>
              </a:ext>
            </a:extLst>
          </p:cNvPr>
          <p:cNvSpPr/>
          <p:nvPr/>
        </p:nvSpPr>
        <p:spPr>
          <a:xfrm>
            <a:off x="7676158" y="23761"/>
            <a:ext cx="1264778" cy="70422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p>
        </p:txBody>
      </p:sp>
      <p:pic>
        <p:nvPicPr>
          <p:cNvPr id="1026" name="Picture 2" descr="See the source image">
            <a:extLst>
              <a:ext uri="{FF2B5EF4-FFF2-40B4-BE49-F238E27FC236}">
                <a16:creationId xmlns:a16="http://schemas.microsoft.com/office/drawing/2014/main" id="{519E7D47-F72F-477C-8CD3-19FDB8023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8502" y="210389"/>
            <a:ext cx="1128045" cy="4004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780C803-8E1D-157F-41D5-127B5EB83CE5}"/>
              </a:ext>
            </a:extLst>
          </p:cNvPr>
          <p:cNvSpPr txBox="1"/>
          <p:nvPr/>
        </p:nvSpPr>
        <p:spPr>
          <a:xfrm>
            <a:off x="6182616" y="5342663"/>
            <a:ext cx="21994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GVHD: Phan </a:t>
            </a:r>
            <a:r>
              <a:rPr lang="en-US" err="1">
                <a:ea typeface="Calibri"/>
                <a:cs typeface="Calibri"/>
              </a:rPr>
              <a:t>Thế</a:t>
            </a:r>
            <a:r>
              <a:rPr lang="en-US">
                <a:ea typeface="Calibri"/>
                <a:cs typeface="Calibri"/>
              </a:rPr>
              <a:t> Duy</a:t>
            </a:r>
            <a:endParaRPr lang="en-US"/>
          </a:p>
        </p:txBody>
      </p:sp>
    </p:spTree>
    <p:extLst>
      <p:ext uri="{BB962C8B-B14F-4D97-AF65-F5344CB8AC3E}">
        <p14:creationId xmlns:p14="http://schemas.microsoft.com/office/powerpoint/2010/main" val="1950078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normAutofit fontScale="90000"/>
          </a:bodyPr>
          <a:lstStyle/>
          <a:p>
            <a:r>
              <a:rPr lang="vi-VN" sz="3200" b="1"/>
              <a:t>Phần II:</a:t>
            </a:r>
            <a:r>
              <a:rPr lang="en-US" sz="3200" b="1"/>
              <a:t> </a:t>
            </a:r>
            <a:r>
              <a:rPr lang="en-US" sz="3200" b="1" err="1"/>
              <a:t>Phương</a:t>
            </a:r>
            <a:r>
              <a:rPr lang="en-US" sz="3200" b="1"/>
              <a:t> </a:t>
            </a:r>
            <a:r>
              <a:rPr lang="en-US" sz="3200" b="1" err="1"/>
              <a:t>pháp</a:t>
            </a:r>
            <a:r>
              <a:rPr lang="en-US" sz="3200" b="1"/>
              <a:t> </a:t>
            </a:r>
            <a:r>
              <a:rPr lang="en-US" sz="3200" b="1" err="1"/>
              <a:t>chính</a:t>
            </a:r>
            <a:endParaRPr lang="en-US"/>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10</a:t>
            </a:fld>
            <a:endParaRPr lang="en-US"/>
          </a:p>
        </p:txBody>
      </p:sp>
      <p:sp>
        <p:nvSpPr>
          <p:cNvPr id="5" name="Title 764">
            <a:extLst>
              <a:ext uri="{FF2B5EF4-FFF2-40B4-BE49-F238E27FC236}">
                <a16:creationId xmlns:a16="http://schemas.microsoft.com/office/drawing/2014/main" id="{56992CB7-CCB5-3981-FD45-19AC35332EB3}"/>
              </a:ext>
            </a:extLst>
          </p:cNvPr>
          <p:cNvSpPr txBox="1">
            <a:spLocks/>
          </p:cNvSpPr>
          <p:nvPr/>
        </p:nvSpPr>
        <p:spPr>
          <a:xfrm>
            <a:off x="189711" y="1158875"/>
            <a:ext cx="8764577" cy="6590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algn="just"/>
            <a:r>
              <a:rPr lang="en-US" sz="2400" b="0">
                <a:solidFill>
                  <a:srgbClr val="212120"/>
                </a:solidFill>
                <a:highlight>
                  <a:srgbClr val="FFFFFF"/>
                </a:highlight>
                <a:latin typeface="+mn-lt"/>
                <a:ea typeface="Calibri"/>
                <a:cs typeface="Arial"/>
              </a:rPr>
              <a:t>Các </a:t>
            </a:r>
            <a:r>
              <a:rPr lang="en-US" sz="2400" b="0" err="1">
                <a:solidFill>
                  <a:srgbClr val="212120"/>
                </a:solidFill>
                <a:highlight>
                  <a:srgbClr val="FFFFFF"/>
                </a:highlight>
                <a:latin typeface="+mn-lt"/>
                <a:ea typeface="Calibri"/>
                <a:cs typeface="Arial"/>
              </a:rPr>
              <a:t>đặc</a:t>
            </a:r>
            <a:r>
              <a:rPr lang="en-US" sz="2400" b="0">
                <a:solidFill>
                  <a:srgbClr val="212120"/>
                </a:solidFill>
                <a:highlight>
                  <a:srgbClr val="FFFFFF"/>
                </a:highlight>
                <a:latin typeface="+mn-lt"/>
                <a:ea typeface="Calibri"/>
                <a:cs typeface="Arial"/>
              </a:rPr>
              <a:t> </a:t>
            </a:r>
            <a:r>
              <a:rPr lang="en-US" sz="2400" b="0" err="1">
                <a:solidFill>
                  <a:srgbClr val="212120"/>
                </a:solidFill>
                <a:highlight>
                  <a:srgbClr val="FFFFFF"/>
                </a:highlight>
                <a:latin typeface="+mn-lt"/>
                <a:ea typeface="Calibri"/>
                <a:cs typeface="Arial"/>
              </a:rPr>
              <a:t>điểm</a:t>
            </a:r>
            <a:r>
              <a:rPr lang="en-US" sz="2400" b="0">
                <a:solidFill>
                  <a:srgbClr val="212120"/>
                </a:solidFill>
                <a:highlight>
                  <a:srgbClr val="FFFFFF"/>
                </a:highlight>
                <a:latin typeface="+mn-lt"/>
                <a:ea typeface="Calibri"/>
                <a:cs typeface="Arial"/>
              </a:rPr>
              <a:t> </a:t>
            </a:r>
            <a:r>
              <a:rPr lang="en-US" sz="2400" b="0" err="1">
                <a:solidFill>
                  <a:srgbClr val="212120"/>
                </a:solidFill>
                <a:highlight>
                  <a:srgbClr val="FFFFFF"/>
                </a:highlight>
                <a:latin typeface="+mn-lt"/>
                <a:ea typeface="Calibri"/>
                <a:cs typeface="Arial"/>
              </a:rPr>
              <a:t>bị</a:t>
            </a:r>
            <a:r>
              <a:rPr lang="en-US" sz="2400" b="0">
                <a:solidFill>
                  <a:srgbClr val="212120"/>
                </a:solidFill>
                <a:highlight>
                  <a:srgbClr val="FFFFFF"/>
                </a:highlight>
                <a:latin typeface="+mn-lt"/>
                <a:ea typeface="Calibri"/>
                <a:cs typeface="Arial"/>
              </a:rPr>
              <a:t> </a:t>
            </a:r>
            <a:r>
              <a:rPr lang="en-US" sz="2400" b="0" err="1">
                <a:solidFill>
                  <a:srgbClr val="212120"/>
                </a:solidFill>
                <a:highlight>
                  <a:srgbClr val="FFFFFF"/>
                </a:highlight>
                <a:latin typeface="+mn-lt"/>
                <a:ea typeface="Calibri"/>
                <a:cs typeface="Arial"/>
              </a:rPr>
              <a:t>ảnh</a:t>
            </a:r>
            <a:r>
              <a:rPr lang="en-US" sz="2400" b="0">
                <a:solidFill>
                  <a:srgbClr val="212120"/>
                </a:solidFill>
                <a:highlight>
                  <a:srgbClr val="FFFFFF"/>
                </a:highlight>
                <a:latin typeface="+mn-lt"/>
                <a:ea typeface="Calibri"/>
                <a:cs typeface="Arial"/>
              </a:rPr>
              <a:t> </a:t>
            </a:r>
            <a:r>
              <a:rPr lang="en-US" sz="2400" b="0" err="1">
                <a:solidFill>
                  <a:srgbClr val="212120"/>
                </a:solidFill>
                <a:highlight>
                  <a:srgbClr val="FFFFFF"/>
                </a:highlight>
                <a:latin typeface="+mn-lt"/>
                <a:ea typeface="Calibri"/>
                <a:cs typeface="Arial"/>
              </a:rPr>
              <a:t>hưởng</a:t>
            </a:r>
            <a:r>
              <a:rPr lang="en-US" sz="2400" b="0">
                <a:solidFill>
                  <a:srgbClr val="212120"/>
                </a:solidFill>
                <a:highlight>
                  <a:srgbClr val="FFFFFF"/>
                </a:highlight>
                <a:latin typeface="+mn-lt"/>
                <a:ea typeface="Calibri"/>
                <a:cs typeface="Arial"/>
              </a:rPr>
              <a:t> </a:t>
            </a:r>
            <a:r>
              <a:rPr lang="en-US" sz="2400" b="0" err="1">
                <a:solidFill>
                  <a:srgbClr val="212120"/>
                </a:solidFill>
                <a:highlight>
                  <a:srgbClr val="FFFFFF"/>
                </a:highlight>
                <a:latin typeface="+mn-lt"/>
                <a:ea typeface="Calibri"/>
                <a:cs typeface="Arial"/>
              </a:rPr>
              <a:t>bởi</a:t>
            </a:r>
            <a:r>
              <a:rPr lang="en-US" sz="2400" b="0">
                <a:solidFill>
                  <a:srgbClr val="212120"/>
                </a:solidFill>
                <a:highlight>
                  <a:srgbClr val="FFFFFF"/>
                </a:highlight>
                <a:latin typeface="+mn-lt"/>
                <a:ea typeface="Calibri"/>
                <a:cs typeface="Arial"/>
              </a:rPr>
              <a:t> action</a:t>
            </a:r>
          </a:p>
        </p:txBody>
      </p:sp>
      <p:pic>
        <p:nvPicPr>
          <p:cNvPr id="8" name="Content Placeholder 7" descr="A table with check marks&#10;&#10;Description automatically generated">
            <a:extLst>
              <a:ext uri="{FF2B5EF4-FFF2-40B4-BE49-F238E27FC236}">
                <a16:creationId xmlns:a16="http://schemas.microsoft.com/office/drawing/2014/main" id="{45BBF0B3-6123-D471-EF46-ECA4691E9202}"/>
              </a:ext>
            </a:extLst>
          </p:cNvPr>
          <p:cNvPicPr>
            <a:picLocks noGrp="1" noChangeAspect="1"/>
          </p:cNvPicPr>
          <p:nvPr>
            <p:ph idx="1"/>
          </p:nvPr>
        </p:nvPicPr>
        <p:blipFill>
          <a:blip r:embed="rId2"/>
          <a:stretch>
            <a:fillRect/>
          </a:stretch>
        </p:blipFill>
        <p:spPr>
          <a:xfrm>
            <a:off x="192080" y="2178428"/>
            <a:ext cx="8756293" cy="3004005"/>
          </a:xfrm>
        </p:spPr>
      </p:pic>
    </p:spTree>
    <p:extLst>
      <p:ext uri="{BB962C8B-B14F-4D97-AF65-F5344CB8AC3E}">
        <p14:creationId xmlns:p14="http://schemas.microsoft.com/office/powerpoint/2010/main" val="2615629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normAutofit fontScale="90000"/>
          </a:bodyPr>
          <a:lstStyle/>
          <a:p>
            <a:r>
              <a:rPr lang="vi-VN" sz="3200" b="1"/>
              <a:t>Phần II:</a:t>
            </a:r>
            <a:r>
              <a:rPr lang="en-US" sz="3200" b="1"/>
              <a:t> </a:t>
            </a:r>
            <a:r>
              <a:rPr lang="en-US" sz="3200" b="1" err="1"/>
              <a:t>Phương</a:t>
            </a:r>
            <a:r>
              <a:rPr lang="en-US" sz="3200" b="1"/>
              <a:t> </a:t>
            </a:r>
            <a:r>
              <a:rPr lang="en-US" sz="3200" b="1" err="1"/>
              <a:t>pháp</a:t>
            </a:r>
            <a:r>
              <a:rPr lang="en-US" sz="3200" b="1"/>
              <a:t> </a:t>
            </a:r>
            <a:r>
              <a:rPr lang="en-US" sz="3200" b="1" err="1"/>
              <a:t>chính</a:t>
            </a:r>
            <a:endParaRPr lang="en-US"/>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11</a:t>
            </a:fld>
            <a:endParaRPr lang="en-US"/>
          </a:p>
        </p:txBody>
      </p:sp>
      <p:sp>
        <p:nvSpPr>
          <p:cNvPr id="5" name="Title 764">
            <a:extLst>
              <a:ext uri="{FF2B5EF4-FFF2-40B4-BE49-F238E27FC236}">
                <a16:creationId xmlns:a16="http://schemas.microsoft.com/office/drawing/2014/main" id="{56992CB7-CCB5-3981-FD45-19AC35332EB3}"/>
              </a:ext>
            </a:extLst>
          </p:cNvPr>
          <p:cNvSpPr txBox="1">
            <a:spLocks/>
          </p:cNvSpPr>
          <p:nvPr/>
        </p:nvSpPr>
        <p:spPr>
          <a:xfrm>
            <a:off x="169946" y="886732"/>
            <a:ext cx="8764577" cy="32844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marL="342900" indent="-342900" algn="just">
              <a:buFont typeface="Arial" panose="020B0604020202020204" pitchFamily="34" charset="0"/>
              <a:buChar char="•"/>
            </a:pPr>
            <a:r>
              <a:rPr lang="en-US" sz="2000" b="0" kern="100">
                <a:solidFill>
                  <a:schemeClr val="tx1"/>
                </a:solidFill>
                <a:ea typeface="Aptos" panose="020B0004020202020204" pitchFamily="34" charset="0"/>
              </a:rPr>
              <a:t>X </a:t>
            </a:r>
            <a:r>
              <a:rPr lang="en-US" sz="2000" b="0" kern="100" err="1">
                <a:solidFill>
                  <a:schemeClr val="tx1"/>
                </a:solidFill>
                <a:ea typeface="Aptos" panose="020B0004020202020204" pitchFamily="34" charset="0"/>
              </a:rPr>
              <a:t>là</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tập</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dữ</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liệu</a:t>
            </a:r>
            <a:r>
              <a:rPr lang="en-US" sz="2000" b="0" kern="100">
                <a:solidFill>
                  <a:schemeClr val="tx1"/>
                </a:solidFill>
                <a:ea typeface="Aptos" panose="020B0004020202020204" pitchFamily="34" charset="0"/>
              </a:rPr>
              <a:t> malware.</a:t>
            </a:r>
          </a:p>
          <a:p>
            <a:pPr marL="342900" indent="-342900" algn="just">
              <a:buFont typeface="Arial" panose="020B0604020202020204" pitchFamily="34" charset="0"/>
              <a:buChar char="•"/>
            </a:pPr>
            <a:r>
              <a:rPr lang="en-US" sz="2000" b="0" kern="100">
                <a:solidFill>
                  <a:schemeClr val="tx1"/>
                </a:solidFill>
                <a:ea typeface="Aptos" panose="020B0004020202020204" pitchFamily="34" charset="0"/>
              </a:rPr>
              <a:t>𝑓 </a:t>
            </a:r>
            <a:r>
              <a:rPr lang="en-US" sz="2000" b="0" kern="100" err="1">
                <a:solidFill>
                  <a:schemeClr val="tx1"/>
                </a:solidFill>
                <a:ea typeface="Aptos" panose="020B0004020202020204" pitchFamily="34" charset="0"/>
              </a:rPr>
              <a:t>là</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một</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bộ</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phân</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loại</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nhị</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phân</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cho</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từng</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mẫu</a:t>
            </a:r>
            <a:r>
              <a:rPr lang="en-US" sz="2000" b="0" kern="100">
                <a:solidFill>
                  <a:schemeClr val="tx1"/>
                </a:solidFill>
                <a:ea typeface="Aptos" panose="020B0004020202020204" pitchFamily="34" charset="0"/>
              </a:rPr>
              <a:t> 𝑥 ∈ X.</a:t>
            </a:r>
          </a:p>
          <a:p>
            <a:pPr marL="342900" indent="-342900" algn="just">
              <a:buFont typeface="Arial" panose="020B0604020202020204" pitchFamily="34" charset="0"/>
              <a:buChar char="•"/>
            </a:pPr>
            <a:r>
              <a:rPr lang="en-US" sz="2000" b="0" kern="100" err="1">
                <a:solidFill>
                  <a:schemeClr val="tx1"/>
                </a:solidFill>
                <a:ea typeface="Aptos" panose="020B0004020202020204" pitchFamily="34" charset="0"/>
              </a:rPr>
              <a:t>Một</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tập</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hành</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động</a:t>
            </a:r>
            <a:r>
              <a:rPr lang="en-US" sz="2000" b="0" kern="100">
                <a:solidFill>
                  <a:schemeClr val="tx1"/>
                </a:solidFill>
                <a:ea typeface="Aptos" panose="020B0004020202020204" pitchFamily="34" charset="0"/>
              </a:rPr>
              <a:t> A = {𝑎1, 𝑎2, . . . 𝑎𝑛} </a:t>
            </a:r>
            <a:r>
              <a:rPr lang="en-US" sz="2000" b="0" kern="100" err="1">
                <a:solidFill>
                  <a:schemeClr val="tx1"/>
                </a:solidFill>
                <a:ea typeface="Aptos" panose="020B0004020202020204" pitchFamily="34" charset="0"/>
              </a:rPr>
              <a:t>được</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sử</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dụng</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để</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biến</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đổi</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các</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mẫu</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phần</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mềm</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độc</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hại</a:t>
            </a:r>
            <a:r>
              <a:rPr lang="en-US" sz="2000" b="0" kern="100">
                <a:solidFill>
                  <a:schemeClr val="tx1"/>
                </a:solidFill>
                <a:ea typeface="Aptos" panose="020B0004020202020204" pitchFamily="34" charset="0"/>
              </a:rPr>
              <a:t>.</a:t>
            </a:r>
          </a:p>
          <a:p>
            <a:pPr marL="342900" indent="-342900" algn="just">
              <a:buFont typeface="Arial" panose="020B0604020202020204" pitchFamily="34" charset="0"/>
              <a:buChar char="•"/>
            </a:pPr>
            <a:r>
              <a:rPr lang="en-US" sz="2000" b="0" kern="100" err="1">
                <a:solidFill>
                  <a:schemeClr val="tx1"/>
                </a:solidFill>
                <a:ea typeface="Aptos" panose="020B0004020202020204" pitchFamily="34" charset="0"/>
              </a:rPr>
              <a:t>Một</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mẫu</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đối</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kháng</a:t>
            </a:r>
            <a:r>
              <a:rPr lang="en-US" sz="2000" b="0" kern="100">
                <a:solidFill>
                  <a:schemeClr val="tx1"/>
                </a:solidFill>
                <a:ea typeface="Aptos" panose="020B0004020202020204" pitchFamily="34" charset="0"/>
              </a:rPr>
              <a:t> 𝑥′ = 𝑡(𝑥) </a:t>
            </a:r>
            <a:r>
              <a:rPr lang="en-US" sz="2000" b="0" kern="100" err="1">
                <a:solidFill>
                  <a:schemeClr val="tx1"/>
                </a:solidFill>
                <a:ea typeface="Aptos" panose="020B0004020202020204" pitchFamily="34" charset="0"/>
              </a:rPr>
              <a:t>được</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tạo</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ra</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bằng</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cách</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áp</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dụng</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một</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hàm</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biến</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đổi</a:t>
            </a:r>
            <a:r>
              <a:rPr lang="en-US" sz="2000" b="0" kern="100">
                <a:solidFill>
                  <a:schemeClr val="tx1"/>
                </a:solidFill>
                <a:ea typeface="Aptos" panose="020B0004020202020204" pitchFamily="34" charset="0"/>
              </a:rPr>
              <a:t> 𝑡, </a:t>
            </a:r>
            <a:r>
              <a:rPr lang="en-US" sz="2000" b="0" kern="100" err="1">
                <a:solidFill>
                  <a:schemeClr val="tx1"/>
                </a:solidFill>
                <a:ea typeface="Aptos" panose="020B0004020202020204" pitchFamily="34" charset="0"/>
              </a:rPr>
              <a:t>là</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một</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chuỗi</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hành</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động</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được</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lấy</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mẫu</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từ</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tập</a:t>
            </a:r>
            <a:r>
              <a:rPr lang="en-US" sz="2000" b="0" kern="100">
                <a:solidFill>
                  <a:schemeClr val="tx1"/>
                </a:solidFill>
                <a:ea typeface="Aptos" panose="020B0004020202020204" pitchFamily="34" charset="0"/>
              </a:rPr>
              <a:t> A.</a:t>
            </a:r>
          </a:p>
          <a:p>
            <a:pPr marL="342900" indent="-342900" algn="just">
              <a:buFont typeface="Arial" panose="020B0604020202020204" pitchFamily="34" charset="0"/>
              <a:buChar char="•"/>
            </a:pP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Hàm</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biến</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đổi</a:t>
            </a:r>
            <a:r>
              <a:rPr lang="en-US" sz="2000" b="0" kern="100">
                <a:solidFill>
                  <a:schemeClr val="tx1"/>
                </a:solidFill>
                <a:ea typeface="Aptos" panose="020B0004020202020204" pitchFamily="34" charset="0"/>
              </a:rPr>
              <a:t> 𝑡 </a:t>
            </a:r>
            <a:r>
              <a:rPr lang="en-US" sz="2000" b="0" kern="100" err="1">
                <a:solidFill>
                  <a:schemeClr val="tx1"/>
                </a:solidFill>
                <a:ea typeface="Aptos" panose="020B0004020202020204" pitchFamily="34" charset="0"/>
              </a:rPr>
              <a:t>tuân</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theo</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ràng</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buộc</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rằng</a:t>
            </a:r>
            <a:r>
              <a:rPr lang="en-US" sz="2000" b="0" kern="100">
                <a:solidFill>
                  <a:schemeClr val="tx1"/>
                </a:solidFill>
                <a:ea typeface="Aptos" panose="020B0004020202020204" pitchFamily="34" charset="0"/>
              </a:rPr>
              <a:t> 𝑡(𝑥) </a:t>
            </a:r>
            <a:r>
              <a:rPr lang="en-US" sz="2000" b="0" kern="100" err="1">
                <a:solidFill>
                  <a:schemeClr val="tx1"/>
                </a:solidFill>
                <a:ea typeface="Aptos" panose="020B0004020202020204" pitchFamily="34" charset="0"/>
              </a:rPr>
              <a:t>không</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thay</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đổi</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chức</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năng</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của</a:t>
            </a:r>
            <a:r>
              <a:rPr lang="en-US" sz="2000" b="0" kern="100">
                <a:solidFill>
                  <a:schemeClr val="tx1"/>
                </a:solidFill>
                <a:ea typeface="Aptos" panose="020B0004020202020204" pitchFamily="34" charset="0"/>
              </a:rPr>
              <a:t> 𝑥.</a:t>
            </a:r>
          </a:p>
          <a:p>
            <a:pPr marL="342900" indent="-342900" algn="just">
              <a:buFont typeface="Arial" panose="020B0604020202020204" pitchFamily="34" charset="0"/>
              <a:buChar char="•"/>
            </a:pPr>
            <a:r>
              <a:rPr lang="en-US" sz="2000" b="0" kern="100" err="1">
                <a:solidFill>
                  <a:schemeClr val="tx1"/>
                </a:solidFill>
                <a:ea typeface="Aptos" panose="020B0004020202020204" pitchFamily="34" charset="0"/>
              </a:rPr>
              <a:t>Loại</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bỏ</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các</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hành</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động</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không</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cần</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thiết</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và</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sử</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dụng</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các</a:t>
            </a:r>
            <a:r>
              <a:rPr lang="en-US" sz="2000" b="0" kern="100">
                <a:solidFill>
                  <a:schemeClr val="tx1"/>
                </a:solidFill>
                <a:ea typeface="Aptos" panose="020B0004020202020204" pitchFamily="34" charset="0"/>
              </a:rPr>
              <a:t> micro-action </a:t>
            </a:r>
            <a:r>
              <a:rPr lang="en-US" sz="2000" b="0" kern="100" err="1">
                <a:solidFill>
                  <a:schemeClr val="tx1"/>
                </a:solidFill>
                <a:ea typeface="Aptos" panose="020B0004020202020204" pitchFamily="34" charset="0"/>
              </a:rPr>
              <a:t>để</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thay</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thế</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các</a:t>
            </a:r>
            <a:r>
              <a:rPr lang="en-US" sz="2000" b="0" kern="100">
                <a:solidFill>
                  <a:schemeClr val="tx1"/>
                </a:solidFill>
                <a:ea typeface="Aptos" panose="020B0004020202020204" pitchFamily="34" charset="0"/>
              </a:rPr>
              <a:t> macro-action, </a:t>
            </a:r>
            <a:r>
              <a:rPr lang="en-US" sz="2000" b="0" kern="100" err="1">
                <a:solidFill>
                  <a:schemeClr val="tx1"/>
                </a:solidFill>
                <a:ea typeface="Aptos" panose="020B0004020202020204" pitchFamily="34" charset="0"/>
              </a:rPr>
              <a:t>tạo</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ra</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một</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mẫu</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gian</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lận</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tối</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giản</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chỉ</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thay</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đổi</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các</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đặc</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điểm</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tối</a:t>
            </a:r>
            <a:r>
              <a:rPr lang="en-US" sz="2000" b="0" kern="100">
                <a:solidFill>
                  <a:schemeClr val="tx1"/>
                </a:solidFill>
                <a:ea typeface="Aptos" panose="020B0004020202020204" pitchFamily="34" charset="0"/>
              </a:rPr>
              <a:t> </a:t>
            </a:r>
            <a:r>
              <a:rPr lang="en-US" sz="2000" b="0" kern="100" err="1">
                <a:solidFill>
                  <a:schemeClr val="tx1"/>
                </a:solidFill>
                <a:ea typeface="Aptos" panose="020B0004020202020204" pitchFamily="34" charset="0"/>
              </a:rPr>
              <a:t>thiểu</a:t>
            </a:r>
            <a:r>
              <a:rPr lang="en-US" sz="2000" b="0" kern="100">
                <a:solidFill>
                  <a:schemeClr val="tx1"/>
                </a:solidFill>
                <a:ea typeface="Aptos" panose="020B0004020202020204" pitchFamily="34" charset="0"/>
              </a:rPr>
              <a:t>.</a:t>
            </a:r>
            <a:endParaRPr lang="en-US" sz="2000" b="0">
              <a:solidFill>
                <a:schemeClr val="tx1"/>
              </a:solidFill>
            </a:endParaRPr>
          </a:p>
        </p:txBody>
      </p:sp>
      <p:pic>
        <p:nvPicPr>
          <p:cNvPr id="6" name="Picture 5" descr="A diagram of a machine&#10;&#10;Description automatically generated">
            <a:extLst>
              <a:ext uri="{FF2B5EF4-FFF2-40B4-BE49-F238E27FC236}">
                <a16:creationId xmlns:a16="http://schemas.microsoft.com/office/drawing/2014/main" id="{536551B6-BDC7-F41F-330E-FC9B7665D6C7}"/>
              </a:ext>
            </a:extLst>
          </p:cNvPr>
          <p:cNvPicPr>
            <a:picLocks noChangeAspect="1"/>
          </p:cNvPicPr>
          <p:nvPr/>
        </p:nvPicPr>
        <p:blipFill>
          <a:blip r:embed="rId2"/>
          <a:stretch>
            <a:fillRect/>
          </a:stretch>
        </p:blipFill>
        <p:spPr>
          <a:xfrm>
            <a:off x="38596" y="4094938"/>
            <a:ext cx="9066808" cy="2312733"/>
          </a:xfrm>
          <a:prstGeom prst="rect">
            <a:avLst/>
          </a:prstGeom>
        </p:spPr>
      </p:pic>
    </p:spTree>
    <p:extLst>
      <p:ext uri="{BB962C8B-B14F-4D97-AF65-F5344CB8AC3E}">
        <p14:creationId xmlns:p14="http://schemas.microsoft.com/office/powerpoint/2010/main" val="3502397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err="1"/>
              <a:t>Nội</a:t>
            </a:r>
            <a:r>
              <a:rPr lang="en-US"/>
              <a:t> dung </a:t>
            </a:r>
            <a:r>
              <a:rPr lang="en-US" err="1"/>
              <a:t>báo</a:t>
            </a:r>
            <a:r>
              <a:rPr lang="en-US"/>
              <a:t> </a:t>
            </a:r>
            <a:r>
              <a:rPr lang="en-US" err="1"/>
              <a:t>cáo</a:t>
            </a:r>
            <a:endParaRPr lang="en-US"/>
          </a:p>
        </p:txBody>
      </p:sp>
      <p:sp>
        <p:nvSpPr>
          <p:cNvPr id="3" name="Content Placeholder 2">
            <a:extLst>
              <a:ext uri="{FF2B5EF4-FFF2-40B4-BE49-F238E27FC236}">
                <a16:creationId xmlns:a16="http://schemas.microsoft.com/office/drawing/2014/main" id="{DDB11A3D-6222-417B-B8D9-AB891FD40BE0}"/>
              </a:ext>
            </a:extLst>
          </p:cNvPr>
          <p:cNvSpPr>
            <a:spLocks noGrp="1"/>
          </p:cNvSpPr>
          <p:nvPr>
            <p:ph idx="1"/>
          </p:nvPr>
        </p:nvSpPr>
        <p:spPr/>
        <p:txBody>
          <a:bodyPr vert="horz" lIns="91440" tIns="45720" rIns="91440" bIns="45720" rtlCol="0" anchor="t">
            <a:normAutofit/>
          </a:bodyPr>
          <a:lstStyle/>
          <a:p>
            <a:pPr marL="292735" indent="-292735" defTabSz="385571">
              <a:spcBef>
                <a:spcPts val="2700"/>
              </a:spcBef>
              <a:defRPr sz="1800"/>
            </a:pPr>
            <a:r>
              <a:rPr lang="vi-VN" sz="2800" b="1"/>
              <a:t>Phần I:</a:t>
            </a:r>
            <a:r>
              <a:rPr lang="en-US" sz="2800" b="1"/>
              <a:t> </a:t>
            </a:r>
            <a:r>
              <a:rPr lang="en-US" sz="2800" b="1" err="1"/>
              <a:t>Giới</a:t>
            </a:r>
            <a:r>
              <a:rPr lang="en-US" sz="2800" b="1"/>
              <a:t> </a:t>
            </a:r>
            <a:r>
              <a:rPr lang="en-US" sz="2800" b="1" err="1"/>
              <a:t>thiệu</a:t>
            </a:r>
            <a:r>
              <a:rPr lang="en-US" sz="2800" b="1"/>
              <a:t> </a:t>
            </a:r>
            <a:r>
              <a:rPr lang="en-US" sz="2800" b="1" err="1"/>
              <a:t>đề</a:t>
            </a:r>
            <a:r>
              <a:rPr lang="en-US" sz="2800" b="1"/>
              <a:t> </a:t>
            </a:r>
            <a:r>
              <a:rPr lang="en-US" sz="2800" b="1" err="1"/>
              <a:t>tài</a:t>
            </a:r>
            <a:endParaRPr lang="vi-VN"/>
          </a:p>
          <a:p>
            <a:pPr marL="292735" indent="-292735" defTabSz="385571">
              <a:spcBef>
                <a:spcPts val="2700"/>
              </a:spcBef>
              <a:defRPr sz="1800"/>
            </a:pPr>
            <a:r>
              <a:rPr lang="vi-VN" sz="2800" b="1"/>
              <a:t>Phần II:</a:t>
            </a:r>
            <a:r>
              <a:rPr lang="en-US" sz="2800" b="1"/>
              <a:t> </a:t>
            </a:r>
            <a:r>
              <a:rPr lang="en-US" sz="2800" b="1" err="1"/>
              <a:t>Phương</a:t>
            </a:r>
            <a:r>
              <a:rPr lang="en-US" sz="2800" b="1"/>
              <a:t> </a:t>
            </a:r>
            <a:r>
              <a:rPr lang="en-US" sz="2800" b="1" err="1"/>
              <a:t>pháp</a:t>
            </a:r>
            <a:r>
              <a:rPr lang="en-US" sz="2800" b="1"/>
              <a:t> </a:t>
            </a:r>
            <a:r>
              <a:rPr lang="en-US" sz="2800" b="1" err="1"/>
              <a:t>chính</a:t>
            </a:r>
            <a:endParaRPr lang="en-US" sz="2800" b="1"/>
          </a:p>
          <a:p>
            <a:pPr marL="292735" indent="-292735" defTabSz="385571">
              <a:spcBef>
                <a:spcPts val="2700"/>
              </a:spcBef>
              <a:defRPr sz="1800"/>
            </a:pPr>
            <a:r>
              <a:rPr lang="en-US" sz="2800" b="1" err="1">
                <a:solidFill>
                  <a:srgbClr val="FF0000"/>
                </a:solidFill>
                <a:latin typeface="Arial"/>
                <a:cs typeface="Arial"/>
              </a:rPr>
              <a:t>Phần</a:t>
            </a:r>
            <a:r>
              <a:rPr lang="en-US" sz="2800" b="1">
                <a:solidFill>
                  <a:srgbClr val="FF0000"/>
                </a:solidFill>
                <a:latin typeface="Arial"/>
                <a:cs typeface="Arial"/>
              </a:rPr>
              <a:t> III: </a:t>
            </a:r>
            <a:r>
              <a:rPr lang="en-US" sz="2800" b="1" err="1">
                <a:solidFill>
                  <a:srgbClr val="FF0000"/>
                </a:solidFill>
                <a:latin typeface="Arial"/>
                <a:cs typeface="Arial"/>
              </a:rPr>
              <a:t>Triển</a:t>
            </a:r>
            <a:r>
              <a:rPr lang="en-US" sz="2800" b="1">
                <a:solidFill>
                  <a:srgbClr val="FF0000"/>
                </a:solidFill>
                <a:latin typeface="Arial"/>
                <a:cs typeface="Arial"/>
              </a:rPr>
              <a:t> </a:t>
            </a:r>
            <a:r>
              <a:rPr lang="en-US" sz="2800" b="1" err="1">
                <a:solidFill>
                  <a:srgbClr val="FF0000"/>
                </a:solidFill>
                <a:latin typeface="Arial"/>
                <a:cs typeface="Arial"/>
              </a:rPr>
              <a:t>khai</a:t>
            </a:r>
            <a:r>
              <a:rPr lang="en-US" sz="2800" b="1">
                <a:solidFill>
                  <a:srgbClr val="FF0000"/>
                </a:solidFill>
                <a:latin typeface="Arial"/>
                <a:cs typeface="Arial"/>
              </a:rPr>
              <a:t> </a:t>
            </a:r>
            <a:r>
              <a:rPr lang="en-US" sz="2800" b="1" err="1">
                <a:solidFill>
                  <a:srgbClr val="FF0000"/>
                </a:solidFill>
                <a:latin typeface="Arial"/>
                <a:cs typeface="Arial"/>
              </a:rPr>
              <a:t>hệ</a:t>
            </a:r>
            <a:r>
              <a:rPr lang="en-US" sz="2800" b="1">
                <a:solidFill>
                  <a:srgbClr val="FF0000"/>
                </a:solidFill>
                <a:latin typeface="Arial"/>
                <a:cs typeface="Arial"/>
              </a:rPr>
              <a:t> </a:t>
            </a:r>
            <a:r>
              <a:rPr lang="en-US" sz="2800" b="1" err="1">
                <a:solidFill>
                  <a:srgbClr val="FF0000"/>
                </a:solidFill>
                <a:latin typeface="Arial"/>
                <a:cs typeface="Arial"/>
              </a:rPr>
              <a:t>thống</a:t>
            </a:r>
            <a:endParaRPr lang="en-US" sz="2800" b="1">
              <a:solidFill>
                <a:srgbClr val="FF0000"/>
              </a:solidFill>
              <a:latin typeface="Arial"/>
              <a:cs typeface="Arial"/>
            </a:endParaRPr>
          </a:p>
          <a:p>
            <a:pPr marL="292735" indent="-292735" defTabSz="385571">
              <a:spcBef>
                <a:spcPts val="2700"/>
              </a:spcBef>
              <a:defRPr sz="1800"/>
            </a:pPr>
            <a:r>
              <a:rPr lang="en-US" sz="2800" b="1" err="1"/>
              <a:t>Phần</a:t>
            </a:r>
            <a:r>
              <a:rPr lang="en-US" sz="2800" b="1"/>
              <a:t> IV: </a:t>
            </a:r>
            <a:r>
              <a:rPr lang="en-US" sz="2800" b="1" err="1"/>
              <a:t>Đánh</a:t>
            </a:r>
            <a:r>
              <a:rPr lang="en-US" sz="2800" b="1"/>
              <a:t> </a:t>
            </a:r>
            <a:r>
              <a:rPr lang="en-US" sz="2800" b="1" err="1"/>
              <a:t>giá</a:t>
            </a:r>
            <a:endParaRPr lang="vi-VN" sz="2800" b="1"/>
          </a:p>
          <a:p>
            <a:endParaRPr lang="en-US"/>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12</a:t>
            </a:fld>
            <a:endParaRPr lang="en-US"/>
          </a:p>
        </p:txBody>
      </p:sp>
    </p:spTree>
    <p:extLst>
      <p:ext uri="{BB962C8B-B14F-4D97-AF65-F5344CB8AC3E}">
        <p14:creationId xmlns:p14="http://schemas.microsoft.com/office/powerpoint/2010/main" val="1540814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normAutofit fontScale="90000"/>
          </a:bodyPr>
          <a:lstStyle/>
          <a:p>
            <a:r>
              <a:rPr lang="en-US" sz="3200" b="1" err="1"/>
              <a:t>Phần</a:t>
            </a:r>
            <a:r>
              <a:rPr lang="en-US" sz="3200" b="1"/>
              <a:t> III: </a:t>
            </a:r>
            <a:r>
              <a:rPr lang="en-US" sz="3200" b="1" err="1"/>
              <a:t>Triển</a:t>
            </a:r>
            <a:r>
              <a:rPr lang="en-US" sz="3200" b="1"/>
              <a:t> </a:t>
            </a:r>
            <a:r>
              <a:rPr lang="en-US" sz="3200" b="1" err="1"/>
              <a:t>khai</a:t>
            </a:r>
            <a:r>
              <a:rPr lang="en-US" sz="3200" b="1"/>
              <a:t> </a:t>
            </a:r>
            <a:r>
              <a:rPr lang="en-US" sz="3200" b="1" err="1"/>
              <a:t>hệ</a:t>
            </a:r>
            <a:r>
              <a:rPr lang="en-US" sz="3200" b="1"/>
              <a:t> </a:t>
            </a:r>
            <a:r>
              <a:rPr lang="en-US" sz="3200" b="1" err="1"/>
              <a:t>thống</a:t>
            </a:r>
            <a:endParaRPr lang="en-US"/>
          </a:p>
        </p:txBody>
      </p:sp>
      <p:sp>
        <p:nvSpPr>
          <p:cNvPr id="3" name="Content Placeholder 2">
            <a:extLst>
              <a:ext uri="{FF2B5EF4-FFF2-40B4-BE49-F238E27FC236}">
                <a16:creationId xmlns:a16="http://schemas.microsoft.com/office/drawing/2014/main" id="{5DEE0095-2C89-4351-AC6F-F23BC757A47A}"/>
              </a:ext>
            </a:extLst>
          </p:cNvPr>
          <p:cNvSpPr>
            <a:spLocks noGrp="1"/>
          </p:cNvSpPr>
          <p:nvPr>
            <p:ph idx="1"/>
          </p:nvPr>
        </p:nvSpPr>
        <p:spPr>
          <a:xfrm>
            <a:off x="216567" y="1009644"/>
            <a:ext cx="8709719" cy="5290319"/>
          </a:xfrm>
        </p:spPr>
        <p:txBody>
          <a:bodyPr>
            <a:normAutofit/>
          </a:bodyPr>
          <a:lstStyle/>
          <a:p>
            <a:r>
              <a:rPr lang="en-US" sz="2400"/>
              <a:t>Dataset: 1000 </a:t>
            </a:r>
            <a:r>
              <a:rPr lang="en-US" sz="2400" err="1"/>
              <a:t>mẫu</a:t>
            </a:r>
            <a:r>
              <a:rPr lang="en-US" sz="2400"/>
              <a:t> Windows malware PE </a:t>
            </a:r>
            <a:r>
              <a:rPr lang="en-US" sz="2400" err="1"/>
              <a:t>lấy</a:t>
            </a:r>
            <a:r>
              <a:rPr lang="en-US" sz="2400"/>
              <a:t> </a:t>
            </a:r>
            <a:r>
              <a:rPr lang="en-US" sz="2400" err="1"/>
              <a:t>từ</a:t>
            </a:r>
            <a:r>
              <a:rPr lang="en-US" sz="2400"/>
              <a:t> </a:t>
            </a:r>
            <a:r>
              <a:rPr lang="en-US" sz="2400" err="1"/>
              <a:t>VirussTotal</a:t>
            </a:r>
            <a:r>
              <a:rPr lang="en-US" sz="2400"/>
              <a:t> </a:t>
            </a:r>
            <a:r>
              <a:rPr lang="en-US" sz="2400" err="1"/>
              <a:t>với</a:t>
            </a:r>
            <a:r>
              <a:rPr lang="en-US" sz="2400"/>
              <a:t> </a:t>
            </a:r>
            <a:r>
              <a:rPr lang="en-US" sz="2400" err="1"/>
              <a:t>tỷ</a:t>
            </a:r>
            <a:r>
              <a:rPr lang="en-US" sz="2400"/>
              <a:t> </a:t>
            </a:r>
            <a:r>
              <a:rPr lang="en-US" sz="2400" err="1"/>
              <a:t>lệ</a:t>
            </a:r>
            <a:r>
              <a:rPr lang="en-US" sz="2400"/>
              <a:t> </a:t>
            </a:r>
            <a:r>
              <a:rPr lang="en-US" sz="2400" err="1"/>
              <a:t>hơn</a:t>
            </a:r>
            <a:r>
              <a:rPr lang="en-US" sz="2400"/>
              <a:t> 80% </a:t>
            </a:r>
            <a:r>
              <a:rPr lang="en-US" sz="2400" err="1"/>
              <a:t>được</a:t>
            </a:r>
            <a:r>
              <a:rPr lang="en-US" sz="2400"/>
              <a:t> </a:t>
            </a:r>
            <a:r>
              <a:rPr lang="en-US" sz="2400" err="1"/>
              <a:t>gán</a:t>
            </a:r>
            <a:r>
              <a:rPr lang="en-US" sz="2400"/>
              <a:t> </a:t>
            </a:r>
            <a:r>
              <a:rPr lang="en-US" sz="2400" err="1"/>
              <a:t>nhãn</a:t>
            </a:r>
            <a:r>
              <a:rPr lang="en-US" sz="2400"/>
              <a:t> </a:t>
            </a:r>
            <a:r>
              <a:rPr lang="en-US" sz="2400" err="1"/>
              <a:t>mã</a:t>
            </a:r>
            <a:r>
              <a:rPr lang="en-US" sz="2400"/>
              <a:t> </a:t>
            </a:r>
            <a:r>
              <a:rPr lang="en-US" sz="2400" err="1"/>
              <a:t>độc</a:t>
            </a:r>
            <a:r>
              <a:rPr lang="en-US" sz="2400"/>
              <a:t>.</a:t>
            </a:r>
          </a:p>
          <a:p>
            <a:r>
              <a:rPr lang="en-US" sz="2400" err="1"/>
              <a:t>Cấu</a:t>
            </a:r>
            <a:r>
              <a:rPr lang="en-US" sz="2400"/>
              <a:t> </a:t>
            </a:r>
            <a:r>
              <a:rPr lang="en-US" sz="2400" err="1"/>
              <a:t>hình</a:t>
            </a:r>
            <a:r>
              <a:rPr lang="en-US" sz="2400"/>
              <a:t> </a:t>
            </a:r>
            <a:r>
              <a:rPr lang="en-US" sz="2400" err="1"/>
              <a:t>máy</a:t>
            </a:r>
            <a:r>
              <a:rPr lang="en-US" sz="2400"/>
              <a:t> </a:t>
            </a:r>
            <a:r>
              <a:rPr lang="en-US" sz="2400" err="1"/>
              <a:t>tính</a:t>
            </a:r>
            <a:r>
              <a:rPr lang="en-US" sz="2400"/>
              <a:t>: </a:t>
            </a:r>
            <a:r>
              <a:rPr lang="en-US" sz="2400" err="1"/>
              <a:t>sử</a:t>
            </a:r>
            <a:r>
              <a:rPr lang="en-US" sz="2400"/>
              <a:t> </a:t>
            </a:r>
            <a:r>
              <a:rPr lang="en-US" sz="2400" err="1"/>
              <a:t>dụng</a:t>
            </a:r>
            <a:r>
              <a:rPr lang="en-US" sz="2400"/>
              <a:t> </a:t>
            </a:r>
            <a:r>
              <a:rPr lang="en-US" sz="2400" err="1"/>
              <a:t>máy</a:t>
            </a:r>
            <a:r>
              <a:rPr lang="en-US" sz="2400"/>
              <a:t> </a:t>
            </a:r>
            <a:r>
              <a:rPr lang="en-US" sz="2400" err="1"/>
              <a:t>ảo</a:t>
            </a:r>
            <a:r>
              <a:rPr lang="en-US" sz="2400"/>
              <a:t> Kali Linux (Debian 11) 2GB Ram, 4 processor cores, 80GB disk.</a:t>
            </a:r>
          </a:p>
          <a:p>
            <a:pPr algn="just"/>
            <a:r>
              <a:rPr lang="vi-VN" sz="2400" b="0" i="0" u="none" strike="noStrike" kern="1400" baseline="0">
                <a:solidFill>
                  <a:srgbClr val="212120"/>
                </a:solidFill>
                <a:latin typeface="+mn-lt"/>
              </a:rPr>
              <a:t>Ngôn ngữ lập trình để hiện thực phương pháp là Python 3.</a:t>
            </a:r>
            <a:r>
              <a:rPr lang="en-US" sz="2400" b="0" i="0" u="none" strike="noStrike" kern="1400" baseline="0">
                <a:solidFill>
                  <a:srgbClr val="212120"/>
                </a:solidFill>
                <a:latin typeface="+mn-lt"/>
              </a:rPr>
              <a:t>11.6</a:t>
            </a:r>
            <a:r>
              <a:rPr lang="vi-VN" sz="2400" b="0" i="0" u="none" strike="noStrike" kern="1400" baseline="0">
                <a:solidFill>
                  <a:srgbClr val="212120"/>
                </a:solidFill>
                <a:latin typeface="+mn-lt"/>
              </a:rPr>
              <a:t>.</a:t>
            </a:r>
          </a:p>
          <a:p>
            <a:r>
              <a:rPr lang="en-US" sz="2400"/>
              <a:t>Hai </a:t>
            </a:r>
            <a:r>
              <a:rPr lang="en-US" sz="2400" err="1"/>
              <a:t>mô</a:t>
            </a:r>
            <a:r>
              <a:rPr lang="en-US" sz="2400"/>
              <a:t> </a:t>
            </a:r>
            <a:r>
              <a:rPr lang="en-US" sz="2400" err="1"/>
              <a:t>hình</a:t>
            </a:r>
            <a:r>
              <a:rPr lang="en-US" sz="2400"/>
              <a:t> Malware Classifier </a:t>
            </a:r>
            <a:r>
              <a:rPr lang="en-US" sz="2400" err="1"/>
              <a:t>sử</a:t>
            </a:r>
            <a:r>
              <a:rPr lang="en-US" sz="2400"/>
              <a:t> </a:t>
            </a:r>
            <a:r>
              <a:rPr lang="en-US" sz="2400" err="1"/>
              <a:t>dụng</a:t>
            </a:r>
            <a:r>
              <a:rPr lang="en-US" sz="2400"/>
              <a:t>: Ember </a:t>
            </a:r>
            <a:r>
              <a:rPr lang="en-US" sz="2400" err="1"/>
              <a:t>và</a:t>
            </a:r>
            <a:r>
              <a:rPr lang="en-US" sz="2400"/>
              <a:t> </a:t>
            </a:r>
            <a:r>
              <a:rPr lang="en-US" sz="2400" err="1"/>
              <a:t>Malconv</a:t>
            </a:r>
            <a:r>
              <a:rPr lang="en-US" sz="2400"/>
              <a:t>.</a:t>
            </a:r>
          </a:p>
          <a:p>
            <a:pPr marL="0" indent="0">
              <a:buNone/>
            </a:pPr>
            <a:endParaRPr lang="en-US" sz="2400"/>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13</a:t>
            </a:fld>
            <a:endParaRPr lang="en-US"/>
          </a:p>
        </p:txBody>
      </p:sp>
      <p:grpSp>
        <p:nvGrpSpPr>
          <p:cNvPr id="5" name="Google Shape;593;p41">
            <a:extLst>
              <a:ext uri="{FF2B5EF4-FFF2-40B4-BE49-F238E27FC236}">
                <a16:creationId xmlns:a16="http://schemas.microsoft.com/office/drawing/2014/main" id="{B06AA049-F13F-84C4-6FC1-382D3D8B5BD7}"/>
              </a:ext>
            </a:extLst>
          </p:cNvPr>
          <p:cNvGrpSpPr/>
          <p:nvPr/>
        </p:nvGrpSpPr>
        <p:grpSpPr>
          <a:xfrm>
            <a:off x="5658746" y="4372919"/>
            <a:ext cx="2881992" cy="2018998"/>
            <a:chOff x="0" y="1180413"/>
            <a:chExt cx="3706425" cy="2961301"/>
          </a:xfrm>
        </p:grpSpPr>
        <p:grpSp>
          <p:nvGrpSpPr>
            <p:cNvPr id="6" name="Google Shape;594;p41">
              <a:extLst>
                <a:ext uri="{FF2B5EF4-FFF2-40B4-BE49-F238E27FC236}">
                  <a16:creationId xmlns:a16="http://schemas.microsoft.com/office/drawing/2014/main" id="{1A4421C0-4976-DEA7-3423-8FBCC3FBB712}"/>
                </a:ext>
              </a:extLst>
            </p:cNvPr>
            <p:cNvGrpSpPr/>
            <p:nvPr/>
          </p:nvGrpSpPr>
          <p:grpSpPr>
            <a:xfrm>
              <a:off x="713214" y="1180413"/>
              <a:ext cx="2582427" cy="2782667"/>
              <a:chOff x="713214" y="1180413"/>
              <a:chExt cx="2582427" cy="2782667"/>
            </a:xfrm>
          </p:grpSpPr>
          <p:sp>
            <p:nvSpPr>
              <p:cNvPr id="10" name="Google Shape;595;p41">
                <a:extLst>
                  <a:ext uri="{FF2B5EF4-FFF2-40B4-BE49-F238E27FC236}">
                    <a16:creationId xmlns:a16="http://schemas.microsoft.com/office/drawing/2014/main" id="{B71831C9-ACEC-999E-D1C5-A52FF5F50B57}"/>
                  </a:ext>
                </a:extLst>
              </p:cNvPr>
              <p:cNvSpPr/>
              <p:nvPr/>
            </p:nvSpPr>
            <p:spPr>
              <a:xfrm>
                <a:off x="2478589" y="1342508"/>
                <a:ext cx="817052" cy="762158"/>
              </a:xfrm>
              <a:custGeom>
                <a:avLst/>
                <a:gdLst/>
                <a:ahLst/>
                <a:cxnLst/>
                <a:rect l="l" t="t" r="r" b="b"/>
                <a:pathLst>
                  <a:path w="18635" h="17383" extrusionOk="0">
                    <a:moveTo>
                      <a:pt x="0" y="0"/>
                    </a:moveTo>
                    <a:lnTo>
                      <a:pt x="0" y="17382"/>
                    </a:lnTo>
                    <a:lnTo>
                      <a:pt x="18635" y="17382"/>
                    </a:lnTo>
                    <a:lnTo>
                      <a:pt x="186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96;p41">
                <a:extLst>
                  <a:ext uri="{FF2B5EF4-FFF2-40B4-BE49-F238E27FC236}">
                    <a16:creationId xmlns:a16="http://schemas.microsoft.com/office/drawing/2014/main" id="{D3D8904C-D2D8-C9B1-6028-D2AE97FC2F0C}"/>
                  </a:ext>
                </a:extLst>
              </p:cNvPr>
              <p:cNvSpPr/>
              <p:nvPr/>
            </p:nvSpPr>
            <p:spPr>
              <a:xfrm>
                <a:off x="2478589" y="1342508"/>
                <a:ext cx="817052" cy="80412"/>
              </a:xfrm>
              <a:custGeom>
                <a:avLst/>
                <a:gdLst/>
                <a:ahLst/>
                <a:cxnLst/>
                <a:rect l="l" t="t" r="r" b="b"/>
                <a:pathLst>
                  <a:path w="18635" h="1834" extrusionOk="0">
                    <a:moveTo>
                      <a:pt x="0" y="0"/>
                    </a:moveTo>
                    <a:lnTo>
                      <a:pt x="0" y="1833"/>
                    </a:lnTo>
                    <a:lnTo>
                      <a:pt x="18635" y="1833"/>
                    </a:lnTo>
                    <a:lnTo>
                      <a:pt x="18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97;p41">
                <a:extLst>
                  <a:ext uri="{FF2B5EF4-FFF2-40B4-BE49-F238E27FC236}">
                    <a16:creationId xmlns:a16="http://schemas.microsoft.com/office/drawing/2014/main" id="{EEC33EA3-60E8-997A-19C4-0E641ADFCFF2}"/>
                  </a:ext>
                </a:extLst>
              </p:cNvPr>
              <p:cNvSpPr/>
              <p:nvPr/>
            </p:nvSpPr>
            <p:spPr>
              <a:xfrm>
                <a:off x="3089350" y="1368596"/>
                <a:ext cx="29508" cy="30209"/>
              </a:xfrm>
              <a:custGeom>
                <a:avLst/>
                <a:gdLst/>
                <a:ahLst/>
                <a:cxnLst/>
                <a:rect l="l" t="t" r="r" b="b"/>
                <a:pathLst>
                  <a:path w="673" h="689" extrusionOk="0">
                    <a:moveTo>
                      <a:pt x="336" y="1"/>
                    </a:moveTo>
                    <a:cubicBezTo>
                      <a:pt x="153" y="1"/>
                      <a:pt x="0" y="154"/>
                      <a:pt x="0" y="352"/>
                    </a:cubicBezTo>
                    <a:cubicBezTo>
                      <a:pt x="0" y="536"/>
                      <a:pt x="153" y="688"/>
                      <a:pt x="336" y="688"/>
                    </a:cubicBezTo>
                    <a:cubicBezTo>
                      <a:pt x="520" y="688"/>
                      <a:pt x="672" y="536"/>
                      <a:pt x="672" y="352"/>
                    </a:cubicBezTo>
                    <a:cubicBezTo>
                      <a:pt x="672" y="154"/>
                      <a:pt x="520" y="1"/>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98;p41">
                <a:extLst>
                  <a:ext uri="{FF2B5EF4-FFF2-40B4-BE49-F238E27FC236}">
                    <a16:creationId xmlns:a16="http://schemas.microsoft.com/office/drawing/2014/main" id="{08CFA2F2-CA97-7E48-B8D4-00ECB8DD775C}"/>
                  </a:ext>
                </a:extLst>
              </p:cNvPr>
              <p:cNvSpPr/>
              <p:nvPr/>
            </p:nvSpPr>
            <p:spPr>
              <a:xfrm>
                <a:off x="3150952" y="1368596"/>
                <a:ext cx="29508" cy="30209"/>
              </a:xfrm>
              <a:custGeom>
                <a:avLst/>
                <a:gdLst/>
                <a:ahLst/>
                <a:cxnLst/>
                <a:rect l="l" t="t" r="r" b="b"/>
                <a:pathLst>
                  <a:path w="673" h="689" extrusionOk="0">
                    <a:moveTo>
                      <a:pt x="337" y="1"/>
                    </a:moveTo>
                    <a:cubicBezTo>
                      <a:pt x="153" y="1"/>
                      <a:pt x="1" y="154"/>
                      <a:pt x="1" y="352"/>
                    </a:cubicBezTo>
                    <a:cubicBezTo>
                      <a:pt x="1" y="536"/>
                      <a:pt x="153" y="688"/>
                      <a:pt x="337" y="688"/>
                    </a:cubicBezTo>
                    <a:cubicBezTo>
                      <a:pt x="520" y="688"/>
                      <a:pt x="673" y="536"/>
                      <a:pt x="673" y="352"/>
                    </a:cubicBezTo>
                    <a:cubicBezTo>
                      <a:pt x="673" y="154"/>
                      <a:pt x="520" y="16"/>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99;p41">
                <a:extLst>
                  <a:ext uri="{FF2B5EF4-FFF2-40B4-BE49-F238E27FC236}">
                    <a16:creationId xmlns:a16="http://schemas.microsoft.com/office/drawing/2014/main" id="{266AB8C0-0CDE-F967-1BB6-35ABB3AE0794}"/>
                  </a:ext>
                </a:extLst>
              </p:cNvPr>
              <p:cNvSpPr/>
              <p:nvPr/>
            </p:nvSpPr>
            <p:spPr>
              <a:xfrm>
                <a:off x="3208564" y="1370613"/>
                <a:ext cx="29508" cy="29508"/>
              </a:xfrm>
              <a:custGeom>
                <a:avLst/>
                <a:gdLst/>
                <a:ahLst/>
                <a:cxnLst/>
                <a:rect l="l" t="t" r="r" b="b"/>
                <a:pathLst>
                  <a:path w="673" h="673" extrusionOk="0">
                    <a:moveTo>
                      <a:pt x="336" y="1"/>
                    </a:moveTo>
                    <a:cubicBezTo>
                      <a:pt x="138" y="1"/>
                      <a:pt x="0" y="153"/>
                      <a:pt x="0" y="337"/>
                    </a:cubicBezTo>
                    <a:cubicBezTo>
                      <a:pt x="0" y="520"/>
                      <a:pt x="138" y="673"/>
                      <a:pt x="336" y="673"/>
                    </a:cubicBezTo>
                    <a:cubicBezTo>
                      <a:pt x="519" y="673"/>
                      <a:pt x="672" y="520"/>
                      <a:pt x="672" y="337"/>
                    </a:cubicBezTo>
                    <a:cubicBezTo>
                      <a:pt x="672" y="153"/>
                      <a:pt x="519" y="1"/>
                      <a:pt x="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00;p41">
                <a:extLst>
                  <a:ext uri="{FF2B5EF4-FFF2-40B4-BE49-F238E27FC236}">
                    <a16:creationId xmlns:a16="http://schemas.microsoft.com/office/drawing/2014/main" id="{EE68B52F-C0B6-782B-87DB-088D5EE1E28B}"/>
                  </a:ext>
                </a:extLst>
              </p:cNvPr>
              <p:cNvSpPr/>
              <p:nvPr/>
            </p:nvSpPr>
            <p:spPr>
              <a:xfrm>
                <a:off x="2623891" y="1497851"/>
                <a:ext cx="115926" cy="10084"/>
              </a:xfrm>
              <a:custGeom>
                <a:avLst/>
                <a:gdLst/>
                <a:ahLst/>
                <a:cxnLst/>
                <a:rect l="l" t="t" r="r" b="b"/>
                <a:pathLst>
                  <a:path w="2644" h="230" extrusionOk="0">
                    <a:moveTo>
                      <a:pt x="1" y="1"/>
                    </a:moveTo>
                    <a:lnTo>
                      <a:pt x="1" y="230"/>
                    </a:lnTo>
                    <a:lnTo>
                      <a:pt x="2643" y="230"/>
                    </a:lnTo>
                    <a:lnTo>
                      <a:pt x="2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01;p41">
                <a:extLst>
                  <a:ext uri="{FF2B5EF4-FFF2-40B4-BE49-F238E27FC236}">
                    <a16:creationId xmlns:a16="http://schemas.microsoft.com/office/drawing/2014/main" id="{8C93F651-F1F8-2D29-661E-C5ECBA0B0629}"/>
                  </a:ext>
                </a:extLst>
              </p:cNvPr>
              <p:cNvSpPr/>
              <p:nvPr/>
            </p:nvSpPr>
            <p:spPr>
              <a:xfrm>
                <a:off x="2759854" y="1497851"/>
                <a:ext cx="115882" cy="10084"/>
              </a:xfrm>
              <a:custGeom>
                <a:avLst/>
                <a:gdLst/>
                <a:ahLst/>
                <a:cxnLst/>
                <a:rect l="l" t="t" r="r" b="b"/>
                <a:pathLst>
                  <a:path w="2643" h="230" extrusionOk="0">
                    <a:moveTo>
                      <a:pt x="0" y="1"/>
                    </a:moveTo>
                    <a:lnTo>
                      <a:pt x="0" y="230"/>
                    </a:lnTo>
                    <a:lnTo>
                      <a:pt x="2643" y="230"/>
                    </a:lnTo>
                    <a:lnTo>
                      <a:pt x="2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02;p41">
                <a:extLst>
                  <a:ext uri="{FF2B5EF4-FFF2-40B4-BE49-F238E27FC236}">
                    <a16:creationId xmlns:a16="http://schemas.microsoft.com/office/drawing/2014/main" id="{AD6B16BB-1D7C-7481-BC5B-7E1E2976EC1C}"/>
                  </a:ext>
                </a:extLst>
              </p:cNvPr>
              <p:cNvSpPr/>
              <p:nvPr/>
            </p:nvSpPr>
            <p:spPr>
              <a:xfrm>
                <a:off x="2659406" y="1550772"/>
                <a:ext cx="179501" cy="9427"/>
              </a:xfrm>
              <a:custGeom>
                <a:avLst/>
                <a:gdLst/>
                <a:ahLst/>
                <a:cxnLst/>
                <a:rect l="l" t="t" r="r" b="b"/>
                <a:pathLst>
                  <a:path w="4094" h="215" extrusionOk="0">
                    <a:moveTo>
                      <a:pt x="0" y="0"/>
                    </a:moveTo>
                    <a:lnTo>
                      <a:pt x="0" y="214"/>
                    </a:lnTo>
                    <a:lnTo>
                      <a:pt x="4094" y="214"/>
                    </a:lnTo>
                    <a:lnTo>
                      <a:pt x="4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03;p41">
                <a:extLst>
                  <a:ext uri="{FF2B5EF4-FFF2-40B4-BE49-F238E27FC236}">
                    <a16:creationId xmlns:a16="http://schemas.microsoft.com/office/drawing/2014/main" id="{B595397D-ED0B-9D17-C2C9-18B9212C3484}"/>
                  </a:ext>
                </a:extLst>
              </p:cNvPr>
              <p:cNvSpPr/>
              <p:nvPr/>
            </p:nvSpPr>
            <p:spPr>
              <a:xfrm>
                <a:off x="2869029" y="1550772"/>
                <a:ext cx="91110" cy="9427"/>
              </a:xfrm>
              <a:custGeom>
                <a:avLst/>
                <a:gdLst/>
                <a:ahLst/>
                <a:cxnLst/>
                <a:rect l="l" t="t" r="r" b="b"/>
                <a:pathLst>
                  <a:path w="2078" h="215" extrusionOk="0">
                    <a:moveTo>
                      <a:pt x="0" y="0"/>
                    </a:moveTo>
                    <a:lnTo>
                      <a:pt x="0" y="214"/>
                    </a:lnTo>
                    <a:lnTo>
                      <a:pt x="2077" y="214"/>
                    </a:lnTo>
                    <a:lnTo>
                      <a:pt x="2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04;p41">
                <a:extLst>
                  <a:ext uri="{FF2B5EF4-FFF2-40B4-BE49-F238E27FC236}">
                    <a16:creationId xmlns:a16="http://schemas.microsoft.com/office/drawing/2014/main" id="{87A9150C-3CA0-94D0-A122-927C72A5D9DA}"/>
                  </a:ext>
                </a:extLst>
              </p:cNvPr>
              <p:cNvSpPr/>
              <p:nvPr/>
            </p:nvSpPr>
            <p:spPr>
              <a:xfrm>
                <a:off x="2721665" y="1602991"/>
                <a:ext cx="79096" cy="9427"/>
              </a:xfrm>
              <a:custGeom>
                <a:avLst/>
                <a:gdLst/>
                <a:ahLst/>
                <a:cxnLst/>
                <a:rect l="l" t="t" r="r" b="b"/>
                <a:pathLst>
                  <a:path w="1804" h="215" extrusionOk="0">
                    <a:moveTo>
                      <a:pt x="1" y="1"/>
                    </a:moveTo>
                    <a:lnTo>
                      <a:pt x="1" y="215"/>
                    </a:lnTo>
                    <a:lnTo>
                      <a:pt x="1803" y="215"/>
                    </a:lnTo>
                    <a:lnTo>
                      <a:pt x="18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05;p41">
                <a:extLst>
                  <a:ext uri="{FF2B5EF4-FFF2-40B4-BE49-F238E27FC236}">
                    <a16:creationId xmlns:a16="http://schemas.microsoft.com/office/drawing/2014/main" id="{B9516D88-C2F9-5B7B-29CD-5D520CF16948}"/>
                  </a:ext>
                </a:extLst>
              </p:cNvPr>
              <p:cNvSpPr/>
              <p:nvPr/>
            </p:nvSpPr>
            <p:spPr>
              <a:xfrm>
                <a:off x="2846229" y="1602991"/>
                <a:ext cx="261229" cy="9427"/>
              </a:xfrm>
              <a:custGeom>
                <a:avLst/>
                <a:gdLst/>
                <a:ahLst/>
                <a:cxnLst/>
                <a:rect l="l" t="t" r="r" b="b"/>
                <a:pathLst>
                  <a:path w="5958" h="215" extrusionOk="0">
                    <a:moveTo>
                      <a:pt x="1" y="1"/>
                    </a:moveTo>
                    <a:lnTo>
                      <a:pt x="1" y="215"/>
                    </a:lnTo>
                    <a:lnTo>
                      <a:pt x="5958" y="215"/>
                    </a:lnTo>
                    <a:lnTo>
                      <a:pt x="5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06;p41">
                <a:extLst>
                  <a:ext uri="{FF2B5EF4-FFF2-40B4-BE49-F238E27FC236}">
                    <a16:creationId xmlns:a16="http://schemas.microsoft.com/office/drawing/2014/main" id="{BA1666FF-96F4-D212-EAD8-760A745186A7}"/>
                  </a:ext>
                </a:extLst>
              </p:cNvPr>
              <p:cNvSpPr/>
              <p:nvPr/>
            </p:nvSpPr>
            <p:spPr>
              <a:xfrm>
                <a:off x="2783268" y="1655255"/>
                <a:ext cx="298760" cy="9427"/>
              </a:xfrm>
              <a:custGeom>
                <a:avLst/>
                <a:gdLst/>
                <a:ahLst/>
                <a:cxnLst/>
                <a:rect l="l" t="t" r="r" b="b"/>
                <a:pathLst>
                  <a:path w="6814" h="215" extrusionOk="0">
                    <a:moveTo>
                      <a:pt x="1" y="0"/>
                    </a:moveTo>
                    <a:lnTo>
                      <a:pt x="1" y="214"/>
                    </a:lnTo>
                    <a:lnTo>
                      <a:pt x="6813" y="214"/>
                    </a:lnTo>
                    <a:lnTo>
                      <a:pt x="68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07;p41">
                <a:extLst>
                  <a:ext uri="{FF2B5EF4-FFF2-40B4-BE49-F238E27FC236}">
                    <a16:creationId xmlns:a16="http://schemas.microsoft.com/office/drawing/2014/main" id="{883F50F2-16B3-4B0E-B11F-31BF2F689F3C}"/>
                  </a:ext>
                </a:extLst>
              </p:cNvPr>
              <p:cNvSpPr/>
              <p:nvPr/>
            </p:nvSpPr>
            <p:spPr>
              <a:xfrm>
                <a:off x="2708293" y="1707474"/>
                <a:ext cx="92469" cy="10084"/>
              </a:xfrm>
              <a:custGeom>
                <a:avLst/>
                <a:gdLst/>
                <a:ahLst/>
                <a:cxnLst/>
                <a:rect l="l" t="t" r="r" b="b"/>
                <a:pathLst>
                  <a:path w="2109" h="230" extrusionOk="0">
                    <a:moveTo>
                      <a:pt x="0" y="1"/>
                    </a:moveTo>
                    <a:lnTo>
                      <a:pt x="0" y="230"/>
                    </a:lnTo>
                    <a:lnTo>
                      <a:pt x="2108" y="230"/>
                    </a:lnTo>
                    <a:lnTo>
                      <a:pt x="21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08;p41">
                <a:extLst>
                  <a:ext uri="{FF2B5EF4-FFF2-40B4-BE49-F238E27FC236}">
                    <a16:creationId xmlns:a16="http://schemas.microsoft.com/office/drawing/2014/main" id="{98DD2E4B-6471-8A24-D887-BD6404E7708A}"/>
                  </a:ext>
                </a:extLst>
              </p:cNvPr>
              <p:cNvSpPr/>
              <p:nvPr/>
            </p:nvSpPr>
            <p:spPr>
              <a:xfrm>
                <a:off x="2839565" y="1707474"/>
                <a:ext cx="91768" cy="10084"/>
              </a:xfrm>
              <a:custGeom>
                <a:avLst/>
                <a:gdLst/>
                <a:ahLst/>
                <a:cxnLst/>
                <a:rect l="l" t="t" r="r" b="b"/>
                <a:pathLst>
                  <a:path w="2093" h="230" extrusionOk="0">
                    <a:moveTo>
                      <a:pt x="0" y="1"/>
                    </a:moveTo>
                    <a:lnTo>
                      <a:pt x="0" y="230"/>
                    </a:lnTo>
                    <a:lnTo>
                      <a:pt x="2093" y="230"/>
                    </a:lnTo>
                    <a:lnTo>
                      <a:pt x="20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09;p41">
                <a:extLst>
                  <a:ext uri="{FF2B5EF4-FFF2-40B4-BE49-F238E27FC236}">
                    <a16:creationId xmlns:a16="http://schemas.microsoft.com/office/drawing/2014/main" id="{66E459B6-67E6-8B94-3174-108008054C41}"/>
                  </a:ext>
                </a:extLst>
              </p:cNvPr>
              <p:cNvSpPr/>
              <p:nvPr/>
            </p:nvSpPr>
            <p:spPr>
              <a:xfrm>
                <a:off x="2623891" y="1979357"/>
                <a:ext cx="133990" cy="9427"/>
              </a:xfrm>
              <a:custGeom>
                <a:avLst/>
                <a:gdLst/>
                <a:ahLst/>
                <a:cxnLst/>
                <a:rect l="l" t="t" r="r" b="b"/>
                <a:pathLst>
                  <a:path w="3056" h="215" extrusionOk="0">
                    <a:moveTo>
                      <a:pt x="1" y="1"/>
                    </a:moveTo>
                    <a:lnTo>
                      <a:pt x="1" y="215"/>
                    </a:lnTo>
                    <a:lnTo>
                      <a:pt x="3056" y="215"/>
                    </a:lnTo>
                    <a:lnTo>
                      <a:pt x="3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10;p41">
                <a:extLst>
                  <a:ext uri="{FF2B5EF4-FFF2-40B4-BE49-F238E27FC236}">
                    <a16:creationId xmlns:a16="http://schemas.microsoft.com/office/drawing/2014/main" id="{DA48C852-14A3-9960-700D-992E040C5C6E}"/>
                  </a:ext>
                </a:extLst>
              </p:cNvPr>
              <p:cNvSpPr/>
              <p:nvPr/>
            </p:nvSpPr>
            <p:spPr>
              <a:xfrm>
                <a:off x="2804708" y="1979357"/>
                <a:ext cx="133333" cy="9427"/>
              </a:xfrm>
              <a:custGeom>
                <a:avLst/>
                <a:gdLst/>
                <a:ahLst/>
                <a:cxnLst/>
                <a:rect l="l" t="t" r="r" b="b"/>
                <a:pathLst>
                  <a:path w="3041" h="215" extrusionOk="0">
                    <a:moveTo>
                      <a:pt x="1" y="1"/>
                    </a:moveTo>
                    <a:lnTo>
                      <a:pt x="1" y="215"/>
                    </a:lnTo>
                    <a:lnTo>
                      <a:pt x="3040" y="215"/>
                    </a:lnTo>
                    <a:lnTo>
                      <a:pt x="30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11;p41">
                <a:extLst>
                  <a:ext uri="{FF2B5EF4-FFF2-40B4-BE49-F238E27FC236}">
                    <a16:creationId xmlns:a16="http://schemas.microsoft.com/office/drawing/2014/main" id="{6DDDACD0-8897-AFB8-6FE5-A9112BE0D5F2}"/>
                  </a:ext>
                </a:extLst>
              </p:cNvPr>
              <p:cNvSpPr/>
              <p:nvPr/>
            </p:nvSpPr>
            <p:spPr>
              <a:xfrm>
                <a:off x="2980176" y="1979357"/>
                <a:ext cx="133990" cy="9427"/>
              </a:xfrm>
              <a:custGeom>
                <a:avLst/>
                <a:gdLst/>
                <a:ahLst/>
                <a:cxnLst/>
                <a:rect l="l" t="t" r="r" b="b"/>
                <a:pathLst>
                  <a:path w="3056" h="215" extrusionOk="0">
                    <a:moveTo>
                      <a:pt x="1" y="1"/>
                    </a:moveTo>
                    <a:lnTo>
                      <a:pt x="1" y="215"/>
                    </a:lnTo>
                    <a:lnTo>
                      <a:pt x="3055" y="215"/>
                    </a:lnTo>
                    <a:lnTo>
                      <a:pt x="30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12;p41">
                <a:extLst>
                  <a:ext uri="{FF2B5EF4-FFF2-40B4-BE49-F238E27FC236}">
                    <a16:creationId xmlns:a16="http://schemas.microsoft.com/office/drawing/2014/main" id="{7DB807E6-2553-DCC7-0B7F-EE3AFB7152A7}"/>
                  </a:ext>
                </a:extLst>
              </p:cNvPr>
              <p:cNvSpPr/>
              <p:nvPr/>
            </p:nvSpPr>
            <p:spPr>
              <a:xfrm>
                <a:off x="2659406" y="1927138"/>
                <a:ext cx="261886" cy="9427"/>
              </a:xfrm>
              <a:custGeom>
                <a:avLst/>
                <a:gdLst/>
                <a:ahLst/>
                <a:cxnLst/>
                <a:rect l="l" t="t" r="r" b="b"/>
                <a:pathLst>
                  <a:path w="5973" h="215" extrusionOk="0">
                    <a:moveTo>
                      <a:pt x="0" y="1"/>
                    </a:moveTo>
                    <a:lnTo>
                      <a:pt x="0" y="214"/>
                    </a:lnTo>
                    <a:lnTo>
                      <a:pt x="5972" y="214"/>
                    </a:lnTo>
                    <a:lnTo>
                      <a:pt x="59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13;p41">
                <a:extLst>
                  <a:ext uri="{FF2B5EF4-FFF2-40B4-BE49-F238E27FC236}">
                    <a16:creationId xmlns:a16="http://schemas.microsoft.com/office/drawing/2014/main" id="{2E37EAB8-129E-508B-51A7-25D4BCFF95F5}"/>
                  </a:ext>
                </a:extLst>
              </p:cNvPr>
              <p:cNvSpPr/>
              <p:nvPr/>
            </p:nvSpPr>
            <p:spPr>
              <a:xfrm>
                <a:off x="2962111" y="1927138"/>
                <a:ext cx="261229" cy="9427"/>
              </a:xfrm>
              <a:custGeom>
                <a:avLst/>
                <a:gdLst/>
                <a:ahLst/>
                <a:cxnLst/>
                <a:rect l="l" t="t" r="r" b="b"/>
                <a:pathLst>
                  <a:path w="5958" h="215" extrusionOk="0">
                    <a:moveTo>
                      <a:pt x="0" y="1"/>
                    </a:moveTo>
                    <a:lnTo>
                      <a:pt x="0" y="214"/>
                    </a:lnTo>
                    <a:lnTo>
                      <a:pt x="5957" y="214"/>
                    </a:lnTo>
                    <a:lnTo>
                      <a:pt x="59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14;p41">
                <a:extLst>
                  <a:ext uri="{FF2B5EF4-FFF2-40B4-BE49-F238E27FC236}">
                    <a16:creationId xmlns:a16="http://schemas.microsoft.com/office/drawing/2014/main" id="{C9CEB067-A851-F7AF-AC23-E4A6F966B4C7}"/>
                  </a:ext>
                </a:extLst>
              </p:cNvPr>
              <p:cNvSpPr/>
              <p:nvPr/>
            </p:nvSpPr>
            <p:spPr>
              <a:xfrm>
                <a:off x="2721665" y="1874217"/>
                <a:ext cx="259913" cy="10128"/>
              </a:xfrm>
              <a:custGeom>
                <a:avLst/>
                <a:gdLst/>
                <a:ahLst/>
                <a:cxnLst/>
                <a:rect l="l" t="t" r="r" b="b"/>
                <a:pathLst>
                  <a:path w="5928" h="231" extrusionOk="0">
                    <a:moveTo>
                      <a:pt x="1" y="1"/>
                    </a:moveTo>
                    <a:lnTo>
                      <a:pt x="1" y="230"/>
                    </a:lnTo>
                    <a:lnTo>
                      <a:pt x="5927" y="230"/>
                    </a:lnTo>
                    <a:lnTo>
                      <a:pt x="59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5;p41">
                <a:extLst>
                  <a:ext uri="{FF2B5EF4-FFF2-40B4-BE49-F238E27FC236}">
                    <a16:creationId xmlns:a16="http://schemas.microsoft.com/office/drawing/2014/main" id="{A2CD64B2-7377-045C-3E53-D8A4C81898A4}"/>
                  </a:ext>
                </a:extLst>
              </p:cNvPr>
              <p:cNvSpPr/>
              <p:nvPr/>
            </p:nvSpPr>
            <p:spPr>
              <a:xfrm>
                <a:off x="3003633" y="1874217"/>
                <a:ext cx="72344" cy="10128"/>
              </a:xfrm>
              <a:custGeom>
                <a:avLst/>
                <a:gdLst/>
                <a:ahLst/>
                <a:cxnLst/>
                <a:rect l="l" t="t" r="r" b="b"/>
                <a:pathLst>
                  <a:path w="1650" h="231" extrusionOk="0">
                    <a:moveTo>
                      <a:pt x="0" y="1"/>
                    </a:moveTo>
                    <a:lnTo>
                      <a:pt x="0" y="230"/>
                    </a:lnTo>
                    <a:lnTo>
                      <a:pt x="1650" y="230"/>
                    </a:lnTo>
                    <a:lnTo>
                      <a:pt x="1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6;p41">
                <a:extLst>
                  <a:ext uri="{FF2B5EF4-FFF2-40B4-BE49-F238E27FC236}">
                    <a16:creationId xmlns:a16="http://schemas.microsoft.com/office/drawing/2014/main" id="{F33F685B-764F-4FAA-7DB2-23D61A08FCD3}"/>
                  </a:ext>
                </a:extLst>
              </p:cNvPr>
              <p:cNvSpPr/>
              <p:nvPr/>
            </p:nvSpPr>
            <p:spPr>
              <a:xfrm>
                <a:off x="2704917" y="1821997"/>
                <a:ext cx="97818" cy="10084"/>
              </a:xfrm>
              <a:custGeom>
                <a:avLst/>
                <a:gdLst/>
                <a:ahLst/>
                <a:cxnLst/>
                <a:rect l="l" t="t" r="r" b="b"/>
                <a:pathLst>
                  <a:path w="2231" h="230" extrusionOk="0">
                    <a:moveTo>
                      <a:pt x="1" y="1"/>
                    </a:moveTo>
                    <a:lnTo>
                      <a:pt x="1" y="230"/>
                    </a:lnTo>
                    <a:lnTo>
                      <a:pt x="2231" y="230"/>
                    </a:lnTo>
                    <a:lnTo>
                      <a:pt x="22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7;p41">
                <a:extLst>
                  <a:ext uri="{FF2B5EF4-FFF2-40B4-BE49-F238E27FC236}">
                    <a16:creationId xmlns:a16="http://schemas.microsoft.com/office/drawing/2014/main" id="{761B2B8F-4712-0A61-ED37-4A9A41660C18}"/>
                  </a:ext>
                </a:extLst>
              </p:cNvPr>
              <p:cNvSpPr/>
              <p:nvPr/>
            </p:nvSpPr>
            <p:spPr>
              <a:xfrm>
                <a:off x="2854297" y="1821997"/>
                <a:ext cx="97818" cy="10084"/>
              </a:xfrm>
              <a:custGeom>
                <a:avLst/>
                <a:gdLst/>
                <a:ahLst/>
                <a:cxnLst/>
                <a:rect l="l" t="t" r="r" b="b"/>
                <a:pathLst>
                  <a:path w="2231" h="230" extrusionOk="0">
                    <a:moveTo>
                      <a:pt x="0" y="1"/>
                    </a:moveTo>
                    <a:lnTo>
                      <a:pt x="0" y="230"/>
                    </a:lnTo>
                    <a:lnTo>
                      <a:pt x="2230" y="230"/>
                    </a:lnTo>
                    <a:lnTo>
                      <a:pt x="22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8;p41">
                <a:extLst>
                  <a:ext uri="{FF2B5EF4-FFF2-40B4-BE49-F238E27FC236}">
                    <a16:creationId xmlns:a16="http://schemas.microsoft.com/office/drawing/2014/main" id="{92D43931-1E47-BEC1-89DC-13A41C4824B6}"/>
                  </a:ext>
                </a:extLst>
              </p:cNvPr>
              <p:cNvSpPr/>
              <p:nvPr/>
            </p:nvSpPr>
            <p:spPr>
              <a:xfrm>
                <a:off x="3014989" y="1821997"/>
                <a:ext cx="97818" cy="10084"/>
              </a:xfrm>
              <a:custGeom>
                <a:avLst/>
                <a:gdLst/>
                <a:ahLst/>
                <a:cxnLst/>
                <a:rect l="l" t="t" r="r" b="b"/>
                <a:pathLst>
                  <a:path w="2231" h="230" extrusionOk="0">
                    <a:moveTo>
                      <a:pt x="1" y="1"/>
                    </a:moveTo>
                    <a:lnTo>
                      <a:pt x="1" y="230"/>
                    </a:lnTo>
                    <a:lnTo>
                      <a:pt x="2231" y="230"/>
                    </a:lnTo>
                    <a:lnTo>
                      <a:pt x="2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9;p41">
                <a:extLst>
                  <a:ext uri="{FF2B5EF4-FFF2-40B4-BE49-F238E27FC236}">
                    <a16:creationId xmlns:a16="http://schemas.microsoft.com/office/drawing/2014/main" id="{AA35C9C0-F83B-0A13-3E38-26B4D16830AC}"/>
                  </a:ext>
                </a:extLst>
              </p:cNvPr>
              <p:cNvSpPr/>
              <p:nvPr/>
            </p:nvSpPr>
            <p:spPr>
              <a:xfrm>
                <a:off x="2818124" y="1769778"/>
                <a:ext cx="137323" cy="10084"/>
              </a:xfrm>
              <a:custGeom>
                <a:avLst/>
                <a:gdLst/>
                <a:ahLst/>
                <a:cxnLst/>
                <a:rect l="l" t="t" r="r" b="b"/>
                <a:pathLst>
                  <a:path w="3132" h="230" extrusionOk="0">
                    <a:moveTo>
                      <a:pt x="0" y="0"/>
                    </a:moveTo>
                    <a:lnTo>
                      <a:pt x="0" y="229"/>
                    </a:lnTo>
                    <a:lnTo>
                      <a:pt x="3131" y="229"/>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20;p41">
                <a:extLst>
                  <a:ext uri="{FF2B5EF4-FFF2-40B4-BE49-F238E27FC236}">
                    <a16:creationId xmlns:a16="http://schemas.microsoft.com/office/drawing/2014/main" id="{696CF7D1-5A27-FD53-535B-F2A49DE4F310}"/>
                  </a:ext>
                </a:extLst>
              </p:cNvPr>
              <p:cNvSpPr/>
              <p:nvPr/>
            </p:nvSpPr>
            <p:spPr>
              <a:xfrm>
                <a:off x="2629942" y="1769778"/>
                <a:ext cx="136665" cy="10084"/>
              </a:xfrm>
              <a:custGeom>
                <a:avLst/>
                <a:gdLst/>
                <a:ahLst/>
                <a:cxnLst/>
                <a:rect l="l" t="t" r="r" b="b"/>
                <a:pathLst>
                  <a:path w="3117" h="230" extrusionOk="0">
                    <a:moveTo>
                      <a:pt x="0" y="0"/>
                    </a:moveTo>
                    <a:lnTo>
                      <a:pt x="0" y="229"/>
                    </a:lnTo>
                    <a:lnTo>
                      <a:pt x="3116" y="229"/>
                    </a:lnTo>
                    <a:lnTo>
                      <a:pt x="3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21;p41">
                <a:extLst>
                  <a:ext uri="{FF2B5EF4-FFF2-40B4-BE49-F238E27FC236}">
                    <a16:creationId xmlns:a16="http://schemas.microsoft.com/office/drawing/2014/main" id="{51943059-B581-E411-05C2-9170FC027D25}"/>
                  </a:ext>
                </a:extLst>
              </p:cNvPr>
              <p:cNvSpPr/>
              <p:nvPr/>
            </p:nvSpPr>
            <p:spPr>
              <a:xfrm>
                <a:off x="2548215" y="1488468"/>
                <a:ext cx="12759" cy="12803"/>
              </a:xfrm>
              <a:custGeom>
                <a:avLst/>
                <a:gdLst/>
                <a:ahLst/>
                <a:cxnLst/>
                <a:rect l="l" t="t" r="r" b="b"/>
                <a:pathLst>
                  <a:path w="291" h="292" extrusionOk="0">
                    <a:moveTo>
                      <a:pt x="1" y="1"/>
                    </a:moveTo>
                    <a:lnTo>
                      <a:pt x="1" y="291"/>
                    </a:lnTo>
                    <a:lnTo>
                      <a:pt x="291" y="291"/>
                    </a:lnTo>
                    <a:lnTo>
                      <a:pt x="291"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22;p41">
                <a:extLst>
                  <a:ext uri="{FF2B5EF4-FFF2-40B4-BE49-F238E27FC236}">
                    <a16:creationId xmlns:a16="http://schemas.microsoft.com/office/drawing/2014/main" id="{79F67BF0-115B-68FE-E839-FCDB7843C1DF}"/>
                  </a:ext>
                </a:extLst>
              </p:cNvPr>
              <p:cNvSpPr/>
              <p:nvPr/>
            </p:nvSpPr>
            <p:spPr>
              <a:xfrm>
                <a:off x="2548215" y="1539372"/>
                <a:ext cx="12759" cy="405873"/>
              </a:xfrm>
              <a:custGeom>
                <a:avLst/>
                <a:gdLst/>
                <a:ahLst/>
                <a:cxnLst/>
                <a:rect l="l" t="t" r="r" b="b"/>
                <a:pathLst>
                  <a:path w="291" h="9257" extrusionOk="0">
                    <a:moveTo>
                      <a:pt x="1" y="1"/>
                    </a:moveTo>
                    <a:lnTo>
                      <a:pt x="1" y="581"/>
                    </a:lnTo>
                    <a:lnTo>
                      <a:pt x="291" y="581"/>
                    </a:lnTo>
                    <a:lnTo>
                      <a:pt x="291" y="1"/>
                    </a:lnTo>
                    <a:close/>
                    <a:moveTo>
                      <a:pt x="1" y="1452"/>
                    </a:moveTo>
                    <a:lnTo>
                      <a:pt x="1" y="2017"/>
                    </a:lnTo>
                    <a:lnTo>
                      <a:pt x="291" y="2017"/>
                    </a:lnTo>
                    <a:lnTo>
                      <a:pt x="291" y="1452"/>
                    </a:lnTo>
                    <a:close/>
                    <a:moveTo>
                      <a:pt x="1" y="2888"/>
                    </a:moveTo>
                    <a:lnTo>
                      <a:pt x="1" y="3468"/>
                    </a:lnTo>
                    <a:lnTo>
                      <a:pt x="291" y="3468"/>
                    </a:lnTo>
                    <a:lnTo>
                      <a:pt x="291" y="2888"/>
                    </a:lnTo>
                    <a:close/>
                    <a:moveTo>
                      <a:pt x="1" y="4339"/>
                    </a:moveTo>
                    <a:lnTo>
                      <a:pt x="1" y="4919"/>
                    </a:lnTo>
                    <a:lnTo>
                      <a:pt x="291" y="4919"/>
                    </a:lnTo>
                    <a:lnTo>
                      <a:pt x="291" y="4339"/>
                    </a:lnTo>
                    <a:close/>
                    <a:moveTo>
                      <a:pt x="1" y="5790"/>
                    </a:moveTo>
                    <a:lnTo>
                      <a:pt x="1" y="6370"/>
                    </a:lnTo>
                    <a:lnTo>
                      <a:pt x="291" y="6370"/>
                    </a:lnTo>
                    <a:lnTo>
                      <a:pt x="291" y="5790"/>
                    </a:lnTo>
                    <a:close/>
                    <a:moveTo>
                      <a:pt x="1" y="7241"/>
                    </a:moveTo>
                    <a:lnTo>
                      <a:pt x="1" y="7806"/>
                    </a:lnTo>
                    <a:lnTo>
                      <a:pt x="291" y="7806"/>
                    </a:lnTo>
                    <a:lnTo>
                      <a:pt x="291" y="7241"/>
                    </a:lnTo>
                    <a:close/>
                    <a:moveTo>
                      <a:pt x="1" y="8677"/>
                    </a:moveTo>
                    <a:lnTo>
                      <a:pt x="1" y="9257"/>
                    </a:lnTo>
                    <a:lnTo>
                      <a:pt x="291" y="9257"/>
                    </a:lnTo>
                    <a:lnTo>
                      <a:pt x="291" y="86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23;p41">
                <a:extLst>
                  <a:ext uri="{FF2B5EF4-FFF2-40B4-BE49-F238E27FC236}">
                    <a16:creationId xmlns:a16="http://schemas.microsoft.com/office/drawing/2014/main" id="{0F75CE74-3B40-B698-F77F-742B7F665720}"/>
                  </a:ext>
                </a:extLst>
              </p:cNvPr>
              <p:cNvSpPr/>
              <p:nvPr/>
            </p:nvSpPr>
            <p:spPr>
              <a:xfrm>
                <a:off x="2548215" y="1983391"/>
                <a:ext cx="12759" cy="12759"/>
              </a:xfrm>
              <a:custGeom>
                <a:avLst/>
                <a:gdLst/>
                <a:ahLst/>
                <a:cxnLst/>
                <a:rect l="l" t="t" r="r" b="b"/>
                <a:pathLst>
                  <a:path w="291" h="291" extrusionOk="0">
                    <a:moveTo>
                      <a:pt x="1" y="1"/>
                    </a:moveTo>
                    <a:lnTo>
                      <a:pt x="1" y="291"/>
                    </a:lnTo>
                    <a:lnTo>
                      <a:pt x="291" y="291"/>
                    </a:lnTo>
                    <a:lnTo>
                      <a:pt x="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24;p41">
                <a:extLst>
                  <a:ext uri="{FF2B5EF4-FFF2-40B4-BE49-F238E27FC236}">
                    <a16:creationId xmlns:a16="http://schemas.microsoft.com/office/drawing/2014/main" id="{40B655D2-BB79-01E9-6405-7BA15DF0389D}"/>
                  </a:ext>
                </a:extLst>
              </p:cNvPr>
              <p:cNvSpPr/>
              <p:nvPr/>
            </p:nvSpPr>
            <p:spPr>
              <a:xfrm>
                <a:off x="1370889" y="1180413"/>
                <a:ext cx="672407" cy="414598"/>
              </a:xfrm>
              <a:custGeom>
                <a:avLst/>
                <a:gdLst/>
                <a:ahLst/>
                <a:cxnLst/>
                <a:rect l="l" t="t" r="r" b="b"/>
                <a:pathLst>
                  <a:path w="15336" h="9456" extrusionOk="0">
                    <a:moveTo>
                      <a:pt x="1" y="1"/>
                    </a:moveTo>
                    <a:lnTo>
                      <a:pt x="1" y="9456"/>
                    </a:lnTo>
                    <a:lnTo>
                      <a:pt x="15336" y="9456"/>
                    </a:lnTo>
                    <a:lnTo>
                      <a:pt x="15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25;p41">
                <a:extLst>
                  <a:ext uri="{FF2B5EF4-FFF2-40B4-BE49-F238E27FC236}">
                    <a16:creationId xmlns:a16="http://schemas.microsoft.com/office/drawing/2014/main" id="{6EE65426-A75F-2426-65AF-EBA91E364C50}"/>
                  </a:ext>
                </a:extLst>
              </p:cNvPr>
              <p:cNvSpPr/>
              <p:nvPr/>
            </p:nvSpPr>
            <p:spPr>
              <a:xfrm>
                <a:off x="1525574" y="1323743"/>
                <a:ext cx="106543" cy="115882"/>
              </a:xfrm>
              <a:custGeom>
                <a:avLst/>
                <a:gdLst/>
                <a:ahLst/>
                <a:cxnLst/>
                <a:rect l="l" t="t" r="r" b="b"/>
                <a:pathLst>
                  <a:path w="2430" h="2643" extrusionOk="0">
                    <a:moveTo>
                      <a:pt x="2185" y="1"/>
                    </a:moveTo>
                    <a:lnTo>
                      <a:pt x="1" y="978"/>
                    </a:lnTo>
                    <a:lnTo>
                      <a:pt x="1" y="1665"/>
                    </a:lnTo>
                    <a:lnTo>
                      <a:pt x="2185" y="2643"/>
                    </a:lnTo>
                    <a:lnTo>
                      <a:pt x="2430" y="2078"/>
                    </a:lnTo>
                    <a:lnTo>
                      <a:pt x="597" y="1314"/>
                    </a:lnTo>
                    <a:lnTo>
                      <a:pt x="2430" y="535"/>
                    </a:lnTo>
                    <a:lnTo>
                      <a:pt x="21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26;p41">
                <a:extLst>
                  <a:ext uri="{FF2B5EF4-FFF2-40B4-BE49-F238E27FC236}">
                    <a16:creationId xmlns:a16="http://schemas.microsoft.com/office/drawing/2014/main" id="{7003BF72-97D9-E2D6-8072-F51E706F6A8E}"/>
                  </a:ext>
                </a:extLst>
              </p:cNvPr>
              <p:cNvSpPr/>
              <p:nvPr/>
            </p:nvSpPr>
            <p:spPr>
              <a:xfrm>
                <a:off x="1664212" y="1262140"/>
                <a:ext cx="85761" cy="229090"/>
              </a:xfrm>
              <a:custGeom>
                <a:avLst/>
                <a:gdLst/>
                <a:ahLst/>
                <a:cxnLst/>
                <a:rect l="l" t="t" r="r" b="b"/>
                <a:pathLst>
                  <a:path w="1956" h="5225" extrusionOk="0">
                    <a:moveTo>
                      <a:pt x="1330" y="0"/>
                    </a:moveTo>
                    <a:lnTo>
                      <a:pt x="1" y="5087"/>
                    </a:lnTo>
                    <a:lnTo>
                      <a:pt x="627" y="5224"/>
                    </a:lnTo>
                    <a:lnTo>
                      <a:pt x="1956" y="138"/>
                    </a:lnTo>
                    <a:lnTo>
                      <a:pt x="13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27;p41">
                <a:extLst>
                  <a:ext uri="{FF2B5EF4-FFF2-40B4-BE49-F238E27FC236}">
                    <a16:creationId xmlns:a16="http://schemas.microsoft.com/office/drawing/2014/main" id="{FBDD4036-5820-80B2-ABB7-E707A26A8D27}"/>
                  </a:ext>
                </a:extLst>
              </p:cNvPr>
              <p:cNvSpPr/>
              <p:nvPr/>
            </p:nvSpPr>
            <p:spPr>
              <a:xfrm>
                <a:off x="1782769" y="1323743"/>
                <a:ext cx="105842" cy="115225"/>
              </a:xfrm>
              <a:custGeom>
                <a:avLst/>
                <a:gdLst/>
                <a:ahLst/>
                <a:cxnLst/>
                <a:rect l="l" t="t" r="r" b="b"/>
                <a:pathLst>
                  <a:path w="2414" h="2628" extrusionOk="0">
                    <a:moveTo>
                      <a:pt x="229" y="1"/>
                    </a:moveTo>
                    <a:lnTo>
                      <a:pt x="0" y="535"/>
                    </a:lnTo>
                    <a:lnTo>
                      <a:pt x="1818" y="1314"/>
                    </a:lnTo>
                    <a:lnTo>
                      <a:pt x="0" y="2078"/>
                    </a:lnTo>
                    <a:lnTo>
                      <a:pt x="229" y="2628"/>
                    </a:lnTo>
                    <a:lnTo>
                      <a:pt x="2414" y="1650"/>
                    </a:lnTo>
                    <a:lnTo>
                      <a:pt x="2414" y="978"/>
                    </a:lnTo>
                    <a:lnTo>
                      <a:pt x="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28;p41">
                <a:extLst>
                  <a:ext uri="{FF2B5EF4-FFF2-40B4-BE49-F238E27FC236}">
                    <a16:creationId xmlns:a16="http://schemas.microsoft.com/office/drawing/2014/main" id="{B0FACA2F-D989-B17F-0EC8-46B443671A4D}"/>
                  </a:ext>
                </a:extLst>
              </p:cNvPr>
              <p:cNvSpPr/>
              <p:nvPr/>
            </p:nvSpPr>
            <p:spPr>
              <a:xfrm flipH="1">
                <a:off x="1010571" y="1983391"/>
                <a:ext cx="383118" cy="273286"/>
              </a:xfrm>
              <a:custGeom>
                <a:avLst/>
                <a:gdLst/>
                <a:ahLst/>
                <a:cxnLst/>
                <a:rect l="l" t="t" r="r" b="b"/>
                <a:pathLst>
                  <a:path w="8738" h="6233" extrusionOk="0">
                    <a:moveTo>
                      <a:pt x="1" y="1"/>
                    </a:moveTo>
                    <a:lnTo>
                      <a:pt x="1" y="6232"/>
                    </a:lnTo>
                    <a:lnTo>
                      <a:pt x="8737" y="6232"/>
                    </a:lnTo>
                    <a:lnTo>
                      <a:pt x="8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29;p41">
                <a:extLst>
                  <a:ext uri="{FF2B5EF4-FFF2-40B4-BE49-F238E27FC236}">
                    <a16:creationId xmlns:a16="http://schemas.microsoft.com/office/drawing/2014/main" id="{57637243-0F8D-2753-744D-E428BC2B38B4}"/>
                  </a:ext>
                </a:extLst>
              </p:cNvPr>
              <p:cNvSpPr/>
              <p:nvPr/>
            </p:nvSpPr>
            <p:spPr>
              <a:xfrm flipH="1">
                <a:off x="1233566" y="2024912"/>
                <a:ext cx="52965" cy="190901"/>
              </a:xfrm>
              <a:custGeom>
                <a:avLst/>
                <a:gdLst/>
                <a:ahLst/>
                <a:cxnLst/>
                <a:rect l="l" t="t" r="r" b="b"/>
                <a:pathLst>
                  <a:path w="1208" h="4354" extrusionOk="0">
                    <a:moveTo>
                      <a:pt x="1207" y="1"/>
                    </a:moveTo>
                    <a:cubicBezTo>
                      <a:pt x="489" y="1"/>
                      <a:pt x="291" y="214"/>
                      <a:pt x="291" y="688"/>
                    </a:cubicBezTo>
                    <a:lnTo>
                      <a:pt x="291" y="1589"/>
                    </a:lnTo>
                    <a:cubicBezTo>
                      <a:pt x="291" y="1834"/>
                      <a:pt x="230" y="1940"/>
                      <a:pt x="0" y="1940"/>
                    </a:cubicBezTo>
                    <a:lnTo>
                      <a:pt x="0" y="2414"/>
                    </a:lnTo>
                    <a:cubicBezTo>
                      <a:pt x="230" y="2414"/>
                      <a:pt x="291" y="2506"/>
                      <a:pt x="291" y="2765"/>
                    </a:cubicBezTo>
                    <a:lnTo>
                      <a:pt x="291" y="3651"/>
                    </a:lnTo>
                    <a:cubicBezTo>
                      <a:pt x="291" y="4125"/>
                      <a:pt x="505" y="4354"/>
                      <a:pt x="1207" y="4354"/>
                    </a:cubicBezTo>
                    <a:lnTo>
                      <a:pt x="1207" y="3941"/>
                    </a:lnTo>
                    <a:cubicBezTo>
                      <a:pt x="932" y="3941"/>
                      <a:pt x="825" y="3865"/>
                      <a:pt x="825" y="3651"/>
                    </a:cubicBezTo>
                    <a:lnTo>
                      <a:pt x="825" y="2719"/>
                    </a:lnTo>
                    <a:cubicBezTo>
                      <a:pt x="825" y="2353"/>
                      <a:pt x="673" y="2246"/>
                      <a:pt x="428" y="2170"/>
                    </a:cubicBezTo>
                    <a:cubicBezTo>
                      <a:pt x="688" y="2108"/>
                      <a:pt x="825" y="1986"/>
                      <a:pt x="825" y="1620"/>
                    </a:cubicBezTo>
                    <a:lnTo>
                      <a:pt x="825" y="688"/>
                    </a:lnTo>
                    <a:cubicBezTo>
                      <a:pt x="825" y="474"/>
                      <a:pt x="932" y="398"/>
                      <a:pt x="1207" y="398"/>
                    </a:cubicBezTo>
                    <a:lnTo>
                      <a:pt x="1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30;p41">
                <a:extLst>
                  <a:ext uri="{FF2B5EF4-FFF2-40B4-BE49-F238E27FC236}">
                    <a16:creationId xmlns:a16="http://schemas.microsoft.com/office/drawing/2014/main" id="{91EBE619-B9D6-783E-E52C-BF4216BED704}"/>
                  </a:ext>
                </a:extLst>
              </p:cNvPr>
              <p:cNvSpPr/>
              <p:nvPr/>
            </p:nvSpPr>
            <p:spPr>
              <a:xfrm flipH="1">
                <a:off x="1117728" y="2024254"/>
                <a:ext cx="53622" cy="191559"/>
              </a:xfrm>
              <a:custGeom>
                <a:avLst/>
                <a:gdLst/>
                <a:ahLst/>
                <a:cxnLst/>
                <a:rect l="l" t="t" r="r" b="b"/>
                <a:pathLst>
                  <a:path w="1223" h="4369" extrusionOk="0">
                    <a:moveTo>
                      <a:pt x="1" y="0"/>
                    </a:moveTo>
                    <a:lnTo>
                      <a:pt x="1" y="413"/>
                    </a:lnTo>
                    <a:cubicBezTo>
                      <a:pt x="291" y="413"/>
                      <a:pt x="382" y="489"/>
                      <a:pt x="382" y="703"/>
                    </a:cubicBezTo>
                    <a:lnTo>
                      <a:pt x="382" y="1635"/>
                    </a:lnTo>
                    <a:cubicBezTo>
                      <a:pt x="382" y="2001"/>
                      <a:pt x="535" y="2123"/>
                      <a:pt x="795" y="2185"/>
                    </a:cubicBezTo>
                    <a:cubicBezTo>
                      <a:pt x="535" y="2261"/>
                      <a:pt x="382" y="2368"/>
                      <a:pt x="382" y="2734"/>
                    </a:cubicBezTo>
                    <a:lnTo>
                      <a:pt x="382" y="3666"/>
                    </a:lnTo>
                    <a:cubicBezTo>
                      <a:pt x="382" y="3880"/>
                      <a:pt x="291" y="3956"/>
                      <a:pt x="1" y="3956"/>
                    </a:cubicBezTo>
                    <a:lnTo>
                      <a:pt x="1" y="4369"/>
                    </a:lnTo>
                    <a:cubicBezTo>
                      <a:pt x="719" y="4369"/>
                      <a:pt x="917" y="4140"/>
                      <a:pt x="917" y="3666"/>
                    </a:cubicBezTo>
                    <a:lnTo>
                      <a:pt x="917" y="2780"/>
                    </a:lnTo>
                    <a:cubicBezTo>
                      <a:pt x="917" y="2521"/>
                      <a:pt x="978" y="2414"/>
                      <a:pt x="1223" y="2414"/>
                    </a:cubicBezTo>
                    <a:lnTo>
                      <a:pt x="1223" y="1955"/>
                    </a:lnTo>
                    <a:cubicBezTo>
                      <a:pt x="978" y="1955"/>
                      <a:pt x="917" y="1849"/>
                      <a:pt x="917" y="1589"/>
                    </a:cubicBezTo>
                    <a:lnTo>
                      <a:pt x="917" y="703"/>
                    </a:lnTo>
                    <a:cubicBezTo>
                      <a:pt x="917" y="229"/>
                      <a:pt x="719"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31;p41">
                <a:extLst>
                  <a:ext uri="{FF2B5EF4-FFF2-40B4-BE49-F238E27FC236}">
                    <a16:creationId xmlns:a16="http://schemas.microsoft.com/office/drawing/2014/main" id="{5E0AC187-FCCD-774B-82F0-FD1A41723D7A}"/>
                  </a:ext>
                </a:extLst>
              </p:cNvPr>
              <p:cNvSpPr/>
              <p:nvPr/>
            </p:nvSpPr>
            <p:spPr>
              <a:xfrm>
                <a:off x="2218719" y="1240043"/>
                <a:ext cx="429988" cy="287316"/>
              </a:xfrm>
              <a:custGeom>
                <a:avLst/>
                <a:gdLst/>
                <a:ahLst/>
                <a:cxnLst/>
                <a:rect l="l" t="t" r="r" b="b"/>
                <a:pathLst>
                  <a:path w="9807" h="6553" extrusionOk="0">
                    <a:moveTo>
                      <a:pt x="1" y="0"/>
                    </a:moveTo>
                    <a:lnTo>
                      <a:pt x="1" y="6553"/>
                    </a:lnTo>
                    <a:lnTo>
                      <a:pt x="9807" y="6553"/>
                    </a:lnTo>
                    <a:lnTo>
                      <a:pt x="98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32;p41">
                <a:extLst>
                  <a:ext uri="{FF2B5EF4-FFF2-40B4-BE49-F238E27FC236}">
                    <a16:creationId xmlns:a16="http://schemas.microsoft.com/office/drawing/2014/main" id="{22FDB5A2-18FC-17F7-13CD-AE10B5DDFD6B}"/>
                  </a:ext>
                </a:extLst>
              </p:cNvPr>
              <p:cNvSpPr/>
              <p:nvPr/>
            </p:nvSpPr>
            <p:spPr>
              <a:xfrm>
                <a:off x="2340609" y="1295682"/>
                <a:ext cx="181562" cy="176257"/>
              </a:xfrm>
              <a:custGeom>
                <a:avLst/>
                <a:gdLst/>
                <a:ahLst/>
                <a:cxnLst/>
                <a:rect l="l" t="t" r="r" b="b"/>
                <a:pathLst>
                  <a:path w="4141" h="4020" extrusionOk="0">
                    <a:moveTo>
                      <a:pt x="1719" y="476"/>
                    </a:moveTo>
                    <a:cubicBezTo>
                      <a:pt x="2009" y="476"/>
                      <a:pt x="2299" y="587"/>
                      <a:pt x="2521" y="809"/>
                    </a:cubicBezTo>
                    <a:cubicBezTo>
                      <a:pt x="2979" y="1252"/>
                      <a:pt x="2979" y="1969"/>
                      <a:pt x="2536" y="2412"/>
                    </a:cubicBezTo>
                    <a:cubicBezTo>
                      <a:pt x="2315" y="2634"/>
                      <a:pt x="2021" y="2745"/>
                      <a:pt x="1727" y="2745"/>
                    </a:cubicBezTo>
                    <a:cubicBezTo>
                      <a:pt x="1433" y="2745"/>
                      <a:pt x="1139" y="2634"/>
                      <a:pt x="917" y="2412"/>
                    </a:cubicBezTo>
                    <a:cubicBezTo>
                      <a:pt x="474" y="1969"/>
                      <a:pt x="474" y="1252"/>
                      <a:pt x="917" y="809"/>
                    </a:cubicBezTo>
                    <a:cubicBezTo>
                      <a:pt x="1139" y="587"/>
                      <a:pt x="1429" y="476"/>
                      <a:pt x="1719" y="476"/>
                    </a:cubicBezTo>
                    <a:close/>
                    <a:moveTo>
                      <a:pt x="1727" y="1"/>
                    </a:moveTo>
                    <a:cubicBezTo>
                      <a:pt x="1259" y="1"/>
                      <a:pt x="791" y="204"/>
                      <a:pt x="474" y="610"/>
                    </a:cubicBezTo>
                    <a:cubicBezTo>
                      <a:pt x="1" y="1206"/>
                      <a:pt x="1" y="2061"/>
                      <a:pt x="490" y="2626"/>
                    </a:cubicBezTo>
                    <a:cubicBezTo>
                      <a:pt x="809" y="3018"/>
                      <a:pt x="1270" y="3215"/>
                      <a:pt x="1729" y="3215"/>
                    </a:cubicBezTo>
                    <a:cubicBezTo>
                      <a:pt x="2039" y="3215"/>
                      <a:pt x="2348" y="3125"/>
                      <a:pt x="2613" y="2947"/>
                    </a:cubicBezTo>
                    <a:lnTo>
                      <a:pt x="3651" y="3986"/>
                    </a:lnTo>
                    <a:cubicBezTo>
                      <a:pt x="3674" y="4009"/>
                      <a:pt x="3701" y="4020"/>
                      <a:pt x="3728" y="4020"/>
                    </a:cubicBezTo>
                    <a:cubicBezTo>
                      <a:pt x="3754" y="4020"/>
                      <a:pt x="3781" y="4009"/>
                      <a:pt x="3804" y="3986"/>
                    </a:cubicBezTo>
                    <a:lnTo>
                      <a:pt x="4094" y="3695"/>
                    </a:lnTo>
                    <a:cubicBezTo>
                      <a:pt x="4140" y="3650"/>
                      <a:pt x="4140" y="3573"/>
                      <a:pt x="4094" y="3543"/>
                    </a:cubicBezTo>
                    <a:lnTo>
                      <a:pt x="3056" y="2504"/>
                    </a:lnTo>
                    <a:cubicBezTo>
                      <a:pt x="3483" y="1878"/>
                      <a:pt x="3407" y="1022"/>
                      <a:pt x="2857" y="473"/>
                    </a:cubicBezTo>
                    <a:cubicBezTo>
                      <a:pt x="2550" y="158"/>
                      <a:pt x="2138" y="1"/>
                      <a:pt x="1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33;p41">
                <a:extLst>
                  <a:ext uri="{FF2B5EF4-FFF2-40B4-BE49-F238E27FC236}">
                    <a16:creationId xmlns:a16="http://schemas.microsoft.com/office/drawing/2014/main" id="{F0243442-8126-4398-7BA2-F6123CC4B8F6}"/>
                  </a:ext>
                </a:extLst>
              </p:cNvPr>
              <p:cNvSpPr/>
              <p:nvPr/>
            </p:nvSpPr>
            <p:spPr>
              <a:xfrm flipH="1">
                <a:off x="1615982" y="2010180"/>
                <a:ext cx="223040" cy="226416"/>
              </a:xfrm>
              <a:custGeom>
                <a:avLst/>
                <a:gdLst/>
                <a:ahLst/>
                <a:cxnLst/>
                <a:rect l="l" t="t" r="r" b="b"/>
                <a:pathLst>
                  <a:path w="5087" h="5164" extrusionOk="0">
                    <a:moveTo>
                      <a:pt x="5087" y="2689"/>
                    </a:moveTo>
                    <a:cubicBezTo>
                      <a:pt x="5071" y="2903"/>
                      <a:pt x="4766" y="5163"/>
                      <a:pt x="2444" y="5163"/>
                    </a:cubicBezTo>
                    <a:cubicBezTo>
                      <a:pt x="0" y="5163"/>
                      <a:pt x="413" y="2750"/>
                      <a:pt x="413" y="2750"/>
                    </a:cubicBezTo>
                    <a:lnTo>
                      <a:pt x="413" y="2735"/>
                    </a:lnTo>
                    <a:cubicBezTo>
                      <a:pt x="657" y="2674"/>
                      <a:pt x="901" y="2658"/>
                      <a:pt x="1176" y="2689"/>
                    </a:cubicBezTo>
                    <a:lnTo>
                      <a:pt x="1176" y="1543"/>
                    </a:lnTo>
                    <a:lnTo>
                      <a:pt x="3941" y="1"/>
                    </a:lnTo>
                    <a:lnTo>
                      <a:pt x="4048" y="1"/>
                    </a:lnTo>
                    <a:lnTo>
                      <a:pt x="4048" y="2674"/>
                    </a:lnTo>
                    <a:cubicBezTo>
                      <a:pt x="4048" y="2674"/>
                      <a:pt x="4491" y="2612"/>
                      <a:pt x="5087" y="2689"/>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34;p41">
                <a:extLst>
                  <a:ext uri="{FF2B5EF4-FFF2-40B4-BE49-F238E27FC236}">
                    <a16:creationId xmlns:a16="http://schemas.microsoft.com/office/drawing/2014/main" id="{8118D114-B5AB-4947-3EAF-91CEC51688D5}"/>
                  </a:ext>
                </a:extLst>
              </p:cNvPr>
              <p:cNvSpPr/>
              <p:nvPr/>
            </p:nvSpPr>
            <p:spPr>
              <a:xfrm flipH="1">
                <a:off x="1626680" y="1702783"/>
                <a:ext cx="315465" cy="423981"/>
              </a:xfrm>
              <a:custGeom>
                <a:avLst/>
                <a:gdLst/>
                <a:ahLst/>
                <a:cxnLst/>
                <a:rect l="l" t="t" r="r" b="b"/>
                <a:pathLst>
                  <a:path w="7195" h="9670" extrusionOk="0">
                    <a:moveTo>
                      <a:pt x="6094" y="1910"/>
                    </a:moveTo>
                    <a:cubicBezTo>
                      <a:pt x="6492" y="2307"/>
                      <a:pt x="6782" y="2811"/>
                      <a:pt x="6935" y="3453"/>
                    </a:cubicBezTo>
                    <a:cubicBezTo>
                      <a:pt x="7194" y="4614"/>
                      <a:pt x="6950" y="5866"/>
                      <a:pt x="6598" y="6996"/>
                    </a:cubicBezTo>
                    <a:cubicBezTo>
                      <a:pt x="6553" y="7180"/>
                      <a:pt x="6476" y="7378"/>
                      <a:pt x="6354" y="7546"/>
                    </a:cubicBezTo>
                    <a:cubicBezTo>
                      <a:pt x="6278" y="7653"/>
                      <a:pt x="6171" y="7760"/>
                      <a:pt x="6064" y="7852"/>
                    </a:cubicBezTo>
                    <a:lnTo>
                      <a:pt x="4582" y="9135"/>
                    </a:lnTo>
                    <a:cubicBezTo>
                      <a:pt x="4246" y="9425"/>
                      <a:pt x="2199" y="9669"/>
                      <a:pt x="1802" y="9394"/>
                    </a:cubicBezTo>
                    <a:cubicBezTo>
                      <a:pt x="290" y="8310"/>
                      <a:pt x="0" y="5194"/>
                      <a:pt x="305" y="3590"/>
                    </a:cubicBezTo>
                    <a:cubicBezTo>
                      <a:pt x="810" y="948"/>
                      <a:pt x="4216" y="1"/>
                      <a:pt x="6094" y="191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35;p41">
                <a:extLst>
                  <a:ext uri="{FF2B5EF4-FFF2-40B4-BE49-F238E27FC236}">
                    <a16:creationId xmlns:a16="http://schemas.microsoft.com/office/drawing/2014/main" id="{9EAC6B9E-04EB-8FE3-45D5-9E77B3C76489}"/>
                  </a:ext>
                </a:extLst>
              </p:cNvPr>
              <p:cNvSpPr/>
              <p:nvPr/>
            </p:nvSpPr>
            <p:spPr>
              <a:xfrm flipH="1">
                <a:off x="1676269" y="1916527"/>
                <a:ext cx="40864" cy="53798"/>
              </a:xfrm>
              <a:custGeom>
                <a:avLst/>
                <a:gdLst/>
                <a:ahLst/>
                <a:cxnLst/>
                <a:rect l="l" t="t" r="r" b="b"/>
                <a:pathLst>
                  <a:path w="932" h="1227" extrusionOk="0">
                    <a:moveTo>
                      <a:pt x="504" y="0"/>
                    </a:moveTo>
                    <a:cubicBezTo>
                      <a:pt x="333" y="0"/>
                      <a:pt x="185" y="159"/>
                      <a:pt x="137" y="334"/>
                    </a:cubicBezTo>
                    <a:lnTo>
                      <a:pt x="137" y="334"/>
                    </a:lnTo>
                    <a:cubicBezTo>
                      <a:pt x="31" y="472"/>
                      <a:pt x="275" y="548"/>
                      <a:pt x="275" y="686"/>
                    </a:cubicBezTo>
                    <a:cubicBezTo>
                      <a:pt x="260" y="823"/>
                      <a:pt x="0" y="1006"/>
                      <a:pt x="168" y="1159"/>
                    </a:cubicBezTo>
                    <a:cubicBezTo>
                      <a:pt x="220" y="1207"/>
                      <a:pt x="279" y="1226"/>
                      <a:pt x="339" y="1226"/>
                    </a:cubicBezTo>
                    <a:cubicBezTo>
                      <a:pt x="511" y="1226"/>
                      <a:pt x="696" y="1066"/>
                      <a:pt x="764" y="930"/>
                    </a:cubicBezTo>
                    <a:cubicBezTo>
                      <a:pt x="871" y="670"/>
                      <a:pt x="932" y="227"/>
                      <a:pt x="657" y="44"/>
                    </a:cubicBezTo>
                    <a:cubicBezTo>
                      <a:pt x="605" y="14"/>
                      <a:pt x="554"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36;p41">
                <a:extLst>
                  <a:ext uri="{FF2B5EF4-FFF2-40B4-BE49-F238E27FC236}">
                    <a16:creationId xmlns:a16="http://schemas.microsoft.com/office/drawing/2014/main" id="{B19BD59B-C8F5-2BF2-B0FF-4C8B4E45003D}"/>
                  </a:ext>
                </a:extLst>
              </p:cNvPr>
              <p:cNvSpPr/>
              <p:nvPr/>
            </p:nvSpPr>
            <p:spPr>
              <a:xfrm flipH="1">
                <a:off x="1661537" y="1928497"/>
                <a:ext cx="52921" cy="87778"/>
              </a:xfrm>
              <a:custGeom>
                <a:avLst/>
                <a:gdLst/>
                <a:ahLst/>
                <a:cxnLst/>
                <a:rect l="l" t="t" r="r" b="b"/>
                <a:pathLst>
                  <a:path w="1207" h="2002" extrusionOk="0">
                    <a:moveTo>
                      <a:pt x="1069" y="0"/>
                    </a:moveTo>
                    <a:cubicBezTo>
                      <a:pt x="1069" y="0"/>
                      <a:pt x="1085" y="428"/>
                      <a:pt x="963" y="810"/>
                    </a:cubicBezTo>
                    <a:cubicBezTo>
                      <a:pt x="857" y="1140"/>
                      <a:pt x="500" y="1344"/>
                      <a:pt x="228" y="1344"/>
                    </a:cubicBezTo>
                    <a:cubicBezTo>
                      <a:pt x="185" y="1344"/>
                      <a:pt x="144" y="1339"/>
                      <a:pt x="107" y="1329"/>
                    </a:cubicBezTo>
                    <a:lnTo>
                      <a:pt x="107" y="1329"/>
                    </a:lnTo>
                    <a:cubicBezTo>
                      <a:pt x="107" y="1329"/>
                      <a:pt x="0" y="2001"/>
                      <a:pt x="428" y="2001"/>
                    </a:cubicBezTo>
                    <a:cubicBezTo>
                      <a:pt x="871" y="1986"/>
                      <a:pt x="1069" y="1451"/>
                      <a:pt x="1131" y="901"/>
                    </a:cubicBezTo>
                    <a:cubicBezTo>
                      <a:pt x="1207" y="336"/>
                      <a:pt x="1069" y="0"/>
                      <a:pt x="10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37;p41">
                <a:extLst>
                  <a:ext uri="{FF2B5EF4-FFF2-40B4-BE49-F238E27FC236}">
                    <a16:creationId xmlns:a16="http://schemas.microsoft.com/office/drawing/2014/main" id="{1BEA387B-6139-F46E-64CD-B1647B99CA40}"/>
                  </a:ext>
                </a:extLst>
              </p:cNvPr>
              <p:cNvSpPr/>
              <p:nvPr/>
            </p:nvSpPr>
            <p:spPr>
              <a:xfrm flipH="1">
                <a:off x="1605284" y="1686692"/>
                <a:ext cx="412538" cy="357205"/>
              </a:xfrm>
              <a:custGeom>
                <a:avLst/>
                <a:gdLst/>
                <a:ahLst/>
                <a:cxnLst/>
                <a:rect l="l" t="t" r="r" b="b"/>
                <a:pathLst>
                  <a:path w="9409" h="8147" extrusionOk="0">
                    <a:moveTo>
                      <a:pt x="1809" y="1"/>
                    </a:moveTo>
                    <a:cubicBezTo>
                      <a:pt x="1797" y="1"/>
                      <a:pt x="1784" y="1"/>
                      <a:pt x="1772" y="1"/>
                    </a:cubicBezTo>
                    <a:cubicBezTo>
                      <a:pt x="1314" y="16"/>
                      <a:pt x="779" y="215"/>
                      <a:pt x="504" y="597"/>
                    </a:cubicBezTo>
                    <a:cubicBezTo>
                      <a:pt x="0" y="1284"/>
                      <a:pt x="275" y="2567"/>
                      <a:pt x="962" y="3056"/>
                    </a:cubicBezTo>
                    <a:cubicBezTo>
                      <a:pt x="1283" y="3281"/>
                      <a:pt x="1687" y="3349"/>
                      <a:pt x="2090" y="3349"/>
                    </a:cubicBezTo>
                    <a:cubicBezTo>
                      <a:pt x="2399" y="3349"/>
                      <a:pt x="2707" y="3310"/>
                      <a:pt x="2978" y="3270"/>
                    </a:cubicBezTo>
                    <a:cubicBezTo>
                      <a:pt x="3589" y="3178"/>
                      <a:pt x="4185" y="3056"/>
                      <a:pt x="4811" y="3056"/>
                    </a:cubicBezTo>
                    <a:cubicBezTo>
                      <a:pt x="4836" y="3055"/>
                      <a:pt x="4861" y="3055"/>
                      <a:pt x="4886" y="3055"/>
                    </a:cubicBezTo>
                    <a:cubicBezTo>
                      <a:pt x="5289" y="3055"/>
                      <a:pt x="5798" y="3174"/>
                      <a:pt x="5942" y="3591"/>
                    </a:cubicBezTo>
                    <a:cubicBezTo>
                      <a:pt x="6049" y="3881"/>
                      <a:pt x="5789" y="4140"/>
                      <a:pt x="5881" y="4400"/>
                    </a:cubicBezTo>
                    <a:cubicBezTo>
                      <a:pt x="5957" y="4629"/>
                      <a:pt x="6217" y="4767"/>
                      <a:pt x="6308" y="4996"/>
                    </a:cubicBezTo>
                    <a:cubicBezTo>
                      <a:pt x="6339" y="5057"/>
                      <a:pt x="6324" y="5149"/>
                      <a:pt x="6324" y="5225"/>
                    </a:cubicBezTo>
                    <a:cubicBezTo>
                      <a:pt x="6339" y="5530"/>
                      <a:pt x="6339" y="5836"/>
                      <a:pt x="6385" y="6141"/>
                    </a:cubicBezTo>
                    <a:cubicBezTo>
                      <a:pt x="6413" y="6269"/>
                      <a:pt x="6481" y="6450"/>
                      <a:pt x="6626" y="6450"/>
                    </a:cubicBezTo>
                    <a:cubicBezTo>
                      <a:pt x="6637" y="6450"/>
                      <a:pt x="6648" y="6449"/>
                      <a:pt x="6660" y="6447"/>
                    </a:cubicBezTo>
                    <a:lnTo>
                      <a:pt x="6690" y="6447"/>
                    </a:lnTo>
                    <a:cubicBezTo>
                      <a:pt x="6736" y="6416"/>
                      <a:pt x="6736" y="6370"/>
                      <a:pt x="6751" y="6325"/>
                    </a:cubicBezTo>
                    <a:cubicBezTo>
                      <a:pt x="6751" y="6279"/>
                      <a:pt x="6751" y="6248"/>
                      <a:pt x="6751" y="6202"/>
                    </a:cubicBezTo>
                    <a:cubicBezTo>
                      <a:pt x="6736" y="5928"/>
                      <a:pt x="6736" y="5668"/>
                      <a:pt x="6843" y="5408"/>
                    </a:cubicBezTo>
                    <a:cubicBezTo>
                      <a:pt x="6919" y="5194"/>
                      <a:pt x="7072" y="5011"/>
                      <a:pt x="7301" y="4935"/>
                    </a:cubicBezTo>
                    <a:cubicBezTo>
                      <a:pt x="7361" y="4916"/>
                      <a:pt x="7416" y="4907"/>
                      <a:pt x="7468" y="4907"/>
                    </a:cubicBezTo>
                    <a:cubicBezTo>
                      <a:pt x="8341" y="4907"/>
                      <a:pt x="7971" y="7479"/>
                      <a:pt x="7943" y="7898"/>
                    </a:cubicBezTo>
                    <a:cubicBezTo>
                      <a:pt x="7943" y="7944"/>
                      <a:pt x="7927" y="8005"/>
                      <a:pt x="7958" y="8066"/>
                    </a:cubicBezTo>
                    <a:cubicBezTo>
                      <a:pt x="7985" y="8124"/>
                      <a:pt x="8023" y="8147"/>
                      <a:pt x="8065" y="8147"/>
                    </a:cubicBezTo>
                    <a:cubicBezTo>
                      <a:pt x="8190" y="8147"/>
                      <a:pt x="8355" y="7947"/>
                      <a:pt x="8401" y="7867"/>
                    </a:cubicBezTo>
                    <a:cubicBezTo>
                      <a:pt x="8630" y="7455"/>
                      <a:pt x="8691" y="7012"/>
                      <a:pt x="8844" y="6584"/>
                    </a:cubicBezTo>
                    <a:cubicBezTo>
                      <a:pt x="9073" y="5928"/>
                      <a:pt x="9302" y="5225"/>
                      <a:pt x="9363" y="4522"/>
                    </a:cubicBezTo>
                    <a:cubicBezTo>
                      <a:pt x="9409" y="4110"/>
                      <a:pt x="9378" y="3667"/>
                      <a:pt x="9241" y="3270"/>
                    </a:cubicBezTo>
                    <a:cubicBezTo>
                      <a:pt x="9180" y="3087"/>
                      <a:pt x="9103" y="2919"/>
                      <a:pt x="8981" y="2781"/>
                    </a:cubicBezTo>
                    <a:cubicBezTo>
                      <a:pt x="8874" y="2644"/>
                      <a:pt x="8722" y="2537"/>
                      <a:pt x="8676" y="2369"/>
                    </a:cubicBezTo>
                    <a:cubicBezTo>
                      <a:pt x="8599" y="2185"/>
                      <a:pt x="8599" y="1956"/>
                      <a:pt x="8554" y="1758"/>
                    </a:cubicBezTo>
                    <a:cubicBezTo>
                      <a:pt x="8508" y="1529"/>
                      <a:pt x="8477" y="1330"/>
                      <a:pt x="8263" y="1208"/>
                    </a:cubicBezTo>
                    <a:cubicBezTo>
                      <a:pt x="7958" y="1055"/>
                      <a:pt x="7591" y="1147"/>
                      <a:pt x="7301" y="1009"/>
                    </a:cubicBezTo>
                    <a:cubicBezTo>
                      <a:pt x="6865" y="784"/>
                      <a:pt x="6869" y="170"/>
                      <a:pt x="6324" y="170"/>
                    </a:cubicBezTo>
                    <a:cubicBezTo>
                      <a:pt x="6277" y="170"/>
                      <a:pt x="6226" y="175"/>
                      <a:pt x="6171" y="184"/>
                    </a:cubicBezTo>
                    <a:cubicBezTo>
                      <a:pt x="5829" y="259"/>
                      <a:pt x="5487" y="521"/>
                      <a:pt x="5145" y="521"/>
                    </a:cubicBezTo>
                    <a:cubicBezTo>
                      <a:pt x="5136" y="521"/>
                      <a:pt x="5126" y="521"/>
                      <a:pt x="5117" y="520"/>
                    </a:cubicBezTo>
                    <a:cubicBezTo>
                      <a:pt x="4784" y="507"/>
                      <a:pt x="4602" y="127"/>
                      <a:pt x="4250" y="127"/>
                    </a:cubicBezTo>
                    <a:cubicBezTo>
                      <a:pt x="4215" y="127"/>
                      <a:pt x="4178" y="130"/>
                      <a:pt x="4139" y="139"/>
                    </a:cubicBezTo>
                    <a:cubicBezTo>
                      <a:pt x="3865" y="191"/>
                      <a:pt x="3569" y="454"/>
                      <a:pt x="3270" y="454"/>
                    </a:cubicBezTo>
                    <a:cubicBezTo>
                      <a:pt x="3219" y="454"/>
                      <a:pt x="3167" y="447"/>
                      <a:pt x="3116" y="429"/>
                    </a:cubicBezTo>
                    <a:cubicBezTo>
                      <a:pt x="2684" y="280"/>
                      <a:pt x="2282" y="1"/>
                      <a:pt x="1809" y="1"/>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38;p41">
                <a:extLst>
                  <a:ext uri="{FF2B5EF4-FFF2-40B4-BE49-F238E27FC236}">
                    <a16:creationId xmlns:a16="http://schemas.microsoft.com/office/drawing/2014/main" id="{416BFDFB-DBE8-AFA9-D41B-753EA91D2EDF}"/>
                  </a:ext>
                </a:extLst>
              </p:cNvPr>
              <p:cNvSpPr/>
              <p:nvPr/>
            </p:nvSpPr>
            <p:spPr>
              <a:xfrm flipH="1">
                <a:off x="1697665" y="2065118"/>
                <a:ext cx="93171" cy="75720"/>
              </a:xfrm>
              <a:custGeom>
                <a:avLst/>
                <a:gdLst/>
                <a:ahLst/>
                <a:cxnLst/>
                <a:rect l="l" t="t" r="r" b="b"/>
                <a:pathLst>
                  <a:path w="2125" h="1727" extrusionOk="0">
                    <a:moveTo>
                      <a:pt x="2124" y="0"/>
                    </a:moveTo>
                    <a:cubicBezTo>
                      <a:pt x="2124" y="0"/>
                      <a:pt x="1314" y="978"/>
                      <a:pt x="77" y="1176"/>
                    </a:cubicBezTo>
                    <a:lnTo>
                      <a:pt x="1" y="1726"/>
                    </a:lnTo>
                    <a:cubicBezTo>
                      <a:pt x="1788" y="1650"/>
                      <a:pt x="2124" y="0"/>
                      <a:pt x="2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39;p41">
                <a:extLst>
                  <a:ext uri="{FF2B5EF4-FFF2-40B4-BE49-F238E27FC236}">
                    <a16:creationId xmlns:a16="http://schemas.microsoft.com/office/drawing/2014/main" id="{86C1C431-C55A-4729-8B89-83624698F861}"/>
                  </a:ext>
                </a:extLst>
              </p:cNvPr>
              <p:cNvSpPr/>
              <p:nvPr/>
            </p:nvSpPr>
            <p:spPr>
              <a:xfrm flipH="1">
                <a:off x="1621331" y="3095782"/>
                <a:ext cx="77737" cy="754792"/>
              </a:xfrm>
              <a:custGeom>
                <a:avLst/>
                <a:gdLst/>
                <a:ahLst/>
                <a:cxnLst/>
                <a:rect l="l" t="t" r="r" b="b"/>
                <a:pathLst>
                  <a:path w="1773" h="17215" extrusionOk="0">
                    <a:moveTo>
                      <a:pt x="1" y="0"/>
                    </a:moveTo>
                    <a:lnTo>
                      <a:pt x="1" y="16909"/>
                    </a:lnTo>
                    <a:cubicBezTo>
                      <a:pt x="1" y="17077"/>
                      <a:pt x="153" y="17214"/>
                      <a:pt x="321" y="17214"/>
                    </a:cubicBezTo>
                    <a:lnTo>
                      <a:pt x="1452" y="17214"/>
                    </a:lnTo>
                    <a:cubicBezTo>
                      <a:pt x="1635" y="17214"/>
                      <a:pt x="1772" y="17077"/>
                      <a:pt x="1772" y="16909"/>
                    </a:cubicBezTo>
                    <a:lnTo>
                      <a:pt x="1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40;p41">
                <a:extLst>
                  <a:ext uri="{FF2B5EF4-FFF2-40B4-BE49-F238E27FC236}">
                    <a16:creationId xmlns:a16="http://schemas.microsoft.com/office/drawing/2014/main" id="{E4ED9C00-66D7-F43F-F25B-1900EA23C0E2}"/>
                  </a:ext>
                </a:extLst>
              </p:cNvPr>
              <p:cNvSpPr/>
              <p:nvPr/>
            </p:nvSpPr>
            <p:spPr>
              <a:xfrm flipH="1">
                <a:off x="1447881" y="3106480"/>
                <a:ext cx="424639" cy="64321"/>
              </a:xfrm>
              <a:custGeom>
                <a:avLst/>
                <a:gdLst/>
                <a:ahLst/>
                <a:cxnLst/>
                <a:rect l="l" t="t" r="r" b="b"/>
                <a:pathLst>
                  <a:path w="9685" h="1467" extrusionOk="0">
                    <a:moveTo>
                      <a:pt x="1" y="0"/>
                    </a:moveTo>
                    <a:lnTo>
                      <a:pt x="1" y="260"/>
                    </a:lnTo>
                    <a:cubicBezTo>
                      <a:pt x="1" y="932"/>
                      <a:pt x="535" y="1467"/>
                      <a:pt x="1207" y="1467"/>
                    </a:cubicBezTo>
                    <a:lnTo>
                      <a:pt x="8478" y="1467"/>
                    </a:lnTo>
                    <a:cubicBezTo>
                      <a:pt x="9150" y="1467"/>
                      <a:pt x="9684" y="932"/>
                      <a:pt x="9684" y="260"/>
                    </a:cubicBezTo>
                    <a:lnTo>
                      <a:pt x="96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41;p41">
                <a:extLst>
                  <a:ext uri="{FF2B5EF4-FFF2-40B4-BE49-F238E27FC236}">
                    <a16:creationId xmlns:a16="http://schemas.microsoft.com/office/drawing/2014/main" id="{3903B374-B4E5-AD1B-EE96-63D54576A86F}"/>
                  </a:ext>
                </a:extLst>
              </p:cNvPr>
              <p:cNvSpPr/>
              <p:nvPr/>
            </p:nvSpPr>
            <p:spPr>
              <a:xfrm flipH="1">
                <a:off x="1621331" y="3762796"/>
                <a:ext cx="77737" cy="185552"/>
              </a:xfrm>
              <a:custGeom>
                <a:avLst/>
                <a:gdLst/>
                <a:ahLst/>
                <a:cxnLst/>
                <a:rect l="l" t="t" r="r" b="b"/>
                <a:pathLst>
                  <a:path w="1773" h="4232" extrusionOk="0">
                    <a:moveTo>
                      <a:pt x="1" y="0"/>
                    </a:moveTo>
                    <a:lnTo>
                      <a:pt x="1" y="3910"/>
                    </a:lnTo>
                    <a:cubicBezTo>
                      <a:pt x="1" y="4094"/>
                      <a:pt x="153" y="4231"/>
                      <a:pt x="321" y="4231"/>
                    </a:cubicBezTo>
                    <a:lnTo>
                      <a:pt x="1452" y="4231"/>
                    </a:lnTo>
                    <a:cubicBezTo>
                      <a:pt x="1635" y="4231"/>
                      <a:pt x="1772" y="4094"/>
                      <a:pt x="1772" y="3910"/>
                    </a:cubicBezTo>
                    <a:lnTo>
                      <a:pt x="1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2;p41">
                <a:extLst>
                  <a:ext uri="{FF2B5EF4-FFF2-40B4-BE49-F238E27FC236}">
                    <a16:creationId xmlns:a16="http://schemas.microsoft.com/office/drawing/2014/main" id="{ECF87737-C7A1-7DDA-4332-BF553511F703}"/>
                  </a:ext>
                </a:extLst>
              </p:cNvPr>
              <p:cNvSpPr/>
              <p:nvPr/>
            </p:nvSpPr>
            <p:spPr>
              <a:xfrm flipH="1">
                <a:off x="1970250" y="3857896"/>
                <a:ext cx="90452" cy="90452"/>
              </a:xfrm>
              <a:custGeom>
                <a:avLst/>
                <a:gdLst/>
                <a:ahLst/>
                <a:cxnLst/>
                <a:rect l="l" t="t" r="r" b="b"/>
                <a:pathLst>
                  <a:path w="2063" h="2063" extrusionOk="0">
                    <a:moveTo>
                      <a:pt x="1024" y="0"/>
                    </a:moveTo>
                    <a:cubicBezTo>
                      <a:pt x="459" y="0"/>
                      <a:pt x="0" y="458"/>
                      <a:pt x="0" y="1023"/>
                    </a:cubicBezTo>
                    <a:cubicBezTo>
                      <a:pt x="0" y="1589"/>
                      <a:pt x="459" y="2062"/>
                      <a:pt x="1024" y="2062"/>
                    </a:cubicBezTo>
                    <a:cubicBezTo>
                      <a:pt x="1589" y="2062"/>
                      <a:pt x="2062" y="1589"/>
                      <a:pt x="2062" y="1023"/>
                    </a:cubicBezTo>
                    <a:cubicBezTo>
                      <a:pt x="2062" y="458"/>
                      <a:pt x="1589" y="0"/>
                      <a:pt x="1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43;p41">
                <a:extLst>
                  <a:ext uri="{FF2B5EF4-FFF2-40B4-BE49-F238E27FC236}">
                    <a16:creationId xmlns:a16="http://schemas.microsoft.com/office/drawing/2014/main" id="{4B33B5C2-1D57-204F-A813-2C7BE564A546}"/>
                  </a:ext>
                </a:extLst>
              </p:cNvPr>
              <p:cNvSpPr/>
              <p:nvPr/>
            </p:nvSpPr>
            <p:spPr>
              <a:xfrm flipH="1">
                <a:off x="1259040" y="3857896"/>
                <a:ext cx="90452" cy="90452"/>
              </a:xfrm>
              <a:custGeom>
                <a:avLst/>
                <a:gdLst/>
                <a:ahLst/>
                <a:cxnLst/>
                <a:rect l="l" t="t" r="r" b="b"/>
                <a:pathLst>
                  <a:path w="2063" h="2063" extrusionOk="0">
                    <a:moveTo>
                      <a:pt x="1024" y="0"/>
                    </a:moveTo>
                    <a:cubicBezTo>
                      <a:pt x="459" y="0"/>
                      <a:pt x="1" y="458"/>
                      <a:pt x="1" y="1023"/>
                    </a:cubicBezTo>
                    <a:cubicBezTo>
                      <a:pt x="1" y="1589"/>
                      <a:pt x="459" y="2062"/>
                      <a:pt x="1024" y="2062"/>
                    </a:cubicBezTo>
                    <a:cubicBezTo>
                      <a:pt x="1589" y="2062"/>
                      <a:pt x="2063" y="1589"/>
                      <a:pt x="2063" y="1023"/>
                    </a:cubicBezTo>
                    <a:cubicBezTo>
                      <a:pt x="2063" y="458"/>
                      <a:pt x="1589" y="0"/>
                      <a:pt x="1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44;p41">
                <a:extLst>
                  <a:ext uri="{FF2B5EF4-FFF2-40B4-BE49-F238E27FC236}">
                    <a16:creationId xmlns:a16="http://schemas.microsoft.com/office/drawing/2014/main" id="{A99F0E9C-211E-B3F5-A208-63E195410DB4}"/>
                  </a:ext>
                </a:extLst>
              </p:cNvPr>
              <p:cNvSpPr/>
              <p:nvPr/>
            </p:nvSpPr>
            <p:spPr>
              <a:xfrm flipH="1">
                <a:off x="1582485" y="3705184"/>
                <a:ext cx="155431" cy="136007"/>
              </a:xfrm>
              <a:custGeom>
                <a:avLst/>
                <a:gdLst/>
                <a:ahLst/>
                <a:cxnLst/>
                <a:rect l="l" t="t" r="r" b="b"/>
                <a:pathLst>
                  <a:path w="3545" h="3102" extrusionOk="0">
                    <a:moveTo>
                      <a:pt x="1" y="1"/>
                    </a:moveTo>
                    <a:lnTo>
                      <a:pt x="1" y="3101"/>
                    </a:lnTo>
                    <a:lnTo>
                      <a:pt x="3544" y="3101"/>
                    </a:lnTo>
                    <a:lnTo>
                      <a:pt x="35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45;p41">
                <a:extLst>
                  <a:ext uri="{FF2B5EF4-FFF2-40B4-BE49-F238E27FC236}">
                    <a16:creationId xmlns:a16="http://schemas.microsoft.com/office/drawing/2014/main" id="{6C06BBFF-6DB0-8E4E-3D8C-987112431FD2}"/>
                  </a:ext>
                </a:extLst>
              </p:cNvPr>
              <p:cNvSpPr/>
              <p:nvPr/>
            </p:nvSpPr>
            <p:spPr>
              <a:xfrm flipH="1">
                <a:off x="1259040" y="3809009"/>
                <a:ext cx="801662" cy="63663"/>
              </a:xfrm>
              <a:custGeom>
                <a:avLst/>
                <a:gdLst/>
                <a:ahLst/>
                <a:cxnLst/>
                <a:rect l="l" t="t" r="r" b="b"/>
                <a:pathLst>
                  <a:path w="18284" h="1452" extrusionOk="0">
                    <a:moveTo>
                      <a:pt x="1085" y="0"/>
                    </a:moveTo>
                    <a:cubicBezTo>
                      <a:pt x="489" y="0"/>
                      <a:pt x="0" y="489"/>
                      <a:pt x="0" y="1100"/>
                    </a:cubicBezTo>
                    <a:lnTo>
                      <a:pt x="0" y="1451"/>
                    </a:lnTo>
                    <a:lnTo>
                      <a:pt x="18284" y="1451"/>
                    </a:lnTo>
                    <a:lnTo>
                      <a:pt x="18284" y="1100"/>
                    </a:lnTo>
                    <a:cubicBezTo>
                      <a:pt x="18284" y="489"/>
                      <a:pt x="17780" y="0"/>
                      <a:pt x="17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46;p41">
                <a:extLst>
                  <a:ext uri="{FF2B5EF4-FFF2-40B4-BE49-F238E27FC236}">
                    <a16:creationId xmlns:a16="http://schemas.microsoft.com/office/drawing/2014/main" id="{82DB1E7A-67D5-6E82-E848-697C5A4DF6B8}"/>
                  </a:ext>
                </a:extLst>
              </p:cNvPr>
              <p:cNvSpPr/>
              <p:nvPr/>
            </p:nvSpPr>
            <p:spPr>
              <a:xfrm flipH="1">
                <a:off x="1660178" y="3186191"/>
                <a:ext cx="26833" cy="506980"/>
              </a:xfrm>
              <a:custGeom>
                <a:avLst/>
                <a:gdLst/>
                <a:ahLst/>
                <a:cxnLst/>
                <a:rect l="l" t="t" r="r" b="b"/>
                <a:pathLst>
                  <a:path w="612" h="11563" extrusionOk="0">
                    <a:moveTo>
                      <a:pt x="0" y="0"/>
                    </a:moveTo>
                    <a:lnTo>
                      <a:pt x="0" y="11563"/>
                    </a:lnTo>
                    <a:lnTo>
                      <a:pt x="611" y="11563"/>
                    </a:lnTo>
                    <a:lnTo>
                      <a:pt x="6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47;p41">
                <a:extLst>
                  <a:ext uri="{FF2B5EF4-FFF2-40B4-BE49-F238E27FC236}">
                    <a16:creationId xmlns:a16="http://schemas.microsoft.com/office/drawing/2014/main" id="{1A606DBB-20FD-36B2-9E7B-DA2069718BA3}"/>
                  </a:ext>
                </a:extLst>
              </p:cNvPr>
              <p:cNvSpPr/>
              <p:nvPr/>
            </p:nvSpPr>
            <p:spPr>
              <a:xfrm flipH="1">
                <a:off x="1297185" y="2558637"/>
                <a:ext cx="642987" cy="586120"/>
              </a:xfrm>
              <a:custGeom>
                <a:avLst/>
                <a:gdLst/>
                <a:ahLst/>
                <a:cxnLst/>
                <a:rect l="l" t="t" r="r" b="b"/>
                <a:pathLst>
                  <a:path w="14665" h="13368" extrusionOk="0">
                    <a:moveTo>
                      <a:pt x="13279" y="1"/>
                    </a:moveTo>
                    <a:cubicBezTo>
                      <a:pt x="12878" y="1"/>
                      <a:pt x="12542" y="346"/>
                      <a:pt x="12572" y="765"/>
                    </a:cubicBezTo>
                    <a:cubicBezTo>
                      <a:pt x="12678" y="2857"/>
                      <a:pt x="12235" y="7974"/>
                      <a:pt x="10280" y="9731"/>
                    </a:cubicBezTo>
                    <a:cubicBezTo>
                      <a:pt x="8409" y="11398"/>
                      <a:pt x="3825" y="11577"/>
                      <a:pt x="1943" y="11577"/>
                    </a:cubicBezTo>
                    <a:cubicBezTo>
                      <a:pt x="1428" y="11577"/>
                      <a:pt x="1116" y="11564"/>
                      <a:pt x="1116" y="11564"/>
                    </a:cubicBezTo>
                    <a:lnTo>
                      <a:pt x="1116" y="11564"/>
                    </a:lnTo>
                    <a:cubicBezTo>
                      <a:pt x="1116" y="11564"/>
                      <a:pt x="1" y="12938"/>
                      <a:pt x="2246" y="13244"/>
                    </a:cubicBezTo>
                    <a:cubicBezTo>
                      <a:pt x="2818" y="13322"/>
                      <a:pt x="3657" y="13367"/>
                      <a:pt x="4615" y="13367"/>
                    </a:cubicBezTo>
                    <a:cubicBezTo>
                      <a:pt x="7395" y="13367"/>
                      <a:pt x="11176" y="12987"/>
                      <a:pt x="12312" y="11930"/>
                    </a:cubicBezTo>
                    <a:cubicBezTo>
                      <a:pt x="13778" y="10540"/>
                      <a:pt x="14664" y="6936"/>
                      <a:pt x="14007" y="658"/>
                    </a:cubicBezTo>
                    <a:cubicBezTo>
                      <a:pt x="13961" y="291"/>
                      <a:pt x="13671" y="16"/>
                      <a:pt x="13305" y="1"/>
                    </a:cubicBezTo>
                    <a:cubicBezTo>
                      <a:pt x="13296" y="1"/>
                      <a:pt x="13287" y="1"/>
                      <a:pt x="13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48;p41">
                <a:extLst>
                  <a:ext uri="{FF2B5EF4-FFF2-40B4-BE49-F238E27FC236}">
                    <a16:creationId xmlns:a16="http://schemas.microsoft.com/office/drawing/2014/main" id="{D172EF13-5D4A-001F-81CE-FD5DB93567D0}"/>
                  </a:ext>
                </a:extLst>
              </p:cNvPr>
              <p:cNvSpPr/>
              <p:nvPr/>
            </p:nvSpPr>
            <p:spPr>
              <a:xfrm flipH="1">
                <a:off x="1877825" y="3693126"/>
                <a:ext cx="143373" cy="127940"/>
              </a:xfrm>
              <a:custGeom>
                <a:avLst/>
                <a:gdLst/>
                <a:ahLst/>
                <a:cxnLst/>
                <a:rect l="l" t="t" r="r" b="b"/>
                <a:pathLst>
                  <a:path w="3270" h="2918" extrusionOk="0">
                    <a:moveTo>
                      <a:pt x="2460" y="1"/>
                    </a:moveTo>
                    <a:lnTo>
                      <a:pt x="3269" y="1833"/>
                    </a:lnTo>
                    <a:lnTo>
                      <a:pt x="810" y="2918"/>
                    </a:lnTo>
                    <a:lnTo>
                      <a:pt x="1" y="1070"/>
                    </a:ln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9;p41">
                <a:extLst>
                  <a:ext uri="{FF2B5EF4-FFF2-40B4-BE49-F238E27FC236}">
                    <a16:creationId xmlns:a16="http://schemas.microsoft.com/office/drawing/2014/main" id="{8331A0D5-F2CC-1487-821F-D98D4F7A3C68}"/>
                  </a:ext>
                </a:extLst>
              </p:cNvPr>
              <p:cNvSpPr/>
              <p:nvPr/>
            </p:nvSpPr>
            <p:spPr>
              <a:xfrm flipH="1">
                <a:off x="1356157" y="2798425"/>
                <a:ext cx="921534" cy="956347"/>
              </a:xfrm>
              <a:custGeom>
                <a:avLst/>
                <a:gdLst/>
                <a:ahLst/>
                <a:cxnLst/>
                <a:rect l="l" t="t" r="r" b="b"/>
                <a:pathLst>
                  <a:path w="21018" h="21812" extrusionOk="0">
                    <a:moveTo>
                      <a:pt x="19949" y="0"/>
                    </a:moveTo>
                    <a:cubicBezTo>
                      <a:pt x="19895" y="108"/>
                      <a:pt x="18497" y="140"/>
                      <a:pt x="16665" y="140"/>
                    </a:cubicBezTo>
                    <a:cubicBezTo>
                      <a:pt x="14029" y="140"/>
                      <a:pt x="10495" y="74"/>
                      <a:pt x="8767" y="74"/>
                    </a:cubicBezTo>
                    <a:cubicBezTo>
                      <a:pt x="8289" y="74"/>
                      <a:pt x="7949" y="79"/>
                      <a:pt x="7806" y="92"/>
                    </a:cubicBezTo>
                    <a:cubicBezTo>
                      <a:pt x="7806" y="92"/>
                      <a:pt x="1085" y="3300"/>
                      <a:pt x="123" y="6293"/>
                    </a:cubicBezTo>
                    <a:cubicBezTo>
                      <a:pt x="31" y="6599"/>
                      <a:pt x="1" y="6996"/>
                      <a:pt x="31" y="7469"/>
                    </a:cubicBezTo>
                    <a:cubicBezTo>
                      <a:pt x="306" y="11700"/>
                      <a:pt x="5102" y="21812"/>
                      <a:pt x="5102" y="21812"/>
                    </a:cubicBezTo>
                    <a:lnTo>
                      <a:pt x="5851" y="21476"/>
                    </a:lnTo>
                    <a:lnTo>
                      <a:pt x="8325" y="20407"/>
                    </a:lnTo>
                    <a:lnTo>
                      <a:pt x="8661" y="20254"/>
                    </a:lnTo>
                    <a:cubicBezTo>
                      <a:pt x="8661" y="20254"/>
                      <a:pt x="4858" y="8890"/>
                      <a:pt x="5622" y="8279"/>
                    </a:cubicBezTo>
                    <a:cubicBezTo>
                      <a:pt x="6385" y="7668"/>
                      <a:pt x="15015" y="6141"/>
                      <a:pt x="18024" y="5331"/>
                    </a:cubicBezTo>
                    <a:cubicBezTo>
                      <a:pt x="21018" y="4521"/>
                      <a:pt x="19949" y="1"/>
                      <a:pt x="19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0;p41">
                <a:extLst>
                  <a:ext uri="{FF2B5EF4-FFF2-40B4-BE49-F238E27FC236}">
                    <a16:creationId xmlns:a16="http://schemas.microsoft.com/office/drawing/2014/main" id="{7EE0B353-F7B3-4B87-4B77-6DB4EEBEAADB}"/>
                  </a:ext>
                </a:extLst>
              </p:cNvPr>
              <p:cNvSpPr/>
              <p:nvPr/>
            </p:nvSpPr>
            <p:spPr>
              <a:xfrm flipH="1">
                <a:off x="2317152" y="3713207"/>
                <a:ext cx="126624" cy="121275"/>
              </a:xfrm>
              <a:custGeom>
                <a:avLst/>
                <a:gdLst/>
                <a:ahLst/>
                <a:cxnLst/>
                <a:rect l="l" t="t" r="r" b="b"/>
                <a:pathLst>
                  <a:path w="2888" h="2766" extrusionOk="0">
                    <a:moveTo>
                      <a:pt x="2704" y="16"/>
                    </a:moveTo>
                    <a:lnTo>
                      <a:pt x="2887" y="2765"/>
                    </a:lnTo>
                    <a:lnTo>
                      <a:pt x="199" y="2765"/>
                    </a:lnTo>
                    <a:lnTo>
                      <a:pt x="1" y="1"/>
                    </a:ln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51;p41">
                <a:extLst>
                  <a:ext uri="{FF2B5EF4-FFF2-40B4-BE49-F238E27FC236}">
                    <a16:creationId xmlns:a16="http://schemas.microsoft.com/office/drawing/2014/main" id="{EE2F0451-BAF4-878D-D132-C8EFF7E706DA}"/>
                  </a:ext>
                </a:extLst>
              </p:cNvPr>
              <p:cNvSpPr/>
              <p:nvPr/>
            </p:nvSpPr>
            <p:spPr>
              <a:xfrm flipH="1">
                <a:off x="1935437" y="2798425"/>
                <a:ext cx="632245" cy="956347"/>
              </a:xfrm>
              <a:custGeom>
                <a:avLst/>
                <a:gdLst/>
                <a:ahLst/>
                <a:cxnLst/>
                <a:rect l="l" t="t" r="r" b="b"/>
                <a:pathLst>
                  <a:path w="14420" h="21812" extrusionOk="0">
                    <a:moveTo>
                      <a:pt x="14359" y="0"/>
                    </a:moveTo>
                    <a:lnTo>
                      <a:pt x="14267" y="46"/>
                    </a:lnTo>
                    <a:cubicBezTo>
                      <a:pt x="14267" y="46"/>
                      <a:pt x="3025" y="1619"/>
                      <a:pt x="1192" y="4766"/>
                    </a:cubicBezTo>
                    <a:cubicBezTo>
                      <a:pt x="1" y="6813"/>
                      <a:pt x="2307" y="21797"/>
                      <a:pt x="2307" y="21797"/>
                    </a:cubicBezTo>
                    <a:lnTo>
                      <a:pt x="6279" y="21812"/>
                    </a:lnTo>
                    <a:cubicBezTo>
                      <a:pt x="6279" y="21812"/>
                      <a:pt x="5698" y="9333"/>
                      <a:pt x="5881" y="8630"/>
                    </a:cubicBezTo>
                    <a:cubicBezTo>
                      <a:pt x="6111" y="7836"/>
                      <a:pt x="6492" y="7561"/>
                      <a:pt x="6645" y="7469"/>
                    </a:cubicBezTo>
                    <a:cubicBezTo>
                      <a:pt x="6615" y="6996"/>
                      <a:pt x="6645" y="6599"/>
                      <a:pt x="6737" y="6293"/>
                    </a:cubicBezTo>
                    <a:cubicBezTo>
                      <a:pt x="7699" y="3300"/>
                      <a:pt x="14420" y="92"/>
                      <a:pt x="14420" y="92"/>
                    </a:cubicBezTo>
                    <a:cubicBezTo>
                      <a:pt x="14389" y="77"/>
                      <a:pt x="14374" y="46"/>
                      <a:pt x="14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52;p41">
                <a:extLst>
                  <a:ext uri="{FF2B5EF4-FFF2-40B4-BE49-F238E27FC236}">
                    <a16:creationId xmlns:a16="http://schemas.microsoft.com/office/drawing/2014/main" id="{7ACEEB9D-9F46-C0C4-F986-F225FACE86CB}"/>
                  </a:ext>
                </a:extLst>
              </p:cNvPr>
              <p:cNvSpPr/>
              <p:nvPr/>
            </p:nvSpPr>
            <p:spPr>
              <a:xfrm flipH="1">
                <a:off x="1362164" y="2343007"/>
                <a:ext cx="583358" cy="606815"/>
              </a:xfrm>
              <a:custGeom>
                <a:avLst/>
                <a:gdLst/>
                <a:ahLst/>
                <a:cxnLst/>
                <a:rect l="l" t="t" r="r" b="b"/>
                <a:pathLst>
                  <a:path w="13305" h="13840" extrusionOk="0">
                    <a:moveTo>
                      <a:pt x="11029" y="1"/>
                    </a:moveTo>
                    <a:lnTo>
                      <a:pt x="10265" y="108"/>
                    </a:lnTo>
                    <a:cubicBezTo>
                      <a:pt x="10265" y="108"/>
                      <a:pt x="10082" y="2139"/>
                      <a:pt x="9639" y="4171"/>
                    </a:cubicBezTo>
                    <a:lnTo>
                      <a:pt x="245" y="7730"/>
                    </a:lnTo>
                    <a:lnTo>
                      <a:pt x="123" y="8417"/>
                    </a:lnTo>
                    <a:cubicBezTo>
                      <a:pt x="77" y="8402"/>
                      <a:pt x="46" y="8402"/>
                      <a:pt x="1" y="8402"/>
                    </a:cubicBezTo>
                    <a:cubicBezTo>
                      <a:pt x="16" y="8539"/>
                      <a:pt x="16" y="8677"/>
                      <a:pt x="16" y="8814"/>
                    </a:cubicBezTo>
                    <a:cubicBezTo>
                      <a:pt x="31" y="9593"/>
                      <a:pt x="92" y="10158"/>
                      <a:pt x="169" y="10387"/>
                    </a:cubicBezTo>
                    <a:cubicBezTo>
                      <a:pt x="184" y="10433"/>
                      <a:pt x="199" y="10464"/>
                      <a:pt x="230" y="10479"/>
                    </a:cubicBezTo>
                    <a:cubicBezTo>
                      <a:pt x="474" y="10693"/>
                      <a:pt x="3804" y="10280"/>
                      <a:pt x="7393" y="11594"/>
                    </a:cubicBezTo>
                    <a:cubicBezTo>
                      <a:pt x="10304" y="12669"/>
                      <a:pt x="12031" y="13839"/>
                      <a:pt x="12294" y="13839"/>
                    </a:cubicBezTo>
                    <a:cubicBezTo>
                      <a:pt x="12311" y="13839"/>
                      <a:pt x="12322" y="13834"/>
                      <a:pt x="12327" y="13824"/>
                    </a:cubicBezTo>
                    <a:cubicBezTo>
                      <a:pt x="13304" y="11793"/>
                      <a:pt x="11533" y="3819"/>
                      <a:pt x="11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53;p41">
                <a:extLst>
                  <a:ext uri="{FF2B5EF4-FFF2-40B4-BE49-F238E27FC236}">
                    <a16:creationId xmlns:a16="http://schemas.microsoft.com/office/drawing/2014/main" id="{545BC9F9-087C-6908-525C-F69C9764F79B}"/>
                  </a:ext>
                </a:extLst>
              </p:cNvPr>
              <p:cNvSpPr/>
              <p:nvPr/>
            </p:nvSpPr>
            <p:spPr>
              <a:xfrm flipH="1">
                <a:off x="1488744" y="2347699"/>
                <a:ext cx="456777" cy="386318"/>
              </a:xfrm>
              <a:custGeom>
                <a:avLst/>
                <a:gdLst/>
                <a:ahLst/>
                <a:cxnLst/>
                <a:rect l="l" t="t" r="r" b="b"/>
                <a:pathLst>
                  <a:path w="10418" h="8811" extrusionOk="0">
                    <a:moveTo>
                      <a:pt x="10265" y="1"/>
                    </a:moveTo>
                    <a:cubicBezTo>
                      <a:pt x="10265" y="1"/>
                      <a:pt x="10082" y="2032"/>
                      <a:pt x="9639" y="4064"/>
                    </a:cubicBezTo>
                    <a:lnTo>
                      <a:pt x="245" y="7638"/>
                    </a:lnTo>
                    <a:lnTo>
                      <a:pt x="123" y="8310"/>
                    </a:lnTo>
                    <a:cubicBezTo>
                      <a:pt x="77" y="8310"/>
                      <a:pt x="46" y="8310"/>
                      <a:pt x="1" y="8295"/>
                    </a:cubicBezTo>
                    <a:lnTo>
                      <a:pt x="1" y="8295"/>
                    </a:lnTo>
                    <a:cubicBezTo>
                      <a:pt x="16" y="8447"/>
                      <a:pt x="16" y="8585"/>
                      <a:pt x="16" y="8707"/>
                    </a:cubicBezTo>
                    <a:cubicBezTo>
                      <a:pt x="1227" y="8769"/>
                      <a:pt x="2467" y="8810"/>
                      <a:pt x="3626" y="8810"/>
                    </a:cubicBezTo>
                    <a:cubicBezTo>
                      <a:pt x="5347" y="8810"/>
                      <a:pt x="6887" y="8718"/>
                      <a:pt x="7882" y="8463"/>
                    </a:cubicBezTo>
                    <a:cubicBezTo>
                      <a:pt x="9150" y="8142"/>
                      <a:pt x="9791" y="5759"/>
                      <a:pt x="10036" y="4552"/>
                    </a:cubicBezTo>
                    <a:cubicBezTo>
                      <a:pt x="10418" y="2781"/>
                      <a:pt x="10295" y="352"/>
                      <a:pt x="10280" y="47"/>
                    </a:cubicBezTo>
                    <a:cubicBezTo>
                      <a:pt x="10265" y="16"/>
                      <a:pt x="10265" y="1"/>
                      <a:pt x="102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54;p41">
                <a:extLst>
                  <a:ext uri="{FF2B5EF4-FFF2-40B4-BE49-F238E27FC236}">
                    <a16:creationId xmlns:a16="http://schemas.microsoft.com/office/drawing/2014/main" id="{CE1129C7-B825-155B-B073-7B662259A154}"/>
                  </a:ext>
                </a:extLst>
              </p:cNvPr>
              <p:cNvSpPr/>
              <p:nvPr/>
            </p:nvSpPr>
            <p:spPr>
              <a:xfrm flipH="1">
                <a:off x="1918030" y="2211779"/>
                <a:ext cx="107859" cy="298716"/>
              </a:xfrm>
              <a:custGeom>
                <a:avLst/>
                <a:gdLst/>
                <a:ahLst/>
                <a:cxnLst/>
                <a:rect l="l" t="t" r="r" b="b"/>
                <a:pathLst>
                  <a:path w="2460" h="6813" extrusionOk="0">
                    <a:moveTo>
                      <a:pt x="2460" y="0"/>
                    </a:moveTo>
                    <a:lnTo>
                      <a:pt x="2460" y="0"/>
                    </a:lnTo>
                    <a:cubicBezTo>
                      <a:pt x="2457" y="5"/>
                      <a:pt x="2454" y="11"/>
                      <a:pt x="2451" y="18"/>
                    </a:cubicBezTo>
                    <a:lnTo>
                      <a:pt x="2451" y="18"/>
                    </a:lnTo>
                    <a:cubicBezTo>
                      <a:pt x="2457" y="6"/>
                      <a:pt x="2460" y="0"/>
                      <a:pt x="2460" y="0"/>
                    </a:cubicBezTo>
                    <a:close/>
                    <a:moveTo>
                      <a:pt x="2451" y="18"/>
                    </a:moveTo>
                    <a:cubicBezTo>
                      <a:pt x="2323" y="287"/>
                      <a:pt x="791" y="3504"/>
                      <a:pt x="1" y="5025"/>
                    </a:cubicBezTo>
                    <a:lnTo>
                      <a:pt x="1925" y="6812"/>
                    </a:lnTo>
                    <a:cubicBezTo>
                      <a:pt x="2060" y="3629"/>
                      <a:pt x="2284" y="416"/>
                      <a:pt x="2451" y="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55;p41">
                <a:extLst>
                  <a:ext uri="{FF2B5EF4-FFF2-40B4-BE49-F238E27FC236}">
                    <a16:creationId xmlns:a16="http://schemas.microsoft.com/office/drawing/2014/main" id="{83F5D356-E64D-8F70-8B0A-F182BE92C913}"/>
                  </a:ext>
                </a:extLst>
              </p:cNvPr>
              <p:cNvSpPr/>
              <p:nvPr/>
            </p:nvSpPr>
            <p:spPr>
              <a:xfrm flipH="1">
                <a:off x="1941444" y="2343665"/>
                <a:ext cx="362379" cy="296743"/>
              </a:xfrm>
              <a:custGeom>
                <a:avLst/>
                <a:gdLst/>
                <a:ahLst/>
                <a:cxnLst/>
                <a:rect l="l" t="t" r="r" b="b"/>
                <a:pathLst>
                  <a:path w="8265" h="6768" extrusionOk="0">
                    <a:moveTo>
                      <a:pt x="1025" y="1"/>
                    </a:moveTo>
                    <a:cubicBezTo>
                      <a:pt x="1025" y="1"/>
                      <a:pt x="1024" y="1"/>
                      <a:pt x="1024" y="1"/>
                    </a:cubicBezTo>
                    <a:cubicBezTo>
                      <a:pt x="826" y="261"/>
                      <a:pt x="1" y="1254"/>
                      <a:pt x="1" y="1254"/>
                    </a:cubicBezTo>
                    <a:cubicBezTo>
                      <a:pt x="1" y="1254"/>
                      <a:pt x="2735" y="5332"/>
                      <a:pt x="4537" y="6768"/>
                    </a:cubicBezTo>
                    <a:lnTo>
                      <a:pt x="4553" y="6691"/>
                    </a:lnTo>
                    <a:cubicBezTo>
                      <a:pt x="4553" y="6691"/>
                      <a:pt x="6034" y="6447"/>
                      <a:pt x="7653" y="6172"/>
                    </a:cubicBezTo>
                    <a:cubicBezTo>
                      <a:pt x="7837" y="6141"/>
                      <a:pt x="8020" y="6111"/>
                      <a:pt x="8188" y="6080"/>
                    </a:cubicBezTo>
                    <a:cubicBezTo>
                      <a:pt x="8203" y="5347"/>
                      <a:pt x="8234" y="4568"/>
                      <a:pt x="8264" y="3804"/>
                    </a:cubicBezTo>
                    <a:lnTo>
                      <a:pt x="6340" y="2017"/>
                    </a:lnTo>
                    <a:cubicBezTo>
                      <a:pt x="6034" y="2613"/>
                      <a:pt x="5805" y="3010"/>
                      <a:pt x="5759" y="3025"/>
                    </a:cubicBezTo>
                    <a:cubicBezTo>
                      <a:pt x="5759" y="3025"/>
                      <a:pt x="5758" y="3025"/>
                      <a:pt x="5758" y="3025"/>
                    </a:cubicBezTo>
                    <a:cubicBezTo>
                      <a:pt x="5509" y="3025"/>
                      <a:pt x="1099" y="1"/>
                      <a:pt x="1025"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56;p41">
                <a:extLst>
                  <a:ext uri="{FF2B5EF4-FFF2-40B4-BE49-F238E27FC236}">
                    <a16:creationId xmlns:a16="http://schemas.microsoft.com/office/drawing/2014/main" id="{5A3ADDBB-2689-43BE-157F-BBB84F1C897D}"/>
                  </a:ext>
                </a:extLst>
              </p:cNvPr>
              <p:cNvSpPr/>
              <p:nvPr/>
            </p:nvSpPr>
            <p:spPr>
              <a:xfrm flipH="1">
                <a:off x="2104196" y="2612259"/>
                <a:ext cx="216331" cy="83086"/>
              </a:xfrm>
              <a:custGeom>
                <a:avLst/>
                <a:gdLst/>
                <a:ahLst/>
                <a:cxnLst/>
                <a:rect l="l" t="t" r="r" b="b"/>
                <a:pathLst>
                  <a:path w="4934" h="1895" extrusionOk="0">
                    <a:moveTo>
                      <a:pt x="4934" y="565"/>
                    </a:moveTo>
                    <a:lnTo>
                      <a:pt x="4888" y="1894"/>
                    </a:lnTo>
                    <a:lnTo>
                      <a:pt x="0" y="1894"/>
                    </a:lnTo>
                    <a:cubicBezTo>
                      <a:pt x="0" y="1894"/>
                      <a:pt x="489" y="0"/>
                      <a:pt x="1818" y="0"/>
                    </a:cubicBezTo>
                    <a:cubicBezTo>
                      <a:pt x="3131" y="0"/>
                      <a:pt x="3651" y="687"/>
                      <a:pt x="3651" y="687"/>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57;p41">
                <a:extLst>
                  <a:ext uri="{FF2B5EF4-FFF2-40B4-BE49-F238E27FC236}">
                    <a16:creationId xmlns:a16="http://schemas.microsoft.com/office/drawing/2014/main" id="{06145CD4-7C97-5F88-F9F5-FC13E4B42759}"/>
                  </a:ext>
                </a:extLst>
              </p:cNvPr>
              <p:cNvSpPr/>
              <p:nvPr/>
            </p:nvSpPr>
            <p:spPr>
              <a:xfrm flipH="1">
                <a:off x="2258882" y="2282326"/>
                <a:ext cx="187569" cy="116321"/>
              </a:xfrm>
              <a:custGeom>
                <a:avLst/>
                <a:gdLst/>
                <a:ahLst/>
                <a:cxnLst/>
                <a:rect l="l" t="t" r="r" b="b"/>
                <a:pathLst>
                  <a:path w="4278" h="2653" extrusionOk="0">
                    <a:moveTo>
                      <a:pt x="1729" y="1"/>
                    </a:moveTo>
                    <a:cubicBezTo>
                      <a:pt x="1454" y="1"/>
                      <a:pt x="1171" y="92"/>
                      <a:pt x="917" y="346"/>
                    </a:cubicBezTo>
                    <a:cubicBezTo>
                      <a:pt x="1" y="1247"/>
                      <a:pt x="92" y="1476"/>
                      <a:pt x="230" y="1538"/>
                    </a:cubicBezTo>
                    <a:cubicBezTo>
                      <a:pt x="236" y="1542"/>
                      <a:pt x="245" y="1544"/>
                      <a:pt x="256" y="1544"/>
                    </a:cubicBezTo>
                    <a:cubicBezTo>
                      <a:pt x="440" y="1544"/>
                      <a:pt x="1183" y="955"/>
                      <a:pt x="1299" y="911"/>
                    </a:cubicBezTo>
                    <a:lnTo>
                      <a:pt x="1299" y="911"/>
                    </a:lnTo>
                    <a:cubicBezTo>
                      <a:pt x="1268" y="1018"/>
                      <a:pt x="841" y="1904"/>
                      <a:pt x="1528" y="2271"/>
                    </a:cubicBezTo>
                    <a:cubicBezTo>
                      <a:pt x="1753" y="2391"/>
                      <a:pt x="1966" y="2431"/>
                      <a:pt x="2149" y="2431"/>
                    </a:cubicBezTo>
                    <a:cubicBezTo>
                      <a:pt x="2497" y="2431"/>
                      <a:pt x="2735" y="2286"/>
                      <a:pt x="2735" y="2286"/>
                    </a:cubicBezTo>
                    <a:lnTo>
                      <a:pt x="3254" y="2653"/>
                    </a:lnTo>
                    <a:cubicBezTo>
                      <a:pt x="3254" y="2653"/>
                      <a:pt x="4079" y="1660"/>
                      <a:pt x="4277" y="1400"/>
                    </a:cubicBezTo>
                    <a:lnTo>
                      <a:pt x="4247" y="1370"/>
                    </a:lnTo>
                    <a:lnTo>
                      <a:pt x="3101" y="591"/>
                    </a:lnTo>
                    <a:cubicBezTo>
                      <a:pt x="3079" y="591"/>
                      <a:pt x="2428" y="1"/>
                      <a:pt x="1729"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58;p41">
                <a:extLst>
                  <a:ext uri="{FF2B5EF4-FFF2-40B4-BE49-F238E27FC236}">
                    <a16:creationId xmlns:a16="http://schemas.microsoft.com/office/drawing/2014/main" id="{580C4D08-138F-D12C-662A-BAB39D4B0A1F}"/>
                  </a:ext>
                </a:extLst>
              </p:cNvPr>
              <p:cNvSpPr/>
              <p:nvPr/>
            </p:nvSpPr>
            <p:spPr>
              <a:xfrm flipH="1">
                <a:off x="2287030" y="2353749"/>
                <a:ext cx="96459" cy="55815"/>
              </a:xfrm>
              <a:custGeom>
                <a:avLst/>
                <a:gdLst/>
                <a:ahLst/>
                <a:cxnLst/>
                <a:rect l="l" t="t" r="r" b="b"/>
                <a:pathLst>
                  <a:path w="2200" h="1273" extrusionOk="0">
                    <a:moveTo>
                      <a:pt x="611" y="0"/>
                    </a:moveTo>
                    <a:lnTo>
                      <a:pt x="199" y="489"/>
                    </a:lnTo>
                    <a:cubicBezTo>
                      <a:pt x="199" y="489"/>
                      <a:pt x="0" y="856"/>
                      <a:pt x="352" y="1024"/>
                    </a:cubicBezTo>
                    <a:cubicBezTo>
                      <a:pt x="666" y="1160"/>
                      <a:pt x="1238" y="1273"/>
                      <a:pt x="1574" y="1273"/>
                    </a:cubicBezTo>
                    <a:cubicBezTo>
                      <a:pt x="1613" y="1273"/>
                      <a:pt x="1649" y="1271"/>
                      <a:pt x="1680" y="1268"/>
                    </a:cubicBezTo>
                    <a:cubicBezTo>
                      <a:pt x="1971" y="1237"/>
                      <a:pt x="2200" y="840"/>
                      <a:pt x="2200" y="840"/>
                    </a:cubicBezTo>
                    <a:lnTo>
                      <a:pt x="1314" y="0"/>
                    </a:ln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59;p41">
                <a:extLst>
                  <a:ext uri="{FF2B5EF4-FFF2-40B4-BE49-F238E27FC236}">
                    <a16:creationId xmlns:a16="http://schemas.microsoft.com/office/drawing/2014/main" id="{11BF0977-C2BF-7D13-4413-5FC95213C742}"/>
                  </a:ext>
                </a:extLst>
              </p:cNvPr>
              <p:cNvSpPr/>
              <p:nvPr/>
            </p:nvSpPr>
            <p:spPr>
              <a:xfrm flipH="1">
                <a:off x="2317590" y="2352960"/>
                <a:ext cx="67916" cy="30297"/>
              </a:xfrm>
              <a:custGeom>
                <a:avLst/>
                <a:gdLst/>
                <a:ahLst/>
                <a:cxnLst/>
                <a:rect l="l" t="t" r="r" b="b"/>
                <a:pathLst>
                  <a:path w="1549" h="691" extrusionOk="0">
                    <a:moveTo>
                      <a:pt x="1198" y="1"/>
                    </a:moveTo>
                    <a:cubicBezTo>
                      <a:pt x="1182" y="1"/>
                      <a:pt x="1169" y="6"/>
                      <a:pt x="1161" y="18"/>
                    </a:cubicBezTo>
                    <a:cubicBezTo>
                      <a:pt x="1085" y="110"/>
                      <a:pt x="1268" y="232"/>
                      <a:pt x="1284" y="339"/>
                    </a:cubicBezTo>
                    <a:cubicBezTo>
                      <a:pt x="1284" y="461"/>
                      <a:pt x="947" y="507"/>
                      <a:pt x="703" y="507"/>
                    </a:cubicBezTo>
                    <a:cubicBezTo>
                      <a:pt x="443" y="507"/>
                      <a:pt x="0" y="568"/>
                      <a:pt x="0" y="568"/>
                    </a:cubicBezTo>
                    <a:lnTo>
                      <a:pt x="199" y="690"/>
                    </a:lnTo>
                    <a:cubicBezTo>
                      <a:pt x="221" y="602"/>
                      <a:pt x="349" y="578"/>
                      <a:pt x="511" y="578"/>
                    </a:cubicBezTo>
                    <a:cubicBezTo>
                      <a:pt x="684" y="578"/>
                      <a:pt x="896" y="606"/>
                      <a:pt x="1054" y="614"/>
                    </a:cubicBezTo>
                    <a:cubicBezTo>
                      <a:pt x="1284" y="614"/>
                      <a:pt x="1421" y="553"/>
                      <a:pt x="1482" y="385"/>
                    </a:cubicBezTo>
                    <a:cubicBezTo>
                      <a:pt x="1548" y="239"/>
                      <a:pt x="1304" y="1"/>
                      <a:pt x="1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60;p41">
                <a:extLst>
                  <a:ext uri="{FF2B5EF4-FFF2-40B4-BE49-F238E27FC236}">
                    <a16:creationId xmlns:a16="http://schemas.microsoft.com/office/drawing/2014/main" id="{33DA91EB-0ED5-84A1-211C-043851C8750B}"/>
                  </a:ext>
                </a:extLst>
              </p:cNvPr>
              <p:cNvSpPr/>
              <p:nvPr/>
            </p:nvSpPr>
            <p:spPr>
              <a:xfrm flipH="1">
                <a:off x="1542980" y="2527858"/>
                <a:ext cx="563277" cy="198267"/>
              </a:xfrm>
              <a:custGeom>
                <a:avLst/>
                <a:gdLst/>
                <a:ahLst/>
                <a:cxnLst/>
                <a:rect l="l" t="t" r="r" b="b"/>
                <a:pathLst>
                  <a:path w="12847" h="4522" extrusionOk="0">
                    <a:moveTo>
                      <a:pt x="12831" y="1696"/>
                    </a:moveTo>
                    <a:lnTo>
                      <a:pt x="8050" y="1"/>
                    </a:lnTo>
                    <a:cubicBezTo>
                      <a:pt x="7699" y="642"/>
                      <a:pt x="7332" y="1131"/>
                      <a:pt x="6951" y="1238"/>
                    </a:cubicBezTo>
                    <a:cubicBezTo>
                      <a:pt x="6401" y="1375"/>
                      <a:pt x="5057" y="1635"/>
                      <a:pt x="3697" y="1864"/>
                    </a:cubicBezTo>
                    <a:cubicBezTo>
                      <a:pt x="3514" y="1910"/>
                      <a:pt x="3331" y="1940"/>
                      <a:pt x="3147" y="1971"/>
                    </a:cubicBezTo>
                    <a:cubicBezTo>
                      <a:pt x="1528" y="2246"/>
                      <a:pt x="47" y="2490"/>
                      <a:pt x="47" y="2490"/>
                    </a:cubicBezTo>
                    <a:lnTo>
                      <a:pt x="31" y="2567"/>
                    </a:lnTo>
                    <a:lnTo>
                      <a:pt x="31" y="2612"/>
                    </a:lnTo>
                    <a:lnTo>
                      <a:pt x="1" y="3819"/>
                    </a:lnTo>
                    <a:lnTo>
                      <a:pt x="1" y="4125"/>
                    </a:lnTo>
                    <a:cubicBezTo>
                      <a:pt x="1" y="4125"/>
                      <a:pt x="1620" y="4048"/>
                      <a:pt x="3667" y="4186"/>
                    </a:cubicBezTo>
                    <a:cubicBezTo>
                      <a:pt x="6538" y="4399"/>
                      <a:pt x="10235" y="4522"/>
                      <a:pt x="11456" y="3941"/>
                    </a:cubicBezTo>
                    <a:cubicBezTo>
                      <a:pt x="12022" y="3666"/>
                      <a:pt x="12480" y="2780"/>
                      <a:pt x="12846" y="1681"/>
                    </a:cubicBezTo>
                    <a:cubicBezTo>
                      <a:pt x="12831" y="1681"/>
                      <a:pt x="12831" y="1681"/>
                      <a:pt x="12831" y="1696"/>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61;p41">
                <a:extLst>
                  <a:ext uri="{FF2B5EF4-FFF2-40B4-BE49-F238E27FC236}">
                    <a16:creationId xmlns:a16="http://schemas.microsoft.com/office/drawing/2014/main" id="{65CD1D88-01B9-37C2-37DD-3A63E2ACD5E8}"/>
                  </a:ext>
                </a:extLst>
              </p:cNvPr>
              <p:cNvSpPr/>
              <p:nvPr/>
            </p:nvSpPr>
            <p:spPr>
              <a:xfrm flipH="1">
                <a:off x="1543638" y="2527858"/>
                <a:ext cx="217033" cy="101852"/>
              </a:xfrm>
              <a:custGeom>
                <a:avLst/>
                <a:gdLst/>
                <a:ahLst/>
                <a:cxnLst/>
                <a:rect l="l" t="t" r="r" b="b"/>
                <a:pathLst>
                  <a:path w="4950" h="2323" extrusionOk="0">
                    <a:moveTo>
                      <a:pt x="168" y="1"/>
                    </a:moveTo>
                    <a:lnTo>
                      <a:pt x="0" y="306"/>
                    </a:lnTo>
                    <a:lnTo>
                      <a:pt x="4735" y="2322"/>
                    </a:lnTo>
                    <a:lnTo>
                      <a:pt x="4949" y="1696"/>
                    </a:lnTo>
                    <a:lnTo>
                      <a:pt x="1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62;p41">
                <a:extLst>
                  <a:ext uri="{FF2B5EF4-FFF2-40B4-BE49-F238E27FC236}">
                    <a16:creationId xmlns:a16="http://schemas.microsoft.com/office/drawing/2014/main" id="{B5D3E5EE-A935-8B6B-7C13-C45DD0B87A91}"/>
                  </a:ext>
                </a:extLst>
              </p:cNvPr>
              <p:cNvSpPr/>
              <p:nvPr/>
            </p:nvSpPr>
            <p:spPr>
              <a:xfrm flipH="1">
                <a:off x="1461955" y="2128035"/>
                <a:ext cx="482207" cy="481550"/>
              </a:xfrm>
              <a:custGeom>
                <a:avLst/>
                <a:gdLst/>
                <a:ahLst/>
                <a:cxnLst/>
                <a:rect l="l" t="t" r="r" b="b"/>
                <a:pathLst>
                  <a:path w="10998" h="10983" extrusionOk="0">
                    <a:moveTo>
                      <a:pt x="7485" y="1"/>
                    </a:moveTo>
                    <a:cubicBezTo>
                      <a:pt x="7469" y="215"/>
                      <a:pt x="7164" y="2475"/>
                      <a:pt x="4842" y="2475"/>
                    </a:cubicBezTo>
                    <a:cubicBezTo>
                      <a:pt x="2414" y="2475"/>
                      <a:pt x="2811" y="62"/>
                      <a:pt x="2811" y="62"/>
                    </a:cubicBezTo>
                    <a:lnTo>
                      <a:pt x="2811" y="47"/>
                    </a:lnTo>
                    <a:cubicBezTo>
                      <a:pt x="1635" y="291"/>
                      <a:pt x="886" y="1406"/>
                      <a:pt x="611" y="1910"/>
                    </a:cubicBezTo>
                    <a:cubicBezTo>
                      <a:pt x="443" y="2216"/>
                      <a:pt x="199" y="5484"/>
                      <a:pt x="61" y="8722"/>
                    </a:cubicBezTo>
                    <a:cubicBezTo>
                      <a:pt x="31" y="9486"/>
                      <a:pt x="15" y="10265"/>
                      <a:pt x="0" y="10983"/>
                    </a:cubicBezTo>
                    <a:cubicBezTo>
                      <a:pt x="1360" y="10754"/>
                      <a:pt x="2704" y="10494"/>
                      <a:pt x="3254" y="10357"/>
                    </a:cubicBezTo>
                    <a:cubicBezTo>
                      <a:pt x="3635" y="10250"/>
                      <a:pt x="4002" y="9761"/>
                      <a:pt x="4353" y="9120"/>
                    </a:cubicBezTo>
                    <a:lnTo>
                      <a:pt x="9134" y="10800"/>
                    </a:lnTo>
                    <a:lnTo>
                      <a:pt x="9149" y="10800"/>
                    </a:lnTo>
                    <a:cubicBezTo>
                      <a:pt x="9928" y="8402"/>
                      <a:pt x="10234" y="5011"/>
                      <a:pt x="10234" y="5011"/>
                    </a:cubicBezTo>
                    <a:lnTo>
                      <a:pt x="10998" y="4904"/>
                    </a:lnTo>
                    <a:cubicBezTo>
                      <a:pt x="10891" y="4217"/>
                      <a:pt x="10830" y="3606"/>
                      <a:pt x="10769" y="3132"/>
                    </a:cubicBezTo>
                    <a:cubicBezTo>
                      <a:pt x="10524" y="734"/>
                      <a:pt x="8691" y="123"/>
                      <a:pt x="74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63;p41">
                <a:extLst>
                  <a:ext uri="{FF2B5EF4-FFF2-40B4-BE49-F238E27FC236}">
                    <a16:creationId xmlns:a16="http://schemas.microsoft.com/office/drawing/2014/main" id="{2FF4F59F-88EA-5317-BC9F-0D8B5EFD1C59}"/>
                  </a:ext>
                </a:extLst>
              </p:cNvPr>
              <p:cNvSpPr/>
              <p:nvPr/>
            </p:nvSpPr>
            <p:spPr>
              <a:xfrm flipH="1">
                <a:off x="1672235" y="2305520"/>
                <a:ext cx="83744" cy="210982"/>
              </a:xfrm>
              <a:custGeom>
                <a:avLst/>
                <a:gdLst/>
                <a:ahLst/>
                <a:cxnLst/>
                <a:rect l="l" t="t" r="r" b="b"/>
                <a:pathLst>
                  <a:path w="1910" h="4812" extrusionOk="0">
                    <a:moveTo>
                      <a:pt x="1910" y="0"/>
                    </a:moveTo>
                    <a:lnTo>
                      <a:pt x="0" y="4629"/>
                    </a:lnTo>
                    <a:lnTo>
                      <a:pt x="504" y="4812"/>
                    </a:lnTo>
                    <a:lnTo>
                      <a:pt x="19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64;p41">
                <a:extLst>
                  <a:ext uri="{FF2B5EF4-FFF2-40B4-BE49-F238E27FC236}">
                    <a16:creationId xmlns:a16="http://schemas.microsoft.com/office/drawing/2014/main" id="{D2EC58CD-808C-E8E1-C530-C1834E19C67C}"/>
                  </a:ext>
                </a:extLst>
              </p:cNvPr>
              <p:cNvSpPr/>
              <p:nvPr/>
            </p:nvSpPr>
            <p:spPr>
              <a:xfrm flipH="1">
                <a:off x="1598576" y="2128035"/>
                <a:ext cx="330197" cy="195593"/>
              </a:xfrm>
              <a:custGeom>
                <a:avLst/>
                <a:gdLst/>
                <a:ahLst/>
                <a:cxnLst/>
                <a:rect l="l" t="t" r="r" b="b"/>
                <a:pathLst>
                  <a:path w="7531" h="4461" extrusionOk="0">
                    <a:moveTo>
                      <a:pt x="2765" y="1"/>
                    </a:moveTo>
                    <a:cubicBezTo>
                      <a:pt x="1421" y="1"/>
                      <a:pt x="306" y="1009"/>
                      <a:pt x="153" y="2323"/>
                    </a:cubicBezTo>
                    <a:cubicBezTo>
                      <a:pt x="138" y="2475"/>
                      <a:pt x="123" y="2628"/>
                      <a:pt x="107" y="2750"/>
                    </a:cubicBezTo>
                    <a:cubicBezTo>
                      <a:pt x="0" y="3743"/>
                      <a:pt x="3987" y="4461"/>
                      <a:pt x="3987" y="4461"/>
                    </a:cubicBezTo>
                    <a:lnTo>
                      <a:pt x="6034" y="4339"/>
                    </a:lnTo>
                    <a:lnTo>
                      <a:pt x="7286" y="1910"/>
                    </a:lnTo>
                    <a:lnTo>
                      <a:pt x="7531" y="917"/>
                    </a:lnTo>
                    <a:lnTo>
                      <a:pt x="7134" y="1"/>
                    </a:lnTo>
                    <a:lnTo>
                      <a:pt x="6095" y="1"/>
                    </a:lnTo>
                    <a:cubicBezTo>
                      <a:pt x="6095" y="1"/>
                      <a:pt x="4613" y="1620"/>
                      <a:pt x="3666" y="1620"/>
                    </a:cubicBezTo>
                    <a:cubicBezTo>
                      <a:pt x="2704" y="1620"/>
                      <a:pt x="3223" y="1"/>
                      <a:pt x="3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65;p41">
                <a:extLst>
                  <a:ext uri="{FF2B5EF4-FFF2-40B4-BE49-F238E27FC236}">
                    <a16:creationId xmlns:a16="http://schemas.microsoft.com/office/drawing/2014/main" id="{5274BA3A-7289-318F-616C-2ED887655081}"/>
                  </a:ext>
                </a:extLst>
              </p:cNvPr>
              <p:cNvSpPr/>
              <p:nvPr/>
            </p:nvSpPr>
            <p:spPr>
              <a:xfrm flipH="1">
                <a:off x="1822931" y="3851188"/>
                <a:ext cx="343569" cy="96459"/>
              </a:xfrm>
              <a:custGeom>
                <a:avLst/>
                <a:gdLst/>
                <a:ahLst/>
                <a:cxnLst/>
                <a:rect l="l" t="t" r="r" b="b"/>
                <a:pathLst>
                  <a:path w="7836" h="2200" extrusionOk="0">
                    <a:moveTo>
                      <a:pt x="7698" y="0"/>
                    </a:moveTo>
                    <a:cubicBezTo>
                      <a:pt x="7698" y="0"/>
                      <a:pt x="733" y="1222"/>
                      <a:pt x="0" y="1421"/>
                    </a:cubicBezTo>
                    <a:cubicBezTo>
                      <a:pt x="96" y="1871"/>
                      <a:pt x="374" y="2199"/>
                      <a:pt x="780" y="2199"/>
                    </a:cubicBezTo>
                    <a:cubicBezTo>
                      <a:pt x="829" y="2199"/>
                      <a:pt x="879" y="2194"/>
                      <a:pt x="932" y="2184"/>
                    </a:cubicBezTo>
                    <a:lnTo>
                      <a:pt x="7561" y="947"/>
                    </a:lnTo>
                    <a:cubicBezTo>
                      <a:pt x="7729" y="917"/>
                      <a:pt x="7836" y="764"/>
                      <a:pt x="7805" y="596"/>
                    </a:cubicBezTo>
                    <a:lnTo>
                      <a:pt x="7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66;p41">
                <a:extLst>
                  <a:ext uri="{FF2B5EF4-FFF2-40B4-BE49-F238E27FC236}">
                    <a16:creationId xmlns:a16="http://schemas.microsoft.com/office/drawing/2014/main" id="{9B9D7E08-1715-39D6-5BA0-25FBF742EF35}"/>
                  </a:ext>
                </a:extLst>
              </p:cNvPr>
              <p:cNvSpPr/>
              <p:nvPr/>
            </p:nvSpPr>
            <p:spPr>
              <a:xfrm flipH="1">
                <a:off x="1828937" y="3766348"/>
                <a:ext cx="337563" cy="147144"/>
              </a:xfrm>
              <a:custGeom>
                <a:avLst/>
                <a:gdLst/>
                <a:ahLst/>
                <a:cxnLst/>
                <a:rect l="l" t="t" r="r" b="b"/>
                <a:pathLst>
                  <a:path w="7699" h="3356" extrusionOk="0">
                    <a:moveTo>
                      <a:pt x="6611" y="0"/>
                    </a:moveTo>
                    <a:cubicBezTo>
                      <a:pt x="6582" y="0"/>
                      <a:pt x="6551" y="9"/>
                      <a:pt x="6522" y="26"/>
                    </a:cubicBezTo>
                    <a:cubicBezTo>
                      <a:pt x="5816" y="460"/>
                      <a:pt x="5249" y="599"/>
                      <a:pt x="4813" y="599"/>
                    </a:cubicBezTo>
                    <a:cubicBezTo>
                      <a:pt x="4267" y="599"/>
                      <a:pt x="3926" y="382"/>
                      <a:pt x="3773" y="255"/>
                    </a:cubicBezTo>
                    <a:cubicBezTo>
                      <a:pt x="3742" y="232"/>
                      <a:pt x="3708" y="221"/>
                      <a:pt x="3674" y="221"/>
                    </a:cubicBezTo>
                    <a:cubicBezTo>
                      <a:pt x="3639" y="221"/>
                      <a:pt x="3605" y="232"/>
                      <a:pt x="3574" y="255"/>
                    </a:cubicBezTo>
                    <a:cubicBezTo>
                      <a:pt x="3513" y="316"/>
                      <a:pt x="3422" y="408"/>
                      <a:pt x="3299" y="500"/>
                    </a:cubicBezTo>
                    <a:cubicBezTo>
                      <a:pt x="3238" y="561"/>
                      <a:pt x="3177" y="622"/>
                      <a:pt x="3101" y="683"/>
                    </a:cubicBezTo>
                    <a:cubicBezTo>
                      <a:pt x="2994" y="774"/>
                      <a:pt x="2887" y="881"/>
                      <a:pt x="2765" y="988"/>
                    </a:cubicBezTo>
                    <a:cubicBezTo>
                      <a:pt x="2704" y="1049"/>
                      <a:pt x="2643" y="1110"/>
                      <a:pt x="2566" y="1172"/>
                    </a:cubicBezTo>
                    <a:cubicBezTo>
                      <a:pt x="2444" y="1279"/>
                      <a:pt x="2322" y="1401"/>
                      <a:pt x="2184" y="1508"/>
                    </a:cubicBezTo>
                    <a:cubicBezTo>
                      <a:pt x="2108" y="1569"/>
                      <a:pt x="2047" y="1630"/>
                      <a:pt x="1971" y="1691"/>
                    </a:cubicBezTo>
                    <a:cubicBezTo>
                      <a:pt x="1130" y="2439"/>
                      <a:pt x="245" y="3203"/>
                      <a:pt x="0" y="3356"/>
                    </a:cubicBezTo>
                    <a:cubicBezTo>
                      <a:pt x="733" y="3157"/>
                      <a:pt x="7698" y="1935"/>
                      <a:pt x="7698" y="1935"/>
                    </a:cubicBezTo>
                    <a:lnTo>
                      <a:pt x="6736" y="72"/>
                    </a:lnTo>
                    <a:cubicBezTo>
                      <a:pt x="6707" y="24"/>
                      <a:pt x="6661" y="0"/>
                      <a:pt x="66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67;p41">
                <a:extLst>
                  <a:ext uri="{FF2B5EF4-FFF2-40B4-BE49-F238E27FC236}">
                    <a16:creationId xmlns:a16="http://schemas.microsoft.com/office/drawing/2014/main" id="{19098AE9-F662-3BC6-B085-8B6697CFA1F2}"/>
                  </a:ext>
                </a:extLst>
              </p:cNvPr>
              <p:cNvSpPr/>
              <p:nvPr/>
            </p:nvSpPr>
            <p:spPr>
              <a:xfrm flipH="1">
                <a:off x="2279664" y="3902749"/>
                <a:ext cx="344271" cy="47616"/>
              </a:xfrm>
              <a:custGeom>
                <a:avLst/>
                <a:gdLst/>
                <a:ahLst/>
                <a:cxnLst/>
                <a:rect l="l" t="t" r="r" b="b"/>
                <a:pathLst>
                  <a:path w="7852" h="1086" extrusionOk="0">
                    <a:moveTo>
                      <a:pt x="7837" y="0"/>
                    </a:moveTo>
                    <a:cubicBezTo>
                      <a:pt x="7837" y="0"/>
                      <a:pt x="765" y="92"/>
                      <a:pt x="1" y="184"/>
                    </a:cubicBezTo>
                    <a:cubicBezTo>
                      <a:pt x="16" y="679"/>
                      <a:pt x="296" y="1085"/>
                      <a:pt x="783" y="1085"/>
                    </a:cubicBezTo>
                    <a:cubicBezTo>
                      <a:pt x="792" y="1085"/>
                      <a:pt x="801" y="1085"/>
                      <a:pt x="810" y="1085"/>
                    </a:cubicBezTo>
                    <a:lnTo>
                      <a:pt x="7546" y="917"/>
                    </a:lnTo>
                    <a:cubicBezTo>
                      <a:pt x="7714" y="917"/>
                      <a:pt x="7852" y="779"/>
                      <a:pt x="7852" y="596"/>
                    </a:cubicBezTo>
                    <a:lnTo>
                      <a:pt x="7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68;p41">
                <a:extLst>
                  <a:ext uri="{FF2B5EF4-FFF2-40B4-BE49-F238E27FC236}">
                    <a16:creationId xmlns:a16="http://schemas.microsoft.com/office/drawing/2014/main" id="{7EB5FB53-16B9-854A-1A1B-C5AE9152FB9B}"/>
                  </a:ext>
                </a:extLst>
              </p:cNvPr>
              <p:cNvSpPr/>
              <p:nvPr/>
            </p:nvSpPr>
            <p:spPr>
              <a:xfrm flipH="1">
                <a:off x="2280979" y="3800459"/>
                <a:ext cx="342956" cy="110358"/>
              </a:xfrm>
              <a:custGeom>
                <a:avLst/>
                <a:gdLst/>
                <a:ahLst/>
                <a:cxnLst/>
                <a:rect l="l" t="t" r="r" b="b"/>
                <a:pathLst>
                  <a:path w="7822" h="2517" extrusionOk="0">
                    <a:moveTo>
                      <a:pt x="4100" y="0"/>
                    </a:moveTo>
                    <a:cubicBezTo>
                      <a:pt x="4071" y="0"/>
                      <a:pt x="4042" y="9"/>
                      <a:pt x="4018" y="27"/>
                    </a:cubicBezTo>
                    <a:cubicBezTo>
                      <a:pt x="3957" y="73"/>
                      <a:pt x="3850" y="134"/>
                      <a:pt x="3712" y="226"/>
                    </a:cubicBezTo>
                    <a:cubicBezTo>
                      <a:pt x="3651" y="271"/>
                      <a:pt x="3575" y="317"/>
                      <a:pt x="3483" y="378"/>
                    </a:cubicBezTo>
                    <a:cubicBezTo>
                      <a:pt x="3376" y="455"/>
                      <a:pt x="3239" y="531"/>
                      <a:pt x="3102" y="623"/>
                    </a:cubicBezTo>
                    <a:cubicBezTo>
                      <a:pt x="3040" y="669"/>
                      <a:pt x="2964" y="714"/>
                      <a:pt x="2888" y="760"/>
                    </a:cubicBezTo>
                    <a:cubicBezTo>
                      <a:pt x="2750" y="852"/>
                      <a:pt x="2597" y="943"/>
                      <a:pt x="2445" y="1035"/>
                    </a:cubicBezTo>
                    <a:cubicBezTo>
                      <a:pt x="2368" y="1096"/>
                      <a:pt x="2292" y="1142"/>
                      <a:pt x="2216" y="1188"/>
                    </a:cubicBezTo>
                    <a:cubicBezTo>
                      <a:pt x="1269" y="1784"/>
                      <a:pt x="261" y="2410"/>
                      <a:pt x="1" y="2517"/>
                    </a:cubicBezTo>
                    <a:cubicBezTo>
                      <a:pt x="749" y="2425"/>
                      <a:pt x="7821" y="2333"/>
                      <a:pt x="7821" y="2333"/>
                    </a:cubicBezTo>
                    <a:lnTo>
                      <a:pt x="7164" y="348"/>
                    </a:lnTo>
                    <a:cubicBezTo>
                      <a:pt x="7152" y="288"/>
                      <a:pt x="7084" y="247"/>
                      <a:pt x="7018" y="247"/>
                    </a:cubicBezTo>
                    <a:cubicBezTo>
                      <a:pt x="7000" y="247"/>
                      <a:pt x="6982" y="250"/>
                      <a:pt x="6966" y="256"/>
                    </a:cubicBezTo>
                    <a:cubicBezTo>
                      <a:pt x="6392" y="495"/>
                      <a:pt x="5922" y="581"/>
                      <a:pt x="5541" y="581"/>
                    </a:cubicBezTo>
                    <a:cubicBezTo>
                      <a:pt x="4775" y="581"/>
                      <a:pt x="4370" y="231"/>
                      <a:pt x="4217" y="58"/>
                    </a:cubicBezTo>
                    <a:cubicBezTo>
                      <a:pt x="4189" y="21"/>
                      <a:pt x="4144" y="0"/>
                      <a:pt x="4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69;p41">
                <a:extLst>
                  <a:ext uri="{FF2B5EF4-FFF2-40B4-BE49-F238E27FC236}">
                    <a16:creationId xmlns:a16="http://schemas.microsoft.com/office/drawing/2014/main" id="{F5DCECC8-7BB8-BA24-925E-DD261907F4B5}"/>
                  </a:ext>
                </a:extLst>
              </p:cNvPr>
              <p:cNvSpPr/>
              <p:nvPr/>
            </p:nvSpPr>
            <p:spPr>
              <a:xfrm flipH="1">
                <a:off x="2384804" y="2288113"/>
                <a:ext cx="606771" cy="420605"/>
              </a:xfrm>
              <a:custGeom>
                <a:avLst/>
                <a:gdLst/>
                <a:ahLst/>
                <a:cxnLst/>
                <a:rect l="l" t="t" r="r" b="b"/>
                <a:pathLst>
                  <a:path w="13839" h="9593" extrusionOk="0">
                    <a:moveTo>
                      <a:pt x="0" y="0"/>
                    </a:moveTo>
                    <a:lnTo>
                      <a:pt x="3605" y="9593"/>
                    </a:lnTo>
                    <a:lnTo>
                      <a:pt x="13839" y="9593"/>
                    </a:lnTo>
                    <a:lnTo>
                      <a:pt x="102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70;p41">
                <a:extLst>
                  <a:ext uri="{FF2B5EF4-FFF2-40B4-BE49-F238E27FC236}">
                    <a16:creationId xmlns:a16="http://schemas.microsoft.com/office/drawing/2014/main" id="{0379B02D-5577-F5C0-CF18-73B0AD84F439}"/>
                  </a:ext>
                </a:extLst>
              </p:cNvPr>
              <p:cNvSpPr/>
              <p:nvPr/>
            </p:nvSpPr>
            <p:spPr>
              <a:xfrm flipH="1">
                <a:off x="2356656" y="2288113"/>
                <a:ext cx="185552" cy="420605"/>
              </a:xfrm>
              <a:custGeom>
                <a:avLst/>
                <a:gdLst/>
                <a:ahLst/>
                <a:cxnLst/>
                <a:rect l="l" t="t" r="r" b="b"/>
                <a:pathLst>
                  <a:path w="4232" h="9593" extrusionOk="0">
                    <a:moveTo>
                      <a:pt x="0" y="0"/>
                    </a:moveTo>
                    <a:lnTo>
                      <a:pt x="3590" y="9593"/>
                    </a:lnTo>
                    <a:lnTo>
                      <a:pt x="4231" y="9593"/>
                    </a:lnTo>
                    <a:lnTo>
                      <a:pt x="3895" y="8707"/>
                    </a:lnTo>
                    <a:lnTo>
                      <a:pt x="565" y="3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71;p41">
                <a:extLst>
                  <a:ext uri="{FF2B5EF4-FFF2-40B4-BE49-F238E27FC236}">
                    <a16:creationId xmlns:a16="http://schemas.microsoft.com/office/drawing/2014/main" id="{EE3BF7C3-8090-25E7-0494-A957AC52E9A2}"/>
                  </a:ext>
                </a:extLst>
              </p:cNvPr>
              <p:cNvSpPr/>
              <p:nvPr/>
            </p:nvSpPr>
            <p:spPr>
              <a:xfrm flipH="1">
                <a:off x="2068682" y="2682543"/>
                <a:ext cx="303451" cy="26175"/>
              </a:xfrm>
              <a:custGeom>
                <a:avLst/>
                <a:gdLst/>
                <a:ahLst/>
                <a:cxnLst/>
                <a:rect l="l" t="t" r="r" b="b"/>
                <a:pathLst>
                  <a:path w="6921" h="597" extrusionOk="0">
                    <a:moveTo>
                      <a:pt x="1" y="1"/>
                    </a:moveTo>
                    <a:lnTo>
                      <a:pt x="154" y="597"/>
                    </a:lnTo>
                    <a:lnTo>
                      <a:pt x="6920" y="597"/>
                    </a:lnTo>
                    <a:lnTo>
                      <a:pt x="6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72;p41">
                <a:extLst>
                  <a:ext uri="{FF2B5EF4-FFF2-40B4-BE49-F238E27FC236}">
                    <a16:creationId xmlns:a16="http://schemas.microsoft.com/office/drawing/2014/main" id="{46853732-1D08-C2FB-6279-6AC975653F84}"/>
                  </a:ext>
                </a:extLst>
              </p:cNvPr>
              <p:cNvSpPr/>
              <p:nvPr/>
            </p:nvSpPr>
            <p:spPr>
              <a:xfrm flipH="1">
                <a:off x="1100979" y="2789043"/>
                <a:ext cx="71687" cy="1174038"/>
              </a:xfrm>
              <a:custGeom>
                <a:avLst/>
                <a:gdLst/>
                <a:ahLst/>
                <a:cxnLst/>
                <a:rect l="l" t="t" r="r" b="b"/>
                <a:pathLst>
                  <a:path w="1635" h="26777" extrusionOk="0">
                    <a:moveTo>
                      <a:pt x="0" y="0"/>
                    </a:moveTo>
                    <a:lnTo>
                      <a:pt x="0" y="26776"/>
                    </a:lnTo>
                    <a:lnTo>
                      <a:pt x="1634" y="26776"/>
                    </a:lnTo>
                    <a:lnTo>
                      <a:pt x="16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73;p41">
                <a:extLst>
                  <a:ext uri="{FF2B5EF4-FFF2-40B4-BE49-F238E27FC236}">
                    <a16:creationId xmlns:a16="http://schemas.microsoft.com/office/drawing/2014/main" id="{7D48A22F-1148-B181-B55E-1E5B78F368DD}"/>
                  </a:ext>
                </a:extLst>
              </p:cNvPr>
              <p:cNvSpPr/>
              <p:nvPr/>
            </p:nvSpPr>
            <p:spPr>
              <a:xfrm flipH="1">
                <a:off x="1489402" y="2789043"/>
                <a:ext cx="71029" cy="1174038"/>
              </a:xfrm>
              <a:custGeom>
                <a:avLst/>
                <a:gdLst/>
                <a:ahLst/>
                <a:cxnLst/>
                <a:rect l="l" t="t" r="r" b="b"/>
                <a:pathLst>
                  <a:path w="1620" h="26777" extrusionOk="0">
                    <a:moveTo>
                      <a:pt x="0" y="0"/>
                    </a:moveTo>
                    <a:lnTo>
                      <a:pt x="0" y="26776"/>
                    </a:lnTo>
                    <a:lnTo>
                      <a:pt x="1619" y="26776"/>
                    </a:lnTo>
                    <a:lnTo>
                      <a:pt x="16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74;p41">
                <a:extLst>
                  <a:ext uri="{FF2B5EF4-FFF2-40B4-BE49-F238E27FC236}">
                    <a16:creationId xmlns:a16="http://schemas.microsoft.com/office/drawing/2014/main" id="{CE5D8C84-DB09-9C9B-9BC2-2D334954AF1F}"/>
                  </a:ext>
                </a:extLst>
              </p:cNvPr>
              <p:cNvSpPr/>
              <p:nvPr/>
            </p:nvSpPr>
            <p:spPr>
              <a:xfrm flipH="1">
                <a:off x="2731706" y="2789043"/>
                <a:ext cx="71687" cy="1174038"/>
              </a:xfrm>
              <a:custGeom>
                <a:avLst/>
                <a:gdLst/>
                <a:ahLst/>
                <a:cxnLst/>
                <a:rect l="l" t="t" r="r" b="b"/>
                <a:pathLst>
                  <a:path w="1635" h="26777" extrusionOk="0">
                    <a:moveTo>
                      <a:pt x="0" y="0"/>
                    </a:moveTo>
                    <a:lnTo>
                      <a:pt x="0" y="26776"/>
                    </a:lnTo>
                    <a:lnTo>
                      <a:pt x="1635" y="26776"/>
                    </a:lnTo>
                    <a:lnTo>
                      <a:pt x="1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75;p41">
                <a:extLst>
                  <a:ext uri="{FF2B5EF4-FFF2-40B4-BE49-F238E27FC236}">
                    <a16:creationId xmlns:a16="http://schemas.microsoft.com/office/drawing/2014/main" id="{F9ABA549-EBBE-3670-A03F-94A8C7AF6D49}"/>
                  </a:ext>
                </a:extLst>
              </p:cNvPr>
              <p:cNvSpPr/>
              <p:nvPr/>
            </p:nvSpPr>
            <p:spPr>
              <a:xfrm flipH="1">
                <a:off x="3119471" y="2789043"/>
                <a:ext cx="71687" cy="1174038"/>
              </a:xfrm>
              <a:custGeom>
                <a:avLst/>
                <a:gdLst/>
                <a:ahLst/>
                <a:cxnLst/>
                <a:rect l="l" t="t" r="r" b="b"/>
                <a:pathLst>
                  <a:path w="1635" h="26777" extrusionOk="0">
                    <a:moveTo>
                      <a:pt x="1" y="0"/>
                    </a:moveTo>
                    <a:lnTo>
                      <a:pt x="1" y="26776"/>
                    </a:lnTo>
                    <a:lnTo>
                      <a:pt x="1635" y="26776"/>
                    </a:lnTo>
                    <a:lnTo>
                      <a:pt x="1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76;p41">
                <a:extLst>
                  <a:ext uri="{FF2B5EF4-FFF2-40B4-BE49-F238E27FC236}">
                    <a16:creationId xmlns:a16="http://schemas.microsoft.com/office/drawing/2014/main" id="{8C13D61D-607F-DDD8-763C-A592F1B574F0}"/>
                  </a:ext>
                </a:extLst>
              </p:cNvPr>
              <p:cNvSpPr/>
              <p:nvPr/>
            </p:nvSpPr>
            <p:spPr>
              <a:xfrm flipH="1">
                <a:off x="995181" y="2708675"/>
                <a:ext cx="2299100" cy="85103"/>
              </a:xfrm>
              <a:custGeom>
                <a:avLst/>
                <a:gdLst/>
                <a:ahLst/>
                <a:cxnLst/>
                <a:rect l="l" t="t" r="r" b="b"/>
                <a:pathLst>
                  <a:path w="52437" h="1941" extrusionOk="0">
                    <a:moveTo>
                      <a:pt x="795" y="1"/>
                    </a:moveTo>
                    <a:cubicBezTo>
                      <a:pt x="352" y="1"/>
                      <a:pt x="0" y="367"/>
                      <a:pt x="0" y="795"/>
                    </a:cubicBezTo>
                    <a:lnTo>
                      <a:pt x="0" y="1146"/>
                    </a:lnTo>
                    <a:cubicBezTo>
                      <a:pt x="0" y="1589"/>
                      <a:pt x="352" y="1940"/>
                      <a:pt x="795" y="1940"/>
                    </a:cubicBezTo>
                    <a:lnTo>
                      <a:pt x="51642" y="1940"/>
                    </a:lnTo>
                    <a:cubicBezTo>
                      <a:pt x="52085" y="1940"/>
                      <a:pt x="52437" y="1589"/>
                      <a:pt x="52437" y="1146"/>
                    </a:cubicBezTo>
                    <a:lnTo>
                      <a:pt x="52437" y="795"/>
                    </a:lnTo>
                    <a:cubicBezTo>
                      <a:pt x="52437" y="367"/>
                      <a:pt x="52085" y="1"/>
                      <a:pt x="51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77;p41">
                <a:extLst>
                  <a:ext uri="{FF2B5EF4-FFF2-40B4-BE49-F238E27FC236}">
                    <a16:creationId xmlns:a16="http://schemas.microsoft.com/office/drawing/2014/main" id="{212B69B9-08CD-8E8E-7D84-C812F7593252}"/>
                  </a:ext>
                </a:extLst>
              </p:cNvPr>
              <p:cNvSpPr/>
              <p:nvPr/>
            </p:nvSpPr>
            <p:spPr>
              <a:xfrm flipH="1">
                <a:off x="2819440" y="2332309"/>
                <a:ext cx="97117" cy="20783"/>
              </a:xfrm>
              <a:custGeom>
                <a:avLst/>
                <a:gdLst/>
                <a:ahLst/>
                <a:cxnLst/>
                <a:rect l="l" t="t" r="r" b="b"/>
                <a:pathLst>
                  <a:path w="2215" h="474" extrusionOk="0">
                    <a:moveTo>
                      <a:pt x="0" y="0"/>
                    </a:moveTo>
                    <a:lnTo>
                      <a:pt x="168" y="474"/>
                    </a:lnTo>
                    <a:lnTo>
                      <a:pt x="2215" y="474"/>
                    </a:lnTo>
                    <a:lnTo>
                      <a:pt x="2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78;p41">
                <a:extLst>
                  <a:ext uri="{FF2B5EF4-FFF2-40B4-BE49-F238E27FC236}">
                    <a16:creationId xmlns:a16="http://schemas.microsoft.com/office/drawing/2014/main" id="{0512BC62-A0AB-32B0-5117-8D29A7EFF12A}"/>
                  </a:ext>
                </a:extLst>
              </p:cNvPr>
              <p:cNvSpPr/>
              <p:nvPr/>
            </p:nvSpPr>
            <p:spPr>
              <a:xfrm flipH="1">
                <a:off x="1941444" y="2432100"/>
                <a:ext cx="90452" cy="105842"/>
              </a:xfrm>
              <a:custGeom>
                <a:avLst/>
                <a:gdLst/>
                <a:ahLst/>
                <a:cxnLst/>
                <a:rect l="l" t="t" r="r" b="b"/>
                <a:pathLst>
                  <a:path w="2063" h="2414" extrusionOk="0">
                    <a:moveTo>
                      <a:pt x="153" y="0"/>
                    </a:moveTo>
                    <a:lnTo>
                      <a:pt x="0" y="275"/>
                    </a:lnTo>
                    <a:lnTo>
                      <a:pt x="2062" y="2414"/>
                    </a:lnTo>
                    <a:lnTo>
                      <a:pt x="2062" y="1787"/>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79;p41">
                <a:extLst>
                  <a:ext uri="{FF2B5EF4-FFF2-40B4-BE49-F238E27FC236}">
                    <a16:creationId xmlns:a16="http://schemas.microsoft.com/office/drawing/2014/main" id="{3B9F0B8B-1899-5D43-129C-4E0DD5C93EA7}"/>
                  </a:ext>
                </a:extLst>
              </p:cNvPr>
              <p:cNvSpPr/>
              <p:nvPr/>
            </p:nvSpPr>
            <p:spPr>
              <a:xfrm flipH="1">
                <a:off x="713214" y="3014055"/>
                <a:ext cx="226416" cy="533813"/>
              </a:xfrm>
              <a:custGeom>
                <a:avLst/>
                <a:gdLst/>
                <a:ahLst/>
                <a:cxnLst/>
                <a:rect l="l" t="t" r="r" b="b"/>
                <a:pathLst>
                  <a:path w="5164" h="12175" extrusionOk="0">
                    <a:moveTo>
                      <a:pt x="4308" y="7332"/>
                    </a:moveTo>
                    <a:cubicBezTo>
                      <a:pt x="3987" y="8921"/>
                      <a:pt x="4079" y="11639"/>
                      <a:pt x="1986" y="12067"/>
                    </a:cubicBezTo>
                    <a:cubicBezTo>
                      <a:pt x="1406" y="12174"/>
                      <a:pt x="871" y="11792"/>
                      <a:pt x="535" y="11334"/>
                    </a:cubicBezTo>
                    <a:cubicBezTo>
                      <a:pt x="107" y="10754"/>
                      <a:pt x="1" y="9501"/>
                      <a:pt x="16" y="8783"/>
                    </a:cubicBezTo>
                    <a:cubicBezTo>
                      <a:pt x="16" y="8218"/>
                      <a:pt x="214" y="7592"/>
                      <a:pt x="275" y="7027"/>
                    </a:cubicBezTo>
                    <a:cubicBezTo>
                      <a:pt x="337" y="6416"/>
                      <a:pt x="398" y="5789"/>
                      <a:pt x="459" y="5179"/>
                    </a:cubicBezTo>
                    <a:cubicBezTo>
                      <a:pt x="718" y="2964"/>
                      <a:pt x="1879" y="1100"/>
                      <a:pt x="3834" y="1"/>
                    </a:cubicBezTo>
                    <a:cubicBezTo>
                      <a:pt x="3987" y="718"/>
                      <a:pt x="4338" y="1345"/>
                      <a:pt x="4644" y="2032"/>
                    </a:cubicBezTo>
                    <a:cubicBezTo>
                      <a:pt x="4781" y="2353"/>
                      <a:pt x="4904" y="2689"/>
                      <a:pt x="4995" y="3025"/>
                    </a:cubicBezTo>
                    <a:cubicBezTo>
                      <a:pt x="5163" y="3621"/>
                      <a:pt x="4965" y="4216"/>
                      <a:pt x="4812" y="4781"/>
                    </a:cubicBezTo>
                    <a:cubicBezTo>
                      <a:pt x="4598" y="5621"/>
                      <a:pt x="4491" y="6492"/>
                      <a:pt x="4308" y="73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80;p41">
                <a:extLst>
                  <a:ext uri="{FF2B5EF4-FFF2-40B4-BE49-F238E27FC236}">
                    <a16:creationId xmlns:a16="http://schemas.microsoft.com/office/drawing/2014/main" id="{168A3EDB-301E-F401-2500-2BBF3AF5685E}"/>
                  </a:ext>
                </a:extLst>
              </p:cNvPr>
              <p:cNvSpPr/>
              <p:nvPr/>
            </p:nvSpPr>
            <p:spPr>
              <a:xfrm flipH="1">
                <a:off x="736846" y="3048561"/>
                <a:ext cx="186034" cy="567968"/>
              </a:xfrm>
              <a:custGeom>
                <a:avLst/>
                <a:gdLst/>
                <a:ahLst/>
                <a:cxnLst/>
                <a:rect l="l" t="t" r="r" b="b"/>
                <a:pathLst>
                  <a:path w="4243" h="12954" extrusionOk="0">
                    <a:moveTo>
                      <a:pt x="3746" y="1299"/>
                    </a:moveTo>
                    <a:cubicBezTo>
                      <a:pt x="3744" y="1299"/>
                      <a:pt x="3743" y="1301"/>
                      <a:pt x="3743" y="1306"/>
                    </a:cubicBezTo>
                    <a:cubicBezTo>
                      <a:pt x="3753" y="1306"/>
                      <a:pt x="3749" y="1299"/>
                      <a:pt x="3746" y="1299"/>
                    </a:cubicBezTo>
                    <a:close/>
                    <a:moveTo>
                      <a:pt x="3168" y="0"/>
                    </a:moveTo>
                    <a:cubicBezTo>
                      <a:pt x="3154" y="0"/>
                      <a:pt x="3139" y="8"/>
                      <a:pt x="3132" y="23"/>
                    </a:cubicBezTo>
                    <a:cubicBezTo>
                      <a:pt x="3101" y="390"/>
                      <a:pt x="3055" y="741"/>
                      <a:pt x="2994" y="1108"/>
                    </a:cubicBezTo>
                    <a:cubicBezTo>
                      <a:pt x="2811" y="878"/>
                      <a:pt x="2628" y="649"/>
                      <a:pt x="2521" y="390"/>
                    </a:cubicBezTo>
                    <a:cubicBezTo>
                      <a:pt x="2521" y="382"/>
                      <a:pt x="2513" y="378"/>
                      <a:pt x="2505" y="378"/>
                    </a:cubicBezTo>
                    <a:cubicBezTo>
                      <a:pt x="2498" y="378"/>
                      <a:pt x="2490" y="382"/>
                      <a:pt x="2490" y="390"/>
                    </a:cubicBezTo>
                    <a:cubicBezTo>
                      <a:pt x="2551" y="558"/>
                      <a:pt x="2643" y="695"/>
                      <a:pt x="2719" y="833"/>
                    </a:cubicBezTo>
                    <a:cubicBezTo>
                      <a:pt x="2796" y="955"/>
                      <a:pt x="2872" y="1108"/>
                      <a:pt x="2964" y="1230"/>
                    </a:cubicBezTo>
                    <a:cubicBezTo>
                      <a:pt x="2933" y="1413"/>
                      <a:pt x="2887" y="1612"/>
                      <a:pt x="2857" y="1795"/>
                    </a:cubicBezTo>
                    <a:cubicBezTo>
                      <a:pt x="2643" y="1764"/>
                      <a:pt x="2460" y="1719"/>
                      <a:pt x="2276" y="1566"/>
                    </a:cubicBezTo>
                    <a:cubicBezTo>
                      <a:pt x="2062" y="1383"/>
                      <a:pt x="1955" y="1138"/>
                      <a:pt x="1925" y="848"/>
                    </a:cubicBezTo>
                    <a:cubicBezTo>
                      <a:pt x="1925" y="833"/>
                      <a:pt x="1910" y="825"/>
                      <a:pt x="1896" y="825"/>
                    </a:cubicBezTo>
                    <a:cubicBezTo>
                      <a:pt x="1883" y="825"/>
                      <a:pt x="1871" y="833"/>
                      <a:pt x="1879" y="848"/>
                    </a:cubicBezTo>
                    <a:cubicBezTo>
                      <a:pt x="1894" y="1108"/>
                      <a:pt x="2001" y="1352"/>
                      <a:pt x="2185" y="1551"/>
                    </a:cubicBezTo>
                    <a:cubicBezTo>
                      <a:pt x="2368" y="1749"/>
                      <a:pt x="2582" y="1825"/>
                      <a:pt x="2841" y="1871"/>
                    </a:cubicBezTo>
                    <a:cubicBezTo>
                      <a:pt x="2796" y="2085"/>
                      <a:pt x="2750" y="2314"/>
                      <a:pt x="2704" y="2528"/>
                    </a:cubicBezTo>
                    <a:cubicBezTo>
                      <a:pt x="2505" y="2406"/>
                      <a:pt x="2337" y="2268"/>
                      <a:pt x="2154" y="2131"/>
                    </a:cubicBezTo>
                    <a:cubicBezTo>
                      <a:pt x="1879" y="1902"/>
                      <a:pt x="1726" y="1642"/>
                      <a:pt x="1482" y="1398"/>
                    </a:cubicBezTo>
                    <a:cubicBezTo>
                      <a:pt x="1473" y="1389"/>
                      <a:pt x="1464" y="1385"/>
                      <a:pt x="1456" y="1385"/>
                    </a:cubicBezTo>
                    <a:cubicBezTo>
                      <a:pt x="1437" y="1385"/>
                      <a:pt x="1425" y="1407"/>
                      <a:pt x="1436" y="1428"/>
                    </a:cubicBezTo>
                    <a:cubicBezTo>
                      <a:pt x="1665" y="1673"/>
                      <a:pt x="1818" y="1932"/>
                      <a:pt x="2078" y="2146"/>
                    </a:cubicBezTo>
                    <a:cubicBezTo>
                      <a:pt x="2261" y="2299"/>
                      <a:pt x="2460" y="2498"/>
                      <a:pt x="2673" y="2604"/>
                    </a:cubicBezTo>
                    <a:cubicBezTo>
                      <a:pt x="2673" y="2620"/>
                      <a:pt x="2673" y="2635"/>
                      <a:pt x="2673" y="2635"/>
                    </a:cubicBezTo>
                    <a:cubicBezTo>
                      <a:pt x="2673" y="2635"/>
                      <a:pt x="2673" y="2635"/>
                      <a:pt x="2658" y="2650"/>
                    </a:cubicBezTo>
                    <a:cubicBezTo>
                      <a:pt x="2643" y="2666"/>
                      <a:pt x="2643" y="2681"/>
                      <a:pt x="2658" y="2696"/>
                    </a:cubicBezTo>
                    <a:lnTo>
                      <a:pt x="2521" y="3322"/>
                    </a:lnTo>
                    <a:cubicBezTo>
                      <a:pt x="2521" y="3338"/>
                      <a:pt x="2521" y="3353"/>
                      <a:pt x="2521" y="3368"/>
                    </a:cubicBezTo>
                    <a:cubicBezTo>
                      <a:pt x="2032" y="3139"/>
                      <a:pt x="1299" y="2757"/>
                      <a:pt x="1222" y="2177"/>
                    </a:cubicBezTo>
                    <a:cubicBezTo>
                      <a:pt x="1222" y="2159"/>
                      <a:pt x="1210" y="2150"/>
                      <a:pt x="1197" y="2150"/>
                    </a:cubicBezTo>
                    <a:cubicBezTo>
                      <a:pt x="1176" y="2150"/>
                      <a:pt x="1152" y="2170"/>
                      <a:pt x="1161" y="2207"/>
                    </a:cubicBezTo>
                    <a:cubicBezTo>
                      <a:pt x="1299" y="2849"/>
                      <a:pt x="2001" y="3124"/>
                      <a:pt x="2490" y="3475"/>
                    </a:cubicBezTo>
                    <a:cubicBezTo>
                      <a:pt x="2444" y="3719"/>
                      <a:pt x="2398" y="3949"/>
                      <a:pt x="2353" y="4193"/>
                    </a:cubicBezTo>
                    <a:cubicBezTo>
                      <a:pt x="2047" y="4086"/>
                      <a:pt x="1742" y="3949"/>
                      <a:pt x="1482" y="3735"/>
                    </a:cubicBezTo>
                    <a:cubicBezTo>
                      <a:pt x="1238" y="3551"/>
                      <a:pt x="902" y="3322"/>
                      <a:pt x="779" y="3017"/>
                    </a:cubicBezTo>
                    <a:cubicBezTo>
                      <a:pt x="779" y="3017"/>
                      <a:pt x="764" y="3017"/>
                      <a:pt x="779" y="3032"/>
                    </a:cubicBezTo>
                    <a:cubicBezTo>
                      <a:pt x="871" y="3322"/>
                      <a:pt x="1176" y="3521"/>
                      <a:pt x="1406" y="3719"/>
                    </a:cubicBezTo>
                    <a:cubicBezTo>
                      <a:pt x="1681" y="3979"/>
                      <a:pt x="1971" y="4193"/>
                      <a:pt x="2337" y="4300"/>
                    </a:cubicBezTo>
                    <a:cubicBezTo>
                      <a:pt x="2337" y="4315"/>
                      <a:pt x="2337" y="4315"/>
                      <a:pt x="2337" y="4330"/>
                    </a:cubicBezTo>
                    <a:cubicBezTo>
                      <a:pt x="2307" y="4483"/>
                      <a:pt x="2291" y="4636"/>
                      <a:pt x="2261" y="4789"/>
                    </a:cubicBezTo>
                    <a:cubicBezTo>
                      <a:pt x="1665" y="4743"/>
                      <a:pt x="840" y="4285"/>
                      <a:pt x="535" y="3842"/>
                    </a:cubicBezTo>
                    <a:lnTo>
                      <a:pt x="535" y="3842"/>
                    </a:lnTo>
                    <a:cubicBezTo>
                      <a:pt x="734" y="4193"/>
                      <a:pt x="1054" y="4392"/>
                      <a:pt x="1406" y="4560"/>
                    </a:cubicBezTo>
                    <a:cubicBezTo>
                      <a:pt x="1665" y="4697"/>
                      <a:pt x="1955" y="4850"/>
                      <a:pt x="2246" y="4865"/>
                    </a:cubicBezTo>
                    <a:cubicBezTo>
                      <a:pt x="2215" y="5140"/>
                      <a:pt x="2169" y="5430"/>
                      <a:pt x="2123" y="5705"/>
                    </a:cubicBezTo>
                    <a:cubicBezTo>
                      <a:pt x="1864" y="5613"/>
                      <a:pt x="1589" y="5568"/>
                      <a:pt x="1344" y="5461"/>
                    </a:cubicBezTo>
                    <a:cubicBezTo>
                      <a:pt x="963" y="5308"/>
                      <a:pt x="672" y="5048"/>
                      <a:pt x="443" y="4712"/>
                    </a:cubicBezTo>
                    <a:cubicBezTo>
                      <a:pt x="437" y="4701"/>
                      <a:pt x="429" y="4696"/>
                      <a:pt x="423" y="4696"/>
                    </a:cubicBezTo>
                    <a:cubicBezTo>
                      <a:pt x="411" y="4696"/>
                      <a:pt x="403" y="4709"/>
                      <a:pt x="413" y="4728"/>
                    </a:cubicBezTo>
                    <a:cubicBezTo>
                      <a:pt x="825" y="5369"/>
                      <a:pt x="1421" y="5568"/>
                      <a:pt x="2108" y="5812"/>
                    </a:cubicBezTo>
                    <a:cubicBezTo>
                      <a:pt x="2078" y="6041"/>
                      <a:pt x="2032" y="6270"/>
                      <a:pt x="2001" y="6499"/>
                    </a:cubicBezTo>
                    <a:cubicBezTo>
                      <a:pt x="1436" y="6392"/>
                      <a:pt x="703" y="6056"/>
                      <a:pt x="413" y="5552"/>
                    </a:cubicBezTo>
                    <a:cubicBezTo>
                      <a:pt x="408" y="5543"/>
                      <a:pt x="400" y="5540"/>
                      <a:pt x="391" y="5540"/>
                    </a:cubicBezTo>
                    <a:cubicBezTo>
                      <a:pt x="368" y="5540"/>
                      <a:pt x="341" y="5561"/>
                      <a:pt x="352" y="5583"/>
                    </a:cubicBezTo>
                    <a:cubicBezTo>
                      <a:pt x="535" y="5904"/>
                      <a:pt x="856" y="6102"/>
                      <a:pt x="1161" y="6270"/>
                    </a:cubicBezTo>
                    <a:cubicBezTo>
                      <a:pt x="1390" y="6377"/>
                      <a:pt x="1711" y="6576"/>
                      <a:pt x="1986" y="6591"/>
                    </a:cubicBezTo>
                    <a:cubicBezTo>
                      <a:pt x="1986" y="6606"/>
                      <a:pt x="1986" y="6606"/>
                      <a:pt x="1986" y="6622"/>
                    </a:cubicBezTo>
                    <a:cubicBezTo>
                      <a:pt x="1925" y="6942"/>
                      <a:pt x="1864" y="7278"/>
                      <a:pt x="1787" y="7599"/>
                    </a:cubicBezTo>
                    <a:cubicBezTo>
                      <a:pt x="1161" y="7446"/>
                      <a:pt x="749" y="6973"/>
                      <a:pt x="291" y="6530"/>
                    </a:cubicBezTo>
                    <a:cubicBezTo>
                      <a:pt x="280" y="6523"/>
                      <a:pt x="270" y="6520"/>
                      <a:pt x="260" y="6520"/>
                    </a:cubicBezTo>
                    <a:cubicBezTo>
                      <a:pt x="228" y="6520"/>
                      <a:pt x="206" y="6556"/>
                      <a:pt x="229" y="6591"/>
                    </a:cubicBezTo>
                    <a:cubicBezTo>
                      <a:pt x="703" y="7049"/>
                      <a:pt x="1115" y="7538"/>
                      <a:pt x="1772" y="7706"/>
                    </a:cubicBezTo>
                    <a:cubicBezTo>
                      <a:pt x="1711" y="7966"/>
                      <a:pt x="1650" y="8241"/>
                      <a:pt x="1589" y="8500"/>
                    </a:cubicBezTo>
                    <a:cubicBezTo>
                      <a:pt x="1039" y="8348"/>
                      <a:pt x="504" y="7966"/>
                      <a:pt x="153" y="7523"/>
                    </a:cubicBezTo>
                    <a:cubicBezTo>
                      <a:pt x="150" y="7516"/>
                      <a:pt x="144" y="7513"/>
                      <a:pt x="139" y="7513"/>
                    </a:cubicBezTo>
                    <a:cubicBezTo>
                      <a:pt x="121" y="7513"/>
                      <a:pt x="99" y="7545"/>
                      <a:pt x="123" y="7569"/>
                    </a:cubicBezTo>
                    <a:cubicBezTo>
                      <a:pt x="474" y="8042"/>
                      <a:pt x="1008" y="8409"/>
                      <a:pt x="1558" y="8607"/>
                    </a:cubicBezTo>
                    <a:cubicBezTo>
                      <a:pt x="1482" y="8882"/>
                      <a:pt x="1421" y="9172"/>
                      <a:pt x="1344" y="9463"/>
                    </a:cubicBezTo>
                    <a:cubicBezTo>
                      <a:pt x="795" y="9371"/>
                      <a:pt x="367" y="9035"/>
                      <a:pt x="16" y="8592"/>
                    </a:cubicBezTo>
                    <a:cubicBezTo>
                      <a:pt x="16" y="8587"/>
                      <a:pt x="14" y="8586"/>
                      <a:pt x="12" y="8586"/>
                    </a:cubicBezTo>
                    <a:cubicBezTo>
                      <a:pt x="8" y="8586"/>
                      <a:pt x="0" y="8596"/>
                      <a:pt x="0" y="8607"/>
                    </a:cubicBezTo>
                    <a:cubicBezTo>
                      <a:pt x="306" y="9020"/>
                      <a:pt x="764" y="9508"/>
                      <a:pt x="1314" y="9569"/>
                    </a:cubicBezTo>
                    <a:cubicBezTo>
                      <a:pt x="1299" y="9661"/>
                      <a:pt x="1268" y="9753"/>
                      <a:pt x="1238" y="9829"/>
                    </a:cubicBezTo>
                    <a:cubicBezTo>
                      <a:pt x="1238" y="9890"/>
                      <a:pt x="1222" y="9951"/>
                      <a:pt x="1207" y="9997"/>
                    </a:cubicBezTo>
                    <a:cubicBezTo>
                      <a:pt x="779" y="9875"/>
                      <a:pt x="397" y="9722"/>
                      <a:pt x="46" y="9447"/>
                    </a:cubicBezTo>
                    <a:cubicBezTo>
                      <a:pt x="46" y="9443"/>
                      <a:pt x="45" y="9441"/>
                      <a:pt x="43" y="9441"/>
                    </a:cubicBezTo>
                    <a:cubicBezTo>
                      <a:pt x="39" y="9441"/>
                      <a:pt x="31" y="9452"/>
                      <a:pt x="31" y="9463"/>
                    </a:cubicBezTo>
                    <a:cubicBezTo>
                      <a:pt x="367" y="9753"/>
                      <a:pt x="764" y="9951"/>
                      <a:pt x="1176" y="10089"/>
                    </a:cubicBezTo>
                    <a:cubicBezTo>
                      <a:pt x="1131" y="10257"/>
                      <a:pt x="1085" y="10440"/>
                      <a:pt x="1039" y="10608"/>
                    </a:cubicBezTo>
                    <a:cubicBezTo>
                      <a:pt x="932" y="10562"/>
                      <a:pt x="825" y="10516"/>
                      <a:pt x="718" y="10471"/>
                    </a:cubicBezTo>
                    <a:cubicBezTo>
                      <a:pt x="504" y="10410"/>
                      <a:pt x="367" y="10272"/>
                      <a:pt x="199" y="10165"/>
                    </a:cubicBezTo>
                    <a:cubicBezTo>
                      <a:pt x="168" y="10165"/>
                      <a:pt x="153" y="10180"/>
                      <a:pt x="168" y="10196"/>
                    </a:cubicBezTo>
                    <a:cubicBezTo>
                      <a:pt x="336" y="10303"/>
                      <a:pt x="443" y="10425"/>
                      <a:pt x="627" y="10501"/>
                    </a:cubicBezTo>
                    <a:cubicBezTo>
                      <a:pt x="764" y="10547"/>
                      <a:pt x="886" y="10608"/>
                      <a:pt x="1024" y="10669"/>
                    </a:cubicBezTo>
                    <a:cubicBezTo>
                      <a:pt x="825" y="11387"/>
                      <a:pt x="657" y="12136"/>
                      <a:pt x="749" y="12823"/>
                    </a:cubicBezTo>
                    <a:cubicBezTo>
                      <a:pt x="757" y="12907"/>
                      <a:pt x="839" y="12954"/>
                      <a:pt x="919" y="12954"/>
                    </a:cubicBezTo>
                    <a:cubicBezTo>
                      <a:pt x="985" y="12954"/>
                      <a:pt x="1049" y="12922"/>
                      <a:pt x="1070" y="12853"/>
                    </a:cubicBezTo>
                    <a:cubicBezTo>
                      <a:pt x="1192" y="12365"/>
                      <a:pt x="1192" y="11830"/>
                      <a:pt x="1238" y="11326"/>
                    </a:cubicBezTo>
                    <a:cubicBezTo>
                      <a:pt x="1253" y="11189"/>
                      <a:pt x="1268" y="11066"/>
                      <a:pt x="1283" y="10929"/>
                    </a:cubicBezTo>
                    <a:cubicBezTo>
                      <a:pt x="1543" y="10929"/>
                      <a:pt x="1803" y="10791"/>
                      <a:pt x="2017" y="10684"/>
                    </a:cubicBezTo>
                    <a:cubicBezTo>
                      <a:pt x="2383" y="10486"/>
                      <a:pt x="2673" y="10211"/>
                      <a:pt x="2964" y="9921"/>
                    </a:cubicBezTo>
                    <a:cubicBezTo>
                      <a:pt x="2979" y="9905"/>
                      <a:pt x="2948" y="9890"/>
                      <a:pt x="2933" y="9890"/>
                    </a:cubicBezTo>
                    <a:cubicBezTo>
                      <a:pt x="2643" y="10135"/>
                      <a:pt x="2353" y="10364"/>
                      <a:pt x="2017" y="10532"/>
                    </a:cubicBezTo>
                    <a:cubicBezTo>
                      <a:pt x="1818" y="10623"/>
                      <a:pt x="1543" y="10761"/>
                      <a:pt x="1314" y="10791"/>
                    </a:cubicBezTo>
                    <a:cubicBezTo>
                      <a:pt x="1329" y="10639"/>
                      <a:pt x="1360" y="10471"/>
                      <a:pt x="1375" y="10318"/>
                    </a:cubicBezTo>
                    <a:cubicBezTo>
                      <a:pt x="1650" y="10287"/>
                      <a:pt x="1879" y="10104"/>
                      <a:pt x="2108" y="9982"/>
                    </a:cubicBezTo>
                    <a:cubicBezTo>
                      <a:pt x="2475" y="9753"/>
                      <a:pt x="2811" y="9463"/>
                      <a:pt x="3147" y="9188"/>
                    </a:cubicBezTo>
                    <a:cubicBezTo>
                      <a:pt x="3147" y="9188"/>
                      <a:pt x="3147" y="9181"/>
                      <a:pt x="3142" y="9181"/>
                    </a:cubicBezTo>
                    <a:cubicBezTo>
                      <a:pt x="3140" y="9181"/>
                      <a:pt x="3137" y="9183"/>
                      <a:pt x="3132" y="9188"/>
                    </a:cubicBezTo>
                    <a:cubicBezTo>
                      <a:pt x="2628" y="9554"/>
                      <a:pt x="2047" y="10089"/>
                      <a:pt x="1406" y="10196"/>
                    </a:cubicBezTo>
                    <a:cubicBezTo>
                      <a:pt x="1436" y="9997"/>
                      <a:pt x="1467" y="9799"/>
                      <a:pt x="1513" y="9600"/>
                    </a:cubicBezTo>
                    <a:cubicBezTo>
                      <a:pt x="1513" y="9600"/>
                      <a:pt x="1513" y="9585"/>
                      <a:pt x="1528" y="9585"/>
                    </a:cubicBezTo>
                    <a:cubicBezTo>
                      <a:pt x="2276" y="9386"/>
                      <a:pt x="2780" y="8790"/>
                      <a:pt x="3361" y="8317"/>
                    </a:cubicBezTo>
                    <a:cubicBezTo>
                      <a:pt x="3361" y="8317"/>
                      <a:pt x="3361" y="8302"/>
                      <a:pt x="3345" y="8302"/>
                    </a:cubicBezTo>
                    <a:cubicBezTo>
                      <a:pt x="2780" y="8745"/>
                      <a:pt x="2246" y="9249"/>
                      <a:pt x="1543" y="9463"/>
                    </a:cubicBezTo>
                    <a:cubicBezTo>
                      <a:pt x="1604" y="9188"/>
                      <a:pt x="1665" y="8897"/>
                      <a:pt x="1726" y="8622"/>
                    </a:cubicBezTo>
                    <a:cubicBezTo>
                      <a:pt x="2414" y="8363"/>
                      <a:pt x="2964" y="7966"/>
                      <a:pt x="3437" y="7416"/>
                    </a:cubicBezTo>
                    <a:cubicBezTo>
                      <a:pt x="3437" y="7405"/>
                      <a:pt x="3429" y="7394"/>
                      <a:pt x="3425" y="7394"/>
                    </a:cubicBezTo>
                    <a:cubicBezTo>
                      <a:pt x="3423" y="7394"/>
                      <a:pt x="3422" y="7396"/>
                      <a:pt x="3422" y="7401"/>
                    </a:cubicBezTo>
                    <a:cubicBezTo>
                      <a:pt x="2933" y="7920"/>
                      <a:pt x="2383" y="8210"/>
                      <a:pt x="1757" y="8500"/>
                    </a:cubicBezTo>
                    <a:cubicBezTo>
                      <a:pt x="1818" y="8225"/>
                      <a:pt x="1894" y="7950"/>
                      <a:pt x="1940" y="7660"/>
                    </a:cubicBezTo>
                    <a:cubicBezTo>
                      <a:pt x="2246" y="7523"/>
                      <a:pt x="2551" y="7431"/>
                      <a:pt x="2826" y="7248"/>
                    </a:cubicBezTo>
                    <a:cubicBezTo>
                      <a:pt x="3086" y="7049"/>
                      <a:pt x="3330" y="6835"/>
                      <a:pt x="3498" y="6545"/>
                    </a:cubicBezTo>
                    <a:cubicBezTo>
                      <a:pt x="3513" y="6530"/>
                      <a:pt x="3498" y="6530"/>
                      <a:pt x="3483" y="6530"/>
                    </a:cubicBezTo>
                    <a:cubicBezTo>
                      <a:pt x="3101" y="7080"/>
                      <a:pt x="2521" y="7248"/>
                      <a:pt x="1971" y="7538"/>
                    </a:cubicBezTo>
                    <a:cubicBezTo>
                      <a:pt x="2032" y="7278"/>
                      <a:pt x="2078" y="7019"/>
                      <a:pt x="2123" y="6759"/>
                    </a:cubicBezTo>
                    <a:cubicBezTo>
                      <a:pt x="2734" y="6423"/>
                      <a:pt x="3407" y="6102"/>
                      <a:pt x="3758" y="5445"/>
                    </a:cubicBezTo>
                    <a:lnTo>
                      <a:pt x="3758" y="5445"/>
                    </a:lnTo>
                    <a:cubicBezTo>
                      <a:pt x="3376" y="6041"/>
                      <a:pt x="2734" y="6301"/>
                      <a:pt x="2139" y="6637"/>
                    </a:cubicBezTo>
                    <a:cubicBezTo>
                      <a:pt x="2154" y="6591"/>
                      <a:pt x="2154" y="6530"/>
                      <a:pt x="2169" y="6484"/>
                    </a:cubicBezTo>
                    <a:cubicBezTo>
                      <a:pt x="2200" y="6255"/>
                      <a:pt x="2246" y="6011"/>
                      <a:pt x="2276" y="5766"/>
                    </a:cubicBezTo>
                    <a:cubicBezTo>
                      <a:pt x="2628" y="5613"/>
                      <a:pt x="2964" y="5415"/>
                      <a:pt x="3284" y="5216"/>
                    </a:cubicBezTo>
                    <a:cubicBezTo>
                      <a:pt x="3513" y="5064"/>
                      <a:pt x="3758" y="4911"/>
                      <a:pt x="3911" y="4682"/>
                    </a:cubicBezTo>
                    <a:cubicBezTo>
                      <a:pt x="3911" y="4671"/>
                      <a:pt x="3903" y="4660"/>
                      <a:pt x="3893" y="4660"/>
                    </a:cubicBezTo>
                    <a:cubicBezTo>
                      <a:pt x="3889" y="4660"/>
                      <a:pt x="3884" y="4662"/>
                      <a:pt x="3880" y="4666"/>
                    </a:cubicBezTo>
                    <a:cubicBezTo>
                      <a:pt x="3559" y="5140"/>
                      <a:pt x="2826" y="5415"/>
                      <a:pt x="2291" y="5659"/>
                    </a:cubicBezTo>
                    <a:cubicBezTo>
                      <a:pt x="2322" y="5415"/>
                      <a:pt x="2353" y="5170"/>
                      <a:pt x="2398" y="4926"/>
                    </a:cubicBezTo>
                    <a:cubicBezTo>
                      <a:pt x="2994" y="4560"/>
                      <a:pt x="3681" y="4361"/>
                      <a:pt x="4063" y="3719"/>
                    </a:cubicBezTo>
                    <a:cubicBezTo>
                      <a:pt x="4063" y="3697"/>
                      <a:pt x="4047" y="3683"/>
                      <a:pt x="4038" y="3683"/>
                    </a:cubicBezTo>
                    <a:cubicBezTo>
                      <a:pt x="4035" y="3683"/>
                      <a:pt x="4033" y="3685"/>
                      <a:pt x="4033" y="3689"/>
                    </a:cubicBezTo>
                    <a:cubicBezTo>
                      <a:pt x="3651" y="4285"/>
                      <a:pt x="2979" y="4468"/>
                      <a:pt x="2414" y="4804"/>
                    </a:cubicBezTo>
                    <a:cubicBezTo>
                      <a:pt x="2429" y="4651"/>
                      <a:pt x="2460" y="4498"/>
                      <a:pt x="2475" y="4346"/>
                    </a:cubicBezTo>
                    <a:cubicBezTo>
                      <a:pt x="3116" y="4117"/>
                      <a:pt x="3865" y="3582"/>
                      <a:pt x="4201" y="3002"/>
                    </a:cubicBezTo>
                    <a:cubicBezTo>
                      <a:pt x="4220" y="2972"/>
                      <a:pt x="4208" y="2955"/>
                      <a:pt x="4189" y="2955"/>
                    </a:cubicBezTo>
                    <a:cubicBezTo>
                      <a:pt x="4179" y="2955"/>
                      <a:pt x="4166" y="2960"/>
                      <a:pt x="4155" y="2971"/>
                    </a:cubicBezTo>
                    <a:cubicBezTo>
                      <a:pt x="3819" y="3475"/>
                      <a:pt x="3116" y="4025"/>
                      <a:pt x="2505" y="4224"/>
                    </a:cubicBezTo>
                    <a:cubicBezTo>
                      <a:pt x="2536" y="3979"/>
                      <a:pt x="2582" y="3735"/>
                      <a:pt x="2628" y="3490"/>
                    </a:cubicBezTo>
                    <a:cubicBezTo>
                      <a:pt x="2628" y="3490"/>
                      <a:pt x="2628" y="3475"/>
                      <a:pt x="2628" y="3475"/>
                    </a:cubicBezTo>
                    <a:cubicBezTo>
                      <a:pt x="2918" y="3383"/>
                      <a:pt x="3208" y="3185"/>
                      <a:pt x="3452" y="3032"/>
                    </a:cubicBezTo>
                    <a:cubicBezTo>
                      <a:pt x="3758" y="2849"/>
                      <a:pt x="4033" y="2635"/>
                      <a:pt x="4231" y="2330"/>
                    </a:cubicBezTo>
                    <a:cubicBezTo>
                      <a:pt x="4242" y="2308"/>
                      <a:pt x="4215" y="2286"/>
                      <a:pt x="4192" y="2286"/>
                    </a:cubicBezTo>
                    <a:cubicBezTo>
                      <a:pt x="4183" y="2286"/>
                      <a:pt x="4175" y="2290"/>
                      <a:pt x="4170" y="2299"/>
                    </a:cubicBezTo>
                    <a:cubicBezTo>
                      <a:pt x="3895" y="2803"/>
                      <a:pt x="3208" y="3139"/>
                      <a:pt x="2643" y="3338"/>
                    </a:cubicBezTo>
                    <a:cubicBezTo>
                      <a:pt x="2673" y="3246"/>
                      <a:pt x="2689" y="3154"/>
                      <a:pt x="2704" y="3078"/>
                    </a:cubicBezTo>
                    <a:lnTo>
                      <a:pt x="2780" y="2666"/>
                    </a:lnTo>
                    <a:cubicBezTo>
                      <a:pt x="3009" y="2513"/>
                      <a:pt x="3300" y="2436"/>
                      <a:pt x="3529" y="2268"/>
                    </a:cubicBezTo>
                    <a:cubicBezTo>
                      <a:pt x="3727" y="2131"/>
                      <a:pt x="3911" y="1948"/>
                      <a:pt x="4079" y="1780"/>
                    </a:cubicBezTo>
                    <a:cubicBezTo>
                      <a:pt x="4090" y="1757"/>
                      <a:pt x="4076" y="1743"/>
                      <a:pt x="4062" y="1743"/>
                    </a:cubicBezTo>
                    <a:cubicBezTo>
                      <a:pt x="4057" y="1743"/>
                      <a:pt x="4052" y="1745"/>
                      <a:pt x="4048" y="1749"/>
                    </a:cubicBezTo>
                    <a:cubicBezTo>
                      <a:pt x="3819" y="1963"/>
                      <a:pt x="3575" y="2177"/>
                      <a:pt x="3300" y="2330"/>
                    </a:cubicBezTo>
                    <a:cubicBezTo>
                      <a:pt x="3132" y="2406"/>
                      <a:pt x="2964" y="2452"/>
                      <a:pt x="2811" y="2543"/>
                    </a:cubicBezTo>
                    <a:cubicBezTo>
                      <a:pt x="2841" y="2330"/>
                      <a:pt x="2887" y="2116"/>
                      <a:pt x="2933" y="1902"/>
                    </a:cubicBezTo>
                    <a:cubicBezTo>
                      <a:pt x="2933" y="1902"/>
                      <a:pt x="2948" y="1887"/>
                      <a:pt x="2948" y="1887"/>
                    </a:cubicBezTo>
                    <a:cubicBezTo>
                      <a:pt x="2948" y="1887"/>
                      <a:pt x="2948" y="1902"/>
                      <a:pt x="2948" y="1902"/>
                    </a:cubicBezTo>
                    <a:cubicBezTo>
                      <a:pt x="2964" y="1902"/>
                      <a:pt x="2979" y="1887"/>
                      <a:pt x="2994" y="1887"/>
                    </a:cubicBezTo>
                    <a:cubicBezTo>
                      <a:pt x="3300" y="1810"/>
                      <a:pt x="3544" y="1535"/>
                      <a:pt x="3743" y="1306"/>
                    </a:cubicBezTo>
                    <a:lnTo>
                      <a:pt x="3743" y="1306"/>
                    </a:lnTo>
                    <a:cubicBezTo>
                      <a:pt x="3529" y="1505"/>
                      <a:pt x="3269" y="1734"/>
                      <a:pt x="2979" y="1810"/>
                    </a:cubicBezTo>
                    <a:lnTo>
                      <a:pt x="2948" y="1810"/>
                    </a:lnTo>
                    <a:cubicBezTo>
                      <a:pt x="2979" y="1627"/>
                      <a:pt x="3009" y="1459"/>
                      <a:pt x="3040" y="1276"/>
                    </a:cubicBezTo>
                    <a:cubicBezTo>
                      <a:pt x="3070" y="1276"/>
                      <a:pt x="3086" y="1245"/>
                      <a:pt x="3086" y="1230"/>
                    </a:cubicBezTo>
                    <a:cubicBezTo>
                      <a:pt x="3254" y="1123"/>
                      <a:pt x="3391" y="970"/>
                      <a:pt x="3544" y="833"/>
                    </a:cubicBezTo>
                    <a:cubicBezTo>
                      <a:pt x="3544" y="833"/>
                      <a:pt x="3529" y="817"/>
                      <a:pt x="3529" y="817"/>
                    </a:cubicBezTo>
                    <a:cubicBezTo>
                      <a:pt x="3376" y="940"/>
                      <a:pt x="3223" y="1046"/>
                      <a:pt x="3070" y="1138"/>
                    </a:cubicBezTo>
                    <a:cubicBezTo>
                      <a:pt x="3132" y="772"/>
                      <a:pt x="3162" y="405"/>
                      <a:pt x="3193" y="23"/>
                    </a:cubicBezTo>
                    <a:cubicBezTo>
                      <a:pt x="3193" y="8"/>
                      <a:pt x="3181" y="0"/>
                      <a:pt x="3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81;p41">
                <a:extLst>
                  <a:ext uri="{FF2B5EF4-FFF2-40B4-BE49-F238E27FC236}">
                    <a16:creationId xmlns:a16="http://schemas.microsoft.com/office/drawing/2014/main" id="{D8201AE5-AEEB-0595-8142-B3E1CD3D249D}"/>
                  </a:ext>
                </a:extLst>
              </p:cNvPr>
              <p:cNvSpPr/>
              <p:nvPr/>
            </p:nvSpPr>
            <p:spPr>
              <a:xfrm flipH="1">
                <a:off x="971724" y="3032821"/>
                <a:ext cx="294068" cy="529078"/>
              </a:xfrm>
              <a:custGeom>
                <a:avLst/>
                <a:gdLst/>
                <a:ahLst/>
                <a:cxnLst/>
                <a:rect l="l" t="t" r="r" b="b"/>
                <a:pathLst>
                  <a:path w="6707" h="12067" extrusionOk="0">
                    <a:moveTo>
                      <a:pt x="5103" y="6446"/>
                    </a:moveTo>
                    <a:cubicBezTo>
                      <a:pt x="5469" y="8034"/>
                      <a:pt x="6706" y="10448"/>
                      <a:pt x="4980" y="11716"/>
                    </a:cubicBezTo>
                    <a:cubicBezTo>
                      <a:pt x="4507" y="12067"/>
                      <a:pt x="3850" y="11945"/>
                      <a:pt x="3361" y="11670"/>
                    </a:cubicBezTo>
                    <a:cubicBezTo>
                      <a:pt x="2720" y="11318"/>
                      <a:pt x="2109" y="10234"/>
                      <a:pt x="1803" y="9577"/>
                    </a:cubicBezTo>
                    <a:cubicBezTo>
                      <a:pt x="1574" y="9073"/>
                      <a:pt x="1483" y="8416"/>
                      <a:pt x="1299" y="7882"/>
                    </a:cubicBezTo>
                    <a:cubicBezTo>
                      <a:pt x="1101" y="7286"/>
                      <a:pt x="887" y="6706"/>
                      <a:pt x="704" y="6125"/>
                    </a:cubicBezTo>
                    <a:cubicBezTo>
                      <a:pt x="1" y="4002"/>
                      <a:pt x="261" y="1833"/>
                      <a:pt x="1574" y="0"/>
                    </a:cubicBezTo>
                    <a:cubicBezTo>
                      <a:pt x="2017" y="596"/>
                      <a:pt x="2582" y="1008"/>
                      <a:pt x="3163" y="1512"/>
                    </a:cubicBezTo>
                    <a:cubicBezTo>
                      <a:pt x="3422" y="1742"/>
                      <a:pt x="3667" y="1986"/>
                      <a:pt x="3896" y="2261"/>
                    </a:cubicBezTo>
                    <a:cubicBezTo>
                      <a:pt x="4293" y="2719"/>
                      <a:pt x="4369" y="3345"/>
                      <a:pt x="4476" y="3926"/>
                    </a:cubicBezTo>
                    <a:cubicBezTo>
                      <a:pt x="4644" y="4766"/>
                      <a:pt x="4889" y="5606"/>
                      <a:pt x="5103" y="64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82;p41">
                <a:extLst>
                  <a:ext uri="{FF2B5EF4-FFF2-40B4-BE49-F238E27FC236}">
                    <a16:creationId xmlns:a16="http://schemas.microsoft.com/office/drawing/2014/main" id="{2ACABEC7-D2E2-4386-2D3E-1A35E52E2477}"/>
                  </a:ext>
                </a:extLst>
              </p:cNvPr>
              <p:cNvSpPr/>
              <p:nvPr/>
            </p:nvSpPr>
            <p:spPr>
              <a:xfrm flipH="1">
                <a:off x="1017936" y="3069300"/>
                <a:ext cx="219532" cy="557533"/>
              </a:xfrm>
              <a:custGeom>
                <a:avLst/>
                <a:gdLst/>
                <a:ahLst/>
                <a:cxnLst/>
                <a:rect l="l" t="t" r="r" b="b"/>
                <a:pathLst>
                  <a:path w="5007" h="12716" extrusionOk="0">
                    <a:moveTo>
                      <a:pt x="100" y="3744"/>
                    </a:moveTo>
                    <a:cubicBezTo>
                      <a:pt x="97" y="3744"/>
                      <a:pt x="93" y="3751"/>
                      <a:pt x="103" y="3751"/>
                    </a:cubicBezTo>
                    <a:cubicBezTo>
                      <a:pt x="103" y="3745"/>
                      <a:pt x="102" y="3744"/>
                      <a:pt x="100" y="3744"/>
                    </a:cubicBezTo>
                    <a:close/>
                    <a:moveTo>
                      <a:pt x="995" y="0"/>
                    </a:moveTo>
                    <a:cubicBezTo>
                      <a:pt x="979" y="0"/>
                      <a:pt x="964" y="20"/>
                      <a:pt x="974" y="39"/>
                    </a:cubicBezTo>
                    <a:cubicBezTo>
                      <a:pt x="1096" y="375"/>
                      <a:pt x="1203" y="726"/>
                      <a:pt x="1295" y="1078"/>
                    </a:cubicBezTo>
                    <a:cubicBezTo>
                      <a:pt x="1035" y="940"/>
                      <a:pt x="775" y="818"/>
                      <a:pt x="562" y="619"/>
                    </a:cubicBezTo>
                    <a:cubicBezTo>
                      <a:pt x="562" y="615"/>
                      <a:pt x="560" y="613"/>
                      <a:pt x="558" y="613"/>
                    </a:cubicBezTo>
                    <a:cubicBezTo>
                      <a:pt x="554" y="613"/>
                      <a:pt x="546" y="624"/>
                      <a:pt x="546" y="635"/>
                    </a:cubicBezTo>
                    <a:cubicBezTo>
                      <a:pt x="669" y="757"/>
                      <a:pt x="806" y="848"/>
                      <a:pt x="943" y="940"/>
                    </a:cubicBezTo>
                    <a:cubicBezTo>
                      <a:pt x="1066" y="1016"/>
                      <a:pt x="1188" y="1139"/>
                      <a:pt x="1325" y="1200"/>
                    </a:cubicBezTo>
                    <a:cubicBezTo>
                      <a:pt x="1371" y="1383"/>
                      <a:pt x="1417" y="1566"/>
                      <a:pt x="1463" y="1765"/>
                    </a:cubicBezTo>
                    <a:cubicBezTo>
                      <a:pt x="1333" y="1795"/>
                      <a:pt x="1203" y="1825"/>
                      <a:pt x="1069" y="1825"/>
                    </a:cubicBezTo>
                    <a:cubicBezTo>
                      <a:pt x="998" y="1825"/>
                      <a:pt x="926" y="1817"/>
                      <a:pt x="852" y="1795"/>
                    </a:cubicBezTo>
                    <a:cubicBezTo>
                      <a:pt x="577" y="1719"/>
                      <a:pt x="363" y="1536"/>
                      <a:pt x="226" y="1291"/>
                    </a:cubicBezTo>
                    <a:cubicBezTo>
                      <a:pt x="221" y="1282"/>
                      <a:pt x="214" y="1279"/>
                      <a:pt x="207" y="1279"/>
                    </a:cubicBezTo>
                    <a:cubicBezTo>
                      <a:pt x="189" y="1279"/>
                      <a:pt x="169" y="1300"/>
                      <a:pt x="180" y="1322"/>
                    </a:cubicBezTo>
                    <a:cubicBezTo>
                      <a:pt x="317" y="1536"/>
                      <a:pt x="516" y="1719"/>
                      <a:pt x="745" y="1826"/>
                    </a:cubicBezTo>
                    <a:cubicBezTo>
                      <a:pt x="862" y="1874"/>
                      <a:pt x="974" y="1891"/>
                      <a:pt x="1083" y="1891"/>
                    </a:cubicBezTo>
                    <a:cubicBezTo>
                      <a:pt x="1215" y="1891"/>
                      <a:pt x="1344" y="1866"/>
                      <a:pt x="1478" y="1841"/>
                    </a:cubicBezTo>
                    <a:cubicBezTo>
                      <a:pt x="1539" y="2055"/>
                      <a:pt x="1585" y="2269"/>
                      <a:pt x="1631" y="2483"/>
                    </a:cubicBezTo>
                    <a:cubicBezTo>
                      <a:pt x="1417" y="2467"/>
                      <a:pt x="1188" y="2406"/>
                      <a:pt x="974" y="2361"/>
                    </a:cubicBezTo>
                    <a:cubicBezTo>
                      <a:pt x="638" y="2269"/>
                      <a:pt x="378" y="2101"/>
                      <a:pt x="58" y="1979"/>
                    </a:cubicBezTo>
                    <a:cubicBezTo>
                      <a:pt x="51" y="1977"/>
                      <a:pt x="45" y="1976"/>
                      <a:pt x="40" y="1976"/>
                    </a:cubicBezTo>
                    <a:cubicBezTo>
                      <a:pt x="8" y="1976"/>
                      <a:pt x="1" y="2011"/>
                      <a:pt x="27" y="2025"/>
                    </a:cubicBezTo>
                    <a:cubicBezTo>
                      <a:pt x="333" y="2147"/>
                      <a:pt x="577" y="2315"/>
                      <a:pt x="898" y="2406"/>
                    </a:cubicBezTo>
                    <a:cubicBezTo>
                      <a:pt x="1142" y="2467"/>
                      <a:pt x="1402" y="2559"/>
                      <a:pt x="1646" y="2574"/>
                    </a:cubicBezTo>
                    <a:cubicBezTo>
                      <a:pt x="1646" y="2574"/>
                      <a:pt x="1661" y="2590"/>
                      <a:pt x="1661" y="2605"/>
                    </a:cubicBezTo>
                    <a:cubicBezTo>
                      <a:pt x="1661" y="2605"/>
                      <a:pt x="1661" y="2605"/>
                      <a:pt x="1661" y="2620"/>
                    </a:cubicBezTo>
                    <a:cubicBezTo>
                      <a:pt x="1646" y="2635"/>
                      <a:pt x="1661" y="2651"/>
                      <a:pt x="1677" y="2666"/>
                    </a:cubicBezTo>
                    <a:cubicBezTo>
                      <a:pt x="1722" y="2865"/>
                      <a:pt x="1768" y="3078"/>
                      <a:pt x="1814" y="3292"/>
                    </a:cubicBezTo>
                    <a:cubicBezTo>
                      <a:pt x="1814" y="3308"/>
                      <a:pt x="1814" y="3308"/>
                      <a:pt x="1829" y="3323"/>
                    </a:cubicBezTo>
                    <a:cubicBezTo>
                      <a:pt x="1777" y="3324"/>
                      <a:pt x="1721" y="3325"/>
                      <a:pt x="1664" y="3325"/>
                    </a:cubicBezTo>
                    <a:cubicBezTo>
                      <a:pt x="1126" y="3325"/>
                      <a:pt x="427" y="3245"/>
                      <a:pt x="164" y="2804"/>
                    </a:cubicBezTo>
                    <a:cubicBezTo>
                      <a:pt x="156" y="2790"/>
                      <a:pt x="143" y="2785"/>
                      <a:pt x="130" y="2785"/>
                    </a:cubicBezTo>
                    <a:cubicBezTo>
                      <a:pt x="100" y="2785"/>
                      <a:pt x="71" y="2817"/>
                      <a:pt x="103" y="2849"/>
                    </a:cubicBezTo>
                    <a:cubicBezTo>
                      <a:pt x="501" y="3369"/>
                      <a:pt x="1264" y="3323"/>
                      <a:pt x="1845" y="3445"/>
                    </a:cubicBezTo>
                    <a:cubicBezTo>
                      <a:pt x="1906" y="3674"/>
                      <a:pt x="1967" y="3903"/>
                      <a:pt x="2028" y="4148"/>
                    </a:cubicBezTo>
                    <a:cubicBezTo>
                      <a:pt x="1898" y="4159"/>
                      <a:pt x="1770" y="4167"/>
                      <a:pt x="1642" y="4167"/>
                    </a:cubicBezTo>
                    <a:cubicBezTo>
                      <a:pt x="1441" y="4167"/>
                      <a:pt x="1241" y="4149"/>
                      <a:pt x="1035" y="4102"/>
                    </a:cubicBezTo>
                    <a:cubicBezTo>
                      <a:pt x="745" y="4025"/>
                      <a:pt x="333" y="3964"/>
                      <a:pt x="103" y="3751"/>
                    </a:cubicBezTo>
                    <a:lnTo>
                      <a:pt x="103" y="3751"/>
                    </a:lnTo>
                    <a:cubicBezTo>
                      <a:pt x="317" y="3980"/>
                      <a:pt x="684" y="4041"/>
                      <a:pt x="974" y="4117"/>
                    </a:cubicBezTo>
                    <a:cubicBezTo>
                      <a:pt x="1240" y="4210"/>
                      <a:pt x="1516" y="4276"/>
                      <a:pt x="1793" y="4276"/>
                    </a:cubicBezTo>
                    <a:cubicBezTo>
                      <a:pt x="1881" y="4276"/>
                      <a:pt x="1970" y="4269"/>
                      <a:pt x="2059" y="4255"/>
                    </a:cubicBezTo>
                    <a:cubicBezTo>
                      <a:pt x="2059" y="4255"/>
                      <a:pt x="2059" y="4270"/>
                      <a:pt x="2074" y="4285"/>
                    </a:cubicBezTo>
                    <a:cubicBezTo>
                      <a:pt x="2120" y="4423"/>
                      <a:pt x="2150" y="4575"/>
                      <a:pt x="2196" y="4728"/>
                    </a:cubicBezTo>
                    <a:cubicBezTo>
                      <a:pt x="1978" y="4807"/>
                      <a:pt x="1698" y="4845"/>
                      <a:pt x="1410" y="4845"/>
                    </a:cubicBezTo>
                    <a:cubicBezTo>
                      <a:pt x="970" y="4845"/>
                      <a:pt x="511" y="4757"/>
                      <a:pt x="226" y="4591"/>
                    </a:cubicBezTo>
                    <a:lnTo>
                      <a:pt x="226" y="4591"/>
                    </a:lnTo>
                    <a:cubicBezTo>
                      <a:pt x="562" y="4820"/>
                      <a:pt x="928" y="4866"/>
                      <a:pt x="1325" y="4881"/>
                    </a:cubicBezTo>
                    <a:cubicBezTo>
                      <a:pt x="1431" y="4881"/>
                      <a:pt x="1540" y="4885"/>
                      <a:pt x="1651" y="4885"/>
                    </a:cubicBezTo>
                    <a:cubicBezTo>
                      <a:pt x="1845" y="4885"/>
                      <a:pt x="2042" y="4872"/>
                      <a:pt x="2227" y="4804"/>
                    </a:cubicBezTo>
                    <a:cubicBezTo>
                      <a:pt x="2303" y="5079"/>
                      <a:pt x="2379" y="5339"/>
                      <a:pt x="2456" y="5614"/>
                    </a:cubicBezTo>
                    <a:cubicBezTo>
                      <a:pt x="2181" y="5644"/>
                      <a:pt x="1921" y="5706"/>
                      <a:pt x="1646" y="5721"/>
                    </a:cubicBezTo>
                    <a:cubicBezTo>
                      <a:pt x="1604" y="5724"/>
                      <a:pt x="1562" y="5726"/>
                      <a:pt x="1521" y="5726"/>
                    </a:cubicBezTo>
                    <a:cubicBezTo>
                      <a:pt x="1159" y="5726"/>
                      <a:pt x="831" y="5607"/>
                      <a:pt x="516" y="5415"/>
                    </a:cubicBezTo>
                    <a:cubicBezTo>
                      <a:pt x="513" y="5412"/>
                      <a:pt x="509" y="5411"/>
                      <a:pt x="506" y="5411"/>
                    </a:cubicBezTo>
                    <a:cubicBezTo>
                      <a:pt x="491" y="5411"/>
                      <a:pt x="476" y="5434"/>
                      <a:pt x="501" y="5446"/>
                    </a:cubicBezTo>
                    <a:cubicBezTo>
                      <a:pt x="892" y="5707"/>
                      <a:pt x="1278" y="5780"/>
                      <a:pt x="1683" y="5780"/>
                    </a:cubicBezTo>
                    <a:cubicBezTo>
                      <a:pt x="1941" y="5780"/>
                      <a:pt x="2207" y="5751"/>
                      <a:pt x="2486" y="5721"/>
                    </a:cubicBezTo>
                    <a:cubicBezTo>
                      <a:pt x="2563" y="5950"/>
                      <a:pt x="2624" y="6164"/>
                      <a:pt x="2685" y="6393"/>
                    </a:cubicBezTo>
                    <a:cubicBezTo>
                      <a:pt x="2461" y="6447"/>
                      <a:pt x="2199" y="6480"/>
                      <a:pt x="1936" y="6480"/>
                    </a:cubicBezTo>
                    <a:cubicBezTo>
                      <a:pt x="1534" y="6480"/>
                      <a:pt x="1129" y="6403"/>
                      <a:pt x="852" y="6210"/>
                    </a:cubicBezTo>
                    <a:cubicBezTo>
                      <a:pt x="841" y="6203"/>
                      <a:pt x="831" y="6200"/>
                      <a:pt x="823" y="6200"/>
                    </a:cubicBezTo>
                    <a:cubicBezTo>
                      <a:pt x="795" y="6200"/>
                      <a:pt x="783" y="6232"/>
                      <a:pt x="806" y="6255"/>
                    </a:cubicBezTo>
                    <a:cubicBezTo>
                      <a:pt x="1112" y="6469"/>
                      <a:pt x="1478" y="6515"/>
                      <a:pt x="1829" y="6530"/>
                    </a:cubicBezTo>
                    <a:cubicBezTo>
                      <a:pt x="1959" y="6530"/>
                      <a:pt x="2116" y="6542"/>
                      <a:pt x="2272" y="6542"/>
                    </a:cubicBezTo>
                    <a:cubicBezTo>
                      <a:pt x="2429" y="6542"/>
                      <a:pt x="2585" y="6530"/>
                      <a:pt x="2715" y="6485"/>
                    </a:cubicBezTo>
                    <a:lnTo>
                      <a:pt x="2715" y="6500"/>
                    </a:lnTo>
                    <a:cubicBezTo>
                      <a:pt x="2807" y="6821"/>
                      <a:pt x="2883" y="7157"/>
                      <a:pt x="2960" y="7477"/>
                    </a:cubicBezTo>
                    <a:cubicBezTo>
                      <a:pt x="2841" y="7500"/>
                      <a:pt x="2725" y="7510"/>
                      <a:pt x="2610" y="7510"/>
                    </a:cubicBezTo>
                    <a:cubicBezTo>
                      <a:pt x="2107" y="7510"/>
                      <a:pt x="1640" y="7316"/>
                      <a:pt x="1142" y="7141"/>
                    </a:cubicBezTo>
                    <a:cubicBezTo>
                      <a:pt x="1137" y="7140"/>
                      <a:pt x="1132" y="7139"/>
                      <a:pt x="1128" y="7139"/>
                    </a:cubicBezTo>
                    <a:cubicBezTo>
                      <a:pt x="1093" y="7139"/>
                      <a:pt x="1084" y="7189"/>
                      <a:pt x="1112" y="7202"/>
                    </a:cubicBezTo>
                    <a:cubicBezTo>
                      <a:pt x="1627" y="7391"/>
                      <a:pt x="2111" y="7600"/>
                      <a:pt x="2633" y="7600"/>
                    </a:cubicBezTo>
                    <a:cubicBezTo>
                      <a:pt x="2745" y="7600"/>
                      <a:pt x="2859" y="7591"/>
                      <a:pt x="2975" y="7569"/>
                    </a:cubicBezTo>
                    <a:cubicBezTo>
                      <a:pt x="3036" y="7844"/>
                      <a:pt x="3097" y="8104"/>
                      <a:pt x="3143" y="8379"/>
                    </a:cubicBezTo>
                    <a:cubicBezTo>
                      <a:pt x="3020" y="8399"/>
                      <a:pt x="2893" y="8409"/>
                      <a:pt x="2764" y="8409"/>
                    </a:cubicBezTo>
                    <a:cubicBezTo>
                      <a:pt x="2314" y="8409"/>
                      <a:pt x="1839" y="8290"/>
                      <a:pt x="1448" y="8088"/>
                    </a:cubicBezTo>
                    <a:cubicBezTo>
                      <a:pt x="1444" y="8087"/>
                      <a:pt x="1441" y="8086"/>
                      <a:pt x="1438" y="8086"/>
                    </a:cubicBezTo>
                    <a:cubicBezTo>
                      <a:pt x="1411" y="8086"/>
                      <a:pt x="1390" y="8136"/>
                      <a:pt x="1417" y="8149"/>
                    </a:cubicBezTo>
                    <a:cubicBezTo>
                      <a:pt x="1872" y="8383"/>
                      <a:pt x="2393" y="8496"/>
                      <a:pt x="2906" y="8496"/>
                    </a:cubicBezTo>
                    <a:cubicBezTo>
                      <a:pt x="2995" y="8496"/>
                      <a:pt x="3085" y="8492"/>
                      <a:pt x="3174" y="8485"/>
                    </a:cubicBezTo>
                    <a:cubicBezTo>
                      <a:pt x="3219" y="8776"/>
                      <a:pt x="3280" y="9051"/>
                      <a:pt x="3326" y="9341"/>
                    </a:cubicBezTo>
                    <a:cubicBezTo>
                      <a:pt x="3165" y="9392"/>
                      <a:pt x="3003" y="9415"/>
                      <a:pt x="2842" y="9415"/>
                    </a:cubicBezTo>
                    <a:cubicBezTo>
                      <a:pt x="2472" y="9415"/>
                      <a:pt x="2109" y="9293"/>
                      <a:pt x="1768" y="9112"/>
                    </a:cubicBezTo>
                    <a:cubicBezTo>
                      <a:pt x="1753" y="9112"/>
                      <a:pt x="1738" y="9127"/>
                      <a:pt x="1753" y="9142"/>
                    </a:cubicBezTo>
                    <a:cubicBezTo>
                      <a:pt x="2097" y="9326"/>
                      <a:pt x="2537" y="9518"/>
                      <a:pt x="2954" y="9518"/>
                    </a:cubicBezTo>
                    <a:cubicBezTo>
                      <a:pt x="3092" y="9518"/>
                      <a:pt x="3228" y="9497"/>
                      <a:pt x="3357" y="9448"/>
                    </a:cubicBezTo>
                    <a:cubicBezTo>
                      <a:pt x="3372" y="9539"/>
                      <a:pt x="3387" y="9646"/>
                      <a:pt x="3403" y="9738"/>
                    </a:cubicBezTo>
                    <a:cubicBezTo>
                      <a:pt x="3418" y="9784"/>
                      <a:pt x="3418" y="9845"/>
                      <a:pt x="3433" y="9906"/>
                    </a:cubicBezTo>
                    <a:cubicBezTo>
                      <a:pt x="3210" y="9938"/>
                      <a:pt x="2991" y="9961"/>
                      <a:pt x="2769" y="9961"/>
                    </a:cubicBezTo>
                    <a:cubicBezTo>
                      <a:pt x="2566" y="9961"/>
                      <a:pt x="2362" y="9942"/>
                      <a:pt x="2150" y="9891"/>
                    </a:cubicBezTo>
                    <a:cubicBezTo>
                      <a:pt x="2150" y="9888"/>
                      <a:pt x="2150" y="9886"/>
                      <a:pt x="2149" y="9886"/>
                    </a:cubicBezTo>
                    <a:cubicBezTo>
                      <a:pt x="2145" y="9886"/>
                      <a:pt x="2138" y="9906"/>
                      <a:pt x="2150" y="9906"/>
                    </a:cubicBezTo>
                    <a:cubicBezTo>
                      <a:pt x="2419" y="9983"/>
                      <a:pt x="2693" y="10017"/>
                      <a:pt x="2966" y="10017"/>
                    </a:cubicBezTo>
                    <a:cubicBezTo>
                      <a:pt x="3128" y="10017"/>
                      <a:pt x="3289" y="10005"/>
                      <a:pt x="3448" y="9982"/>
                    </a:cubicBezTo>
                    <a:cubicBezTo>
                      <a:pt x="3479" y="10166"/>
                      <a:pt x="3510" y="10349"/>
                      <a:pt x="3540" y="10517"/>
                    </a:cubicBezTo>
                    <a:cubicBezTo>
                      <a:pt x="3433" y="10517"/>
                      <a:pt x="3311" y="10517"/>
                      <a:pt x="3189" y="10532"/>
                    </a:cubicBezTo>
                    <a:cubicBezTo>
                      <a:pt x="3147" y="10538"/>
                      <a:pt x="3107" y="10541"/>
                      <a:pt x="3068" y="10541"/>
                    </a:cubicBezTo>
                    <a:cubicBezTo>
                      <a:pt x="2908" y="10541"/>
                      <a:pt x="2765" y="10499"/>
                      <a:pt x="2593" y="10486"/>
                    </a:cubicBezTo>
                    <a:cubicBezTo>
                      <a:pt x="2578" y="10486"/>
                      <a:pt x="2563" y="10502"/>
                      <a:pt x="2593" y="10517"/>
                    </a:cubicBezTo>
                    <a:cubicBezTo>
                      <a:pt x="2760" y="10531"/>
                      <a:pt x="2901" y="10595"/>
                      <a:pt x="3075" y="10595"/>
                    </a:cubicBezTo>
                    <a:cubicBezTo>
                      <a:pt x="3092" y="10595"/>
                      <a:pt x="3110" y="10595"/>
                      <a:pt x="3128" y="10593"/>
                    </a:cubicBezTo>
                    <a:lnTo>
                      <a:pt x="3555" y="10593"/>
                    </a:lnTo>
                    <a:cubicBezTo>
                      <a:pt x="3678" y="11311"/>
                      <a:pt x="3846" y="12075"/>
                      <a:pt x="4212" y="12655"/>
                    </a:cubicBezTo>
                    <a:cubicBezTo>
                      <a:pt x="4244" y="12697"/>
                      <a:pt x="4293" y="12716"/>
                      <a:pt x="4344" y="12716"/>
                    </a:cubicBezTo>
                    <a:cubicBezTo>
                      <a:pt x="4439" y="12716"/>
                      <a:pt x="4538" y="12649"/>
                      <a:pt x="4518" y="12548"/>
                    </a:cubicBezTo>
                    <a:cubicBezTo>
                      <a:pt x="4426" y="12044"/>
                      <a:pt x="4197" y="11571"/>
                      <a:pt x="4029" y="11082"/>
                    </a:cubicBezTo>
                    <a:cubicBezTo>
                      <a:pt x="3983" y="10960"/>
                      <a:pt x="3953" y="10838"/>
                      <a:pt x="3907" y="10700"/>
                    </a:cubicBezTo>
                    <a:cubicBezTo>
                      <a:pt x="4136" y="10593"/>
                      <a:pt x="4304" y="10364"/>
                      <a:pt x="4457" y="10166"/>
                    </a:cubicBezTo>
                    <a:cubicBezTo>
                      <a:pt x="4701" y="9845"/>
                      <a:pt x="4854" y="9478"/>
                      <a:pt x="5006" y="9081"/>
                    </a:cubicBezTo>
                    <a:cubicBezTo>
                      <a:pt x="5006" y="9072"/>
                      <a:pt x="4996" y="9064"/>
                      <a:pt x="4985" y="9064"/>
                    </a:cubicBezTo>
                    <a:cubicBezTo>
                      <a:pt x="4976" y="9064"/>
                      <a:pt x="4967" y="9068"/>
                      <a:pt x="4961" y="9081"/>
                    </a:cubicBezTo>
                    <a:cubicBezTo>
                      <a:pt x="4808" y="9417"/>
                      <a:pt x="4640" y="9753"/>
                      <a:pt x="4395" y="10043"/>
                    </a:cubicBezTo>
                    <a:cubicBezTo>
                      <a:pt x="4258" y="10196"/>
                      <a:pt x="4059" y="10441"/>
                      <a:pt x="3861" y="10578"/>
                    </a:cubicBezTo>
                    <a:cubicBezTo>
                      <a:pt x="3815" y="10425"/>
                      <a:pt x="3769" y="10257"/>
                      <a:pt x="3723" y="10105"/>
                    </a:cubicBezTo>
                    <a:cubicBezTo>
                      <a:pt x="3953" y="9967"/>
                      <a:pt x="4105" y="9707"/>
                      <a:pt x="4243" y="9494"/>
                    </a:cubicBezTo>
                    <a:cubicBezTo>
                      <a:pt x="4487" y="9142"/>
                      <a:pt x="4655" y="8745"/>
                      <a:pt x="4854" y="8348"/>
                    </a:cubicBezTo>
                    <a:cubicBezTo>
                      <a:pt x="4854" y="8348"/>
                      <a:pt x="4847" y="8341"/>
                      <a:pt x="4842" y="8341"/>
                    </a:cubicBezTo>
                    <a:cubicBezTo>
                      <a:pt x="4840" y="8341"/>
                      <a:pt x="4838" y="8343"/>
                      <a:pt x="4838" y="8348"/>
                    </a:cubicBezTo>
                    <a:cubicBezTo>
                      <a:pt x="4533" y="8898"/>
                      <a:pt x="4243" y="9616"/>
                      <a:pt x="3693" y="9998"/>
                    </a:cubicBezTo>
                    <a:cubicBezTo>
                      <a:pt x="3647" y="9799"/>
                      <a:pt x="3601" y="9616"/>
                      <a:pt x="3555" y="9417"/>
                    </a:cubicBezTo>
                    <a:cubicBezTo>
                      <a:pt x="3555" y="9402"/>
                      <a:pt x="3540" y="9387"/>
                      <a:pt x="3540" y="9387"/>
                    </a:cubicBezTo>
                    <a:cubicBezTo>
                      <a:pt x="4151" y="8898"/>
                      <a:pt x="4350" y="8149"/>
                      <a:pt x="4670" y="7462"/>
                    </a:cubicBezTo>
                    <a:cubicBezTo>
                      <a:pt x="4681" y="7462"/>
                      <a:pt x="4677" y="7455"/>
                      <a:pt x="4669" y="7455"/>
                    </a:cubicBezTo>
                    <a:cubicBezTo>
                      <a:pt x="4665" y="7455"/>
                      <a:pt x="4660" y="7457"/>
                      <a:pt x="4655" y="7462"/>
                    </a:cubicBezTo>
                    <a:cubicBezTo>
                      <a:pt x="4334" y="8104"/>
                      <a:pt x="4059" y="8776"/>
                      <a:pt x="3510" y="9264"/>
                    </a:cubicBezTo>
                    <a:cubicBezTo>
                      <a:pt x="3448" y="8990"/>
                      <a:pt x="3387" y="8699"/>
                      <a:pt x="3326" y="8424"/>
                    </a:cubicBezTo>
                    <a:cubicBezTo>
                      <a:pt x="3846" y="7905"/>
                      <a:pt x="4166" y="7325"/>
                      <a:pt x="4365" y="6622"/>
                    </a:cubicBezTo>
                    <a:cubicBezTo>
                      <a:pt x="4365" y="6611"/>
                      <a:pt x="4357" y="6600"/>
                      <a:pt x="4353" y="6600"/>
                    </a:cubicBezTo>
                    <a:cubicBezTo>
                      <a:pt x="4351" y="6600"/>
                      <a:pt x="4350" y="6602"/>
                      <a:pt x="4350" y="6607"/>
                    </a:cubicBezTo>
                    <a:cubicBezTo>
                      <a:pt x="4121" y="7279"/>
                      <a:pt x="3754" y="7783"/>
                      <a:pt x="3311" y="8302"/>
                    </a:cubicBezTo>
                    <a:cubicBezTo>
                      <a:pt x="3250" y="8027"/>
                      <a:pt x="3189" y="7752"/>
                      <a:pt x="3112" y="7477"/>
                    </a:cubicBezTo>
                    <a:cubicBezTo>
                      <a:pt x="3326" y="7218"/>
                      <a:pt x="3571" y="7004"/>
                      <a:pt x="3739" y="6729"/>
                    </a:cubicBezTo>
                    <a:cubicBezTo>
                      <a:pt x="3891" y="6439"/>
                      <a:pt x="4029" y="6133"/>
                      <a:pt x="4059" y="5813"/>
                    </a:cubicBezTo>
                    <a:cubicBezTo>
                      <a:pt x="4059" y="5802"/>
                      <a:pt x="4052" y="5791"/>
                      <a:pt x="4042" y="5791"/>
                    </a:cubicBezTo>
                    <a:cubicBezTo>
                      <a:pt x="4038" y="5791"/>
                      <a:pt x="4033" y="5793"/>
                      <a:pt x="4029" y="5797"/>
                    </a:cubicBezTo>
                    <a:cubicBezTo>
                      <a:pt x="3922" y="6454"/>
                      <a:pt x="3464" y="6851"/>
                      <a:pt x="3097" y="7355"/>
                    </a:cubicBezTo>
                    <a:cubicBezTo>
                      <a:pt x="3036" y="7096"/>
                      <a:pt x="2960" y="6836"/>
                      <a:pt x="2899" y="6576"/>
                    </a:cubicBezTo>
                    <a:cubicBezTo>
                      <a:pt x="3311" y="6011"/>
                      <a:pt x="3784" y="5446"/>
                      <a:pt x="3830" y="4697"/>
                    </a:cubicBezTo>
                    <a:lnTo>
                      <a:pt x="3815" y="4697"/>
                    </a:lnTo>
                    <a:cubicBezTo>
                      <a:pt x="3739" y="5400"/>
                      <a:pt x="3250" y="5904"/>
                      <a:pt x="2853" y="6454"/>
                    </a:cubicBezTo>
                    <a:cubicBezTo>
                      <a:pt x="2853" y="6408"/>
                      <a:pt x="2837" y="6362"/>
                      <a:pt x="2822" y="6317"/>
                    </a:cubicBezTo>
                    <a:cubicBezTo>
                      <a:pt x="2746" y="6072"/>
                      <a:pt x="2685" y="5843"/>
                      <a:pt x="2608" y="5614"/>
                    </a:cubicBezTo>
                    <a:cubicBezTo>
                      <a:pt x="2868" y="5324"/>
                      <a:pt x="3097" y="5003"/>
                      <a:pt x="3296" y="4682"/>
                    </a:cubicBezTo>
                    <a:cubicBezTo>
                      <a:pt x="3433" y="4453"/>
                      <a:pt x="3601" y="4224"/>
                      <a:pt x="3632" y="3949"/>
                    </a:cubicBezTo>
                    <a:cubicBezTo>
                      <a:pt x="3632" y="3938"/>
                      <a:pt x="3624" y="3927"/>
                      <a:pt x="3614" y="3927"/>
                    </a:cubicBezTo>
                    <a:cubicBezTo>
                      <a:pt x="3610" y="3927"/>
                      <a:pt x="3606" y="3929"/>
                      <a:pt x="3601" y="3934"/>
                    </a:cubicBezTo>
                    <a:cubicBezTo>
                      <a:pt x="3510" y="4514"/>
                      <a:pt x="2960" y="5064"/>
                      <a:pt x="2578" y="5507"/>
                    </a:cubicBezTo>
                    <a:cubicBezTo>
                      <a:pt x="2501" y="5278"/>
                      <a:pt x="2440" y="5034"/>
                      <a:pt x="2364" y="4789"/>
                    </a:cubicBezTo>
                    <a:cubicBezTo>
                      <a:pt x="2746" y="4224"/>
                      <a:pt x="3296" y="3735"/>
                      <a:pt x="3357" y="3002"/>
                    </a:cubicBezTo>
                    <a:cubicBezTo>
                      <a:pt x="3357" y="2987"/>
                      <a:pt x="3349" y="2979"/>
                      <a:pt x="3342" y="2979"/>
                    </a:cubicBezTo>
                    <a:cubicBezTo>
                      <a:pt x="3334" y="2979"/>
                      <a:pt x="3326" y="2987"/>
                      <a:pt x="3326" y="3002"/>
                    </a:cubicBezTo>
                    <a:cubicBezTo>
                      <a:pt x="3235" y="3689"/>
                      <a:pt x="2700" y="4132"/>
                      <a:pt x="2333" y="4682"/>
                    </a:cubicBezTo>
                    <a:lnTo>
                      <a:pt x="2196" y="4239"/>
                    </a:lnTo>
                    <a:cubicBezTo>
                      <a:pt x="2685" y="3766"/>
                      <a:pt x="3128" y="2956"/>
                      <a:pt x="3189" y="2284"/>
                    </a:cubicBezTo>
                    <a:cubicBezTo>
                      <a:pt x="3197" y="2267"/>
                      <a:pt x="3183" y="2255"/>
                      <a:pt x="3168" y="2255"/>
                    </a:cubicBezTo>
                    <a:cubicBezTo>
                      <a:pt x="3155" y="2255"/>
                      <a:pt x="3143" y="2263"/>
                      <a:pt x="3143" y="2284"/>
                    </a:cubicBezTo>
                    <a:cubicBezTo>
                      <a:pt x="3036" y="2880"/>
                      <a:pt x="2639" y="3689"/>
                      <a:pt x="2165" y="4132"/>
                    </a:cubicBezTo>
                    <a:cubicBezTo>
                      <a:pt x="2104" y="3888"/>
                      <a:pt x="2028" y="3644"/>
                      <a:pt x="1967" y="3414"/>
                    </a:cubicBezTo>
                    <a:cubicBezTo>
                      <a:pt x="1967" y="3399"/>
                      <a:pt x="1967" y="3399"/>
                      <a:pt x="1967" y="3384"/>
                    </a:cubicBezTo>
                    <a:cubicBezTo>
                      <a:pt x="2196" y="3185"/>
                      <a:pt x="2364" y="2880"/>
                      <a:pt x="2532" y="2635"/>
                    </a:cubicBezTo>
                    <a:cubicBezTo>
                      <a:pt x="2715" y="2345"/>
                      <a:pt x="2883" y="2025"/>
                      <a:pt x="2929" y="1673"/>
                    </a:cubicBezTo>
                    <a:cubicBezTo>
                      <a:pt x="2929" y="1648"/>
                      <a:pt x="2911" y="1637"/>
                      <a:pt x="2894" y="1637"/>
                    </a:cubicBezTo>
                    <a:cubicBezTo>
                      <a:pt x="2880" y="1637"/>
                      <a:pt x="2868" y="1644"/>
                      <a:pt x="2868" y="1658"/>
                    </a:cubicBezTo>
                    <a:cubicBezTo>
                      <a:pt x="2822" y="2254"/>
                      <a:pt x="2349" y="2849"/>
                      <a:pt x="1921" y="3262"/>
                    </a:cubicBezTo>
                    <a:cubicBezTo>
                      <a:pt x="1906" y="3170"/>
                      <a:pt x="1875" y="3078"/>
                      <a:pt x="1860" y="2987"/>
                    </a:cubicBezTo>
                    <a:cubicBezTo>
                      <a:pt x="1829" y="2865"/>
                      <a:pt x="1799" y="2727"/>
                      <a:pt x="1768" y="2590"/>
                    </a:cubicBezTo>
                    <a:cubicBezTo>
                      <a:pt x="1906" y="2345"/>
                      <a:pt x="2135" y="2162"/>
                      <a:pt x="2272" y="1918"/>
                    </a:cubicBezTo>
                    <a:cubicBezTo>
                      <a:pt x="2395" y="1688"/>
                      <a:pt x="2486" y="1459"/>
                      <a:pt x="2563" y="1230"/>
                    </a:cubicBezTo>
                    <a:cubicBezTo>
                      <a:pt x="2572" y="1211"/>
                      <a:pt x="2558" y="1198"/>
                      <a:pt x="2546" y="1198"/>
                    </a:cubicBezTo>
                    <a:cubicBezTo>
                      <a:pt x="2539" y="1198"/>
                      <a:pt x="2532" y="1203"/>
                      <a:pt x="2532" y="1215"/>
                    </a:cubicBezTo>
                    <a:cubicBezTo>
                      <a:pt x="2410" y="1505"/>
                      <a:pt x="2288" y="1795"/>
                      <a:pt x="2089" y="2055"/>
                    </a:cubicBezTo>
                    <a:cubicBezTo>
                      <a:pt x="1982" y="2208"/>
                      <a:pt x="1845" y="2315"/>
                      <a:pt x="1738" y="2467"/>
                    </a:cubicBezTo>
                    <a:cubicBezTo>
                      <a:pt x="1692" y="2254"/>
                      <a:pt x="1631" y="2040"/>
                      <a:pt x="1585" y="1826"/>
                    </a:cubicBezTo>
                    <a:lnTo>
                      <a:pt x="1585" y="1811"/>
                    </a:lnTo>
                    <a:lnTo>
                      <a:pt x="1600" y="1811"/>
                    </a:lnTo>
                    <a:cubicBezTo>
                      <a:pt x="1616" y="1811"/>
                      <a:pt x="1616" y="1795"/>
                      <a:pt x="1616" y="1780"/>
                    </a:cubicBezTo>
                    <a:cubicBezTo>
                      <a:pt x="1875" y="1582"/>
                      <a:pt x="1982" y="1246"/>
                      <a:pt x="2074" y="940"/>
                    </a:cubicBezTo>
                    <a:cubicBezTo>
                      <a:pt x="2074" y="940"/>
                      <a:pt x="2067" y="933"/>
                      <a:pt x="2062" y="933"/>
                    </a:cubicBezTo>
                    <a:cubicBezTo>
                      <a:pt x="2060" y="933"/>
                      <a:pt x="2059" y="935"/>
                      <a:pt x="2059" y="940"/>
                    </a:cubicBezTo>
                    <a:cubicBezTo>
                      <a:pt x="1936" y="1215"/>
                      <a:pt x="1814" y="1520"/>
                      <a:pt x="1585" y="1734"/>
                    </a:cubicBezTo>
                    <a:lnTo>
                      <a:pt x="1554" y="1734"/>
                    </a:lnTo>
                    <a:cubicBezTo>
                      <a:pt x="1509" y="1566"/>
                      <a:pt x="1463" y="1383"/>
                      <a:pt x="1417" y="1215"/>
                    </a:cubicBezTo>
                    <a:cubicBezTo>
                      <a:pt x="1432" y="1200"/>
                      <a:pt x="1448" y="1169"/>
                      <a:pt x="1432" y="1154"/>
                    </a:cubicBezTo>
                    <a:cubicBezTo>
                      <a:pt x="1539" y="986"/>
                      <a:pt x="1616" y="787"/>
                      <a:pt x="1677" y="604"/>
                    </a:cubicBezTo>
                    <a:cubicBezTo>
                      <a:pt x="1692" y="589"/>
                      <a:pt x="1661" y="589"/>
                      <a:pt x="1661" y="589"/>
                    </a:cubicBezTo>
                    <a:cubicBezTo>
                      <a:pt x="1585" y="772"/>
                      <a:pt x="1493" y="925"/>
                      <a:pt x="1386" y="1078"/>
                    </a:cubicBezTo>
                    <a:cubicBezTo>
                      <a:pt x="1280" y="726"/>
                      <a:pt x="1157" y="360"/>
                      <a:pt x="1020" y="24"/>
                    </a:cubicBezTo>
                    <a:cubicBezTo>
                      <a:pt x="1014" y="7"/>
                      <a:pt x="1005" y="0"/>
                      <a:pt x="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83;p41">
                <a:extLst>
                  <a:ext uri="{FF2B5EF4-FFF2-40B4-BE49-F238E27FC236}">
                    <a16:creationId xmlns:a16="http://schemas.microsoft.com/office/drawing/2014/main" id="{4936B146-3E26-A208-BD97-0999DFB0F1D9}"/>
                  </a:ext>
                </a:extLst>
              </p:cNvPr>
              <p:cNvSpPr/>
              <p:nvPr/>
            </p:nvSpPr>
            <p:spPr>
              <a:xfrm flipH="1">
                <a:off x="837777" y="2882125"/>
                <a:ext cx="292052" cy="673108"/>
              </a:xfrm>
              <a:custGeom>
                <a:avLst/>
                <a:gdLst/>
                <a:ahLst/>
                <a:cxnLst/>
                <a:rect l="l" t="t" r="r" b="b"/>
                <a:pathLst>
                  <a:path w="6661" h="15352" extrusionOk="0">
                    <a:moveTo>
                      <a:pt x="5637" y="8661"/>
                    </a:moveTo>
                    <a:cubicBezTo>
                      <a:pt x="5728" y="10677"/>
                      <a:pt x="6660" y="13885"/>
                      <a:pt x="4277" y="15046"/>
                    </a:cubicBezTo>
                    <a:cubicBezTo>
                      <a:pt x="3621" y="15351"/>
                      <a:pt x="2857" y="15046"/>
                      <a:pt x="2322" y="14603"/>
                    </a:cubicBezTo>
                    <a:cubicBezTo>
                      <a:pt x="1620" y="14038"/>
                      <a:pt x="1131" y="12571"/>
                      <a:pt x="917" y="11716"/>
                    </a:cubicBezTo>
                    <a:cubicBezTo>
                      <a:pt x="749" y="11029"/>
                      <a:pt x="795" y="10219"/>
                      <a:pt x="688" y="9516"/>
                    </a:cubicBezTo>
                    <a:cubicBezTo>
                      <a:pt x="581" y="8753"/>
                      <a:pt x="474" y="8004"/>
                      <a:pt x="367" y="7241"/>
                    </a:cubicBezTo>
                    <a:cubicBezTo>
                      <a:pt x="1" y="4506"/>
                      <a:pt x="825" y="1925"/>
                      <a:pt x="2842" y="1"/>
                    </a:cubicBezTo>
                    <a:cubicBezTo>
                      <a:pt x="3254" y="825"/>
                      <a:pt x="3850" y="1467"/>
                      <a:pt x="4430" y="2215"/>
                    </a:cubicBezTo>
                    <a:cubicBezTo>
                      <a:pt x="4690" y="2551"/>
                      <a:pt x="4934" y="2918"/>
                      <a:pt x="5148" y="3285"/>
                    </a:cubicBezTo>
                    <a:cubicBezTo>
                      <a:pt x="5530" y="3957"/>
                      <a:pt x="5469" y="4720"/>
                      <a:pt x="5469" y="5453"/>
                    </a:cubicBezTo>
                    <a:cubicBezTo>
                      <a:pt x="5469" y="6507"/>
                      <a:pt x="5591" y="7592"/>
                      <a:pt x="5637" y="86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84;p41">
                <a:extLst>
                  <a:ext uri="{FF2B5EF4-FFF2-40B4-BE49-F238E27FC236}">
                    <a16:creationId xmlns:a16="http://schemas.microsoft.com/office/drawing/2014/main" id="{E10EEF33-D9B0-BC2E-370D-2A03550CC527}"/>
                  </a:ext>
                </a:extLst>
              </p:cNvPr>
              <p:cNvSpPr/>
              <p:nvPr/>
            </p:nvSpPr>
            <p:spPr>
              <a:xfrm flipH="1">
                <a:off x="888199" y="2927812"/>
                <a:ext cx="208790" cy="711692"/>
              </a:xfrm>
              <a:custGeom>
                <a:avLst/>
                <a:gdLst/>
                <a:ahLst/>
                <a:cxnLst/>
                <a:rect l="l" t="t" r="r" b="b"/>
                <a:pathLst>
                  <a:path w="4762" h="16232" extrusionOk="0">
                    <a:moveTo>
                      <a:pt x="1996" y="0"/>
                    </a:moveTo>
                    <a:cubicBezTo>
                      <a:pt x="1976" y="0"/>
                      <a:pt x="1955" y="16"/>
                      <a:pt x="1955" y="43"/>
                    </a:cubicBezTo>
                    <a:cubicBezTo>
                      <a:pt x="2032" y="486"/>
                      <a:pt x="2077" y="929"/>
                      <a:pt x="2108" y="1372"/>
                    </a:cubicBezTo>
                    <a:cubicBezTo>
                      <a:pt x="1833" y="1158"/>
                      <a:pt x="1543" y="929"/>
                      <a:pt x="1329" y="654"/>
                    </a:cubicBezTo>
                    <a:cubicBezTo>
                      <a:pt x="1324" y="650"/>
                      <a:pt x="1320" y="648"/>
                      <a:pt x="1316" y="648"/>
                    </a:cubicBezTo>
                    <a:cubicBezTo>
                      <a:pt x="1306" y="648"/>
                      <a:pt x="1298" y="658"/>
                      <a:pt x="1298" y="669"/>
                    </a:cubicBezTo>
                    <a:cubicBezTo>
                      <a:pt x="1421" y="853"/>
                      <a:pt x="1558" y="990"/>
                      <a:pt x="1711" y="1127"/>
                    </a:cubicBezTo>
                    <a:cubicBezTo>
                      <a:pt x="1848" y="1265"/>
                      <a:pt x="1970" y="1418"/>
                      <a:pt x="2123" y="1525"/>
                    </a:cubicBezTo>
                    <a:cubicBezTo>
                      <a:pt x="2138" y="1769"/>
                      <a:pt x="2154" y="2013"/>
                      <a:pt x="2169" y="2243"/>
                    </a:cubicBezTo>
                    <a:cubicBezTo>
                      <a:pt x="2066" y="2254"/>
                      <a:pt x="1970" y="2263"/>
                      <a:pt x="1876" y="2263"/>
                    </a:cubicBezTo>
                    <a:cubicBezTo>
                      <a:pt x="1719" y="2263"/>
                      <a:pt x="1568" y="2237"/>
                      <a:pt x="1405" y="2151"/>
                    </a:cubicBezTo>
                    <a:cubicBezTo>
                      <a:pt x="1100" y="1998"/>
                      <a:pt x="871" y="1723"/>
                      <a:pt x="764" y="1402"/>
                    </a:cubicBezTo>
                    <a:cubicBezTo>
                      <a:pt x="757" y="1383"/>
                      <a:pt x="743" y="1375"/>
                      <a:pt x="729" y="1375"/>
                    </a:cubicBezTo>
                    <a:cubicBezTo>
                      <a:pt x="711" y="1375"/>
                      <a:pt x="694" y="1391"/>
                      <a:pt x="703" y="1418"/>
                    </a:cubicBezTo>
                    <a:cubicBezTo>
                      <a:pt x="810" y="1723"/>
                      <a:pt x="1008" y="1983"/>
                      <a:pt x="1283" y="2166"/>
                    </a:cubicBezTo>
                    <a:cubicBezTo>
                      <a:pt x="1509" y="2317"/>
                      <a:pt x="1745" y="2354"/>
                      <a:pt x="2000" y="2354"/>
                    </a:cubicBezTo>
                    <a:cubicBezTo>
                      <a:pt x="2056" y="2354"/>
                      <a:pt x="2112" y="2352"/>
                      <a:pt x="2169" y="2349"/>
                    </a:cubicBezTo>
                    <a:cubicBezTo>
                      <a:pt x="2184" y="2624"/>
                      <a:pt x="2184" y="2899"/>
                      <a:pt x="2200" y="3174"/>
                    </a:cubicBezTo>
                    <a:cubicBezTo>
                      <a:pt x="1940" y="3098"/>
                      <a:pt x="1680" y="2976"/>
                      <a:pt x="1436" y="2869"/>
                    </a:cubicBezTo>
                    <a:cubicBezTo>
                      <a:pt x="1023" y="2685"/>
                      <a:pt x="749" y="2411"/>
                      <a:pt x="397" y="2181"/>
                    </a:cubicBezTo>
                    <a:cubicBezTo>
                      <a:pt x="392" y="2180"/>
                      <a:pt x="387" y="2179"/>
                      <a:pt x="383" y="2179"/>
                    </a:cubicBezTo>
                    <a:cubicBezTo>
                      <a:pt x="345" y="2179"/>
                      <a:pt x="324" y="2229"/>
                      <a:pt x="351" y="2243"/>
                    </a:cubicBezTo>
                    <a:cubicBezTo>
                      <a:pt x="703" y="2456"/>
                      <a:pt x="962" y="2731"/>
                      <a:pt x="1329" y="2899"/>
                    </a:cubicBezTo>
                    <a:cubicBezTo>
                      <a:pt x="1604" y="3037"/>
                      <a:pt x="1894" y="3205"/>
                      <a:pt x="2200" y="3281"/>
                    </a:cubicBezTo>
                    <a:cubicBezTo>
                      <a:pt x="2200" y="3296"/>
                      <a:pt x="2200" y="3312"/>
                      <a:pt x="2200" y="3327"/>
                    </a:cubicBezTo>
                    <a:cubicBezTo>
                      <a:pt x="2184" y="3358"/>
                      <a:pt x="2184" y="3373"/>
                      <a:pt x="2200" y="3388"/>
                    </a:cubicBezTo>
                    <a:cubicBezTo>
                      <a:pt x="2215" y="3663"/>
                      <a:pt x="2215" y="3923"/>
                      <a:pt x="2230" y="4182"/>
                    </a:cubicBezTo>
                    <a:cubicBezTo>
                      <a:pt x="2230" y="4198"/>
                      <a:pt x="2230" y="4213"/>
                      <a:pt x="2230" y="4243"/>
                    </a:cubicBezTo>
                    <a:cubicBezTo>
                      <a:pt x="1573" y="4121"/>
                      <a:pt x="580" y="3877"/>
                      <a:pt x="336" y="3205"/>
                    </a:cubicBezTo>
                    <a:cubicBezTo>
                      <a:pt x="326" y="3184"/>
                      <a:pt x="309" y="3176"/>
                      <a:pt x="292" y="3176"/>
                    </a:cubicBezTo>
                    <a:cubicBezTo>
                      <a:pt x="258" y="3176"/>
                      <a:pt x="224" y="3210"/>
                      <a:pt x="244" y="3251"/>
                    </a:cubicBezTo>
                    <a:cubicBezTo>
                      <a:pt x="611" y="3984"/>
                      <a:pt x="1543" y="4106"/>
                      <a:pt x="2245" y="4381"/>
                    </a:cubicBezTo>
                    <a:cubicBezTo>
                      <a:pt x="2261" y="4671"/>
                      <a:pt x="2276" y="4977"/>
                      <a:pt x="2291" y="5282"/>
                    </a:cubicBezTo>
                    <a:cubicBezTo>
                      <a:pt x="1879" y="5236"/>
                      <a:pt x="1482" y="5175"/>
                      <a:pt x="1100" y="4992"/>
                    </a:cubicBezTo>
                    <a:cubicBezTo>
                      <a:pt x="749" y="4839"/>
                      <a:pt x="275" y="4671"/>
                      <a:pt x="46" y="4350"/>
                    </a:cubicBezTo>
                    <a:cubicBezTo>
                      <a:pt x="46" y="4345"/>
                      <a:pt x="44" y="4344"/>
                      <a:pt x="42" y="4344"/>
                    </a:cubicBezTo>
                    <a:cubicBezTo>
                      <a:pt x="37" y="4344"/>
                      <a:pt x="31" y="4350"/>
                      <a:pt x="31" y="4350"/>
                    </a:cubicBezTo>
                    <a:cubicBezTo>
                      <a:pt x="244" y="4686"/>
                      <a:pt x="672" y="4824"/>
                      <a:pt x="1008" y="5007"/>
                    </a:cubicBezTo>
                    <a:cubicBezTo>
                      <a:pt x="1421" y="5221"/>
                      <a:pt x="1833" y="5404"/>
                      <a:pt x="2306" y="5404"/>
                    </a:cubicBezTo>
                    <a:cubicBezTo>
                      <a:pt x="2306" y="5420"/>
                      <a:pt x="2306" y="5435"/>
                      <a:pt x="2306" y="5450"/>
                    </a:cubicBezTo>
                    <a:cubicBezTo>
                      <a:pt x="2322" y="5633"/>
                      <a:pt x="2352" y="5832"/>
                      <a:pt x="2368" y="6015"/>
                    </a:cubicBezTo>
                    <a:cubicBezTo>
                      <a:pt x="2253" y="6034"/>
                      <a:pt x="2129" y="6043"/>
                      <a:pt x="2000" y="6043"/>
                    </a:cubicBezTo>
                    <a:cubicBezTo>
                      <a:pt x="1297" y="6043"/>
                      <a:pt x="426" y="5778"/>
                      <a:pt x="0" y="5404"/>
                    </a:cubicBezTo>
                    <a:lnTo>
                      <a:pt x="0" y="5404"/>
                    </a:lnTo>
                    <a:cubicBezTo>
                      <a:pt x="351" y="5756"/>
                      <a:pt x="779" y="5908"/>
                      <a:pt x="1268" y="6000"/>
                    </a:cubicBezTo>
                    <a:cubicBezTo>
                      <a:pt x="1546" y="6061"/>
                      <a:pt x="1844" y="6140"/>
                      <a:pt x="2138" y="6140"/>
                    </a:cubicBezTo>
                    <a:cubicBezTo>
                      <a:pt x="2215" y="6140"/>
                      <a:pt x="2292" y="6135"/>
                      <a:pt x="2368" y="6122"/>
                    </a:cubicBezTo>
                    <a:cubicBezTo>
                      <a:pt x="2413" y="6458"/>
                      <a:pt x="2444" y="6809"/>
                      <a:pt x="2474" y="7161"/>
                    </a:cubicBezTo>
                    <a:cubicBezTo>
                      <a:pt x="2138" y="7130"/>
                      <a:pt x="1802" y="7161"/>
                      <a:pt x="1466" y="7115"/>
                    </a:cubicBezTo>
                    <a:cubicBezTo>
                      <a:pt x="962" y="7039"/>
                      <a:pt x="535" y="6809"/>
                      <a:pt x="153" y="6473"/>
                    </a:cubicBezTo>
                    <a:cubicBezTo>
                      <a:pt x="148" y="6465"/>
                      <a:pt x="143" y="6461"/>
                      <a:pt x="137" y="6461"/>
                    </a:cubicBezTo>
                    <a:cubicBezTo>
                      <a:pt x="124" y="6461"/>
                      <a:pt x="111" y="6482"/>
                      <a:pt x="122" y="6504"/>
                    </a:cubicBezTo>
                    <a:cubicBezTo>
                      <a:pt x="810" y="7161"/>
                      <a:pt x="1589" y="7207"/>
                      <a:pt x="2490" y="7298"/>
                    </a:cubicBezTo>
                    <a:cubicBezTo>
                      <a:pt x="2520" y="7588"/>
                      <a:pt x="2551" y="7863"/>
                      <a:pt x="2566" y="8154"/>
                    </a:cubicBezTo>
                    <a:cubicBezTo>
                      <a:pt x="2500" y="8158"/>
                      <a:pt x="2431" y="8160"/>
                      <a:pt x="2360" y="8160"/>
                    </a:cubicBezTo>
                    <a:cubicBezTo>
                      <a:pt x="1671" y="8160"/>
                      <a:pt x="825" y="7954"/>
                      <a:pt x="382" y="7497"/>
                    </a:cubicBezTo>
                    <a:cubicBezTo>
                      <a:pt x="373" y="7491"/>
                      <a:pt x="364" y="7488"/>
                      <a:pt x="355" y="7488"/>
                    </a:cubicBezTo>
                    <a:cubicBezTo>
                      <a:pt x="317" y="7488"/>
                      <a:pt x="284" y="7533"/>
                      <a:pt x="321" y="7558"/>
                    </a:cubicBezTo>
                    <a:cubicBezTo>
                      <a:pt x="626" y="7879"/>
                      <a:pt x="1069" y="8031"/>
                      <a:pt x="1497" y="8123"/>
                    </a:cubicBezTo>
                    <a:cubicBezTo>
                      <a:pt x="1749" y="8173"/>
                      <a:pt x="2095" y="8276"/>
                      <a:pt x="2396" y="8276"/>
                    </a:cubicBezTo>
                    <a:cubicBezTo>
                      <a:pt x="2460" y="8276"/>
                      <a:pt x="2523" y="8271"/>
                      <a:pt x="2581" y="8261"/>
                    </a:cubicBezTo>
                    <a:cubicBezTo>
                      <a:pt x="2581" y="8276"/>
                      <a:pt x="2581" y="8291"/>
                      <a:pt x="2581" y="8291"/>
                    </a:cubicBezTo>
                    <a:cubicBezTo>
                      <a:pt x="2612" y="8703"/>
                      <a:pt x="2643" y="9131"/>
                      <a:pt x="2658" y="9544"/>
                    </a:cubicBezTo>
                    <a:cubicBezTo>
                      <a:pt x="1848" y="9544"/>
                      <a:pt x="1207" y="9101"/>
                      <a:pt x="519" y="8719"/>
                    </a:cubicBezTo>
                    <a:cubicBezTo>
                      <a:pt x="512" y="8714"/>
                      <a:pt x="505" y="8712"/>
                      <a:pt x="498" y="8712"/>
                    </a:cubicBezTo>
                    <a:cubicBezTo>
                      <a:pt x="461" y="8712"/>
                      <a:pt x="435" y="8770"/>
                      <a:pt x="474" y="8795"/>
                    </a:cubicBezTo>
                    <a:cubicBezTo>
                      <a:pt x="1176" y="9208"/>
                      <a:pt x="1818" y="9650"/>
                      <a:pt x="2658" y="9666"/>
                    </a:cubicBezTo>
                    <a:cubicBezTo>
                      <a:pt x="2673" y="10002"/>
                      <a:pt x="2673" y="10338"/>
                      <a:pt x="2673" y="10674"/>
                    </a:cubicBezTo>
                    <a:cubicBezTo>
                      <a:pt x="1986" y="10659"/>
                      <a:pt x="1222" y="10368"/>
                      <a:pt x="672" y="9941"/>
                    </a:cubicBezTo>
                    <a:cubicBezTo>
                      <a:pt x="663" y="9935"/>
                      <a:pt x="655" y="9932"/>
                      <a:pt x="648" y="9932"/>
                    </a:cubicBezTo>
                    <a:cubicBezTo>
                      <a:pt x="617" y="9932"/>
                      <a:pt x="602" y="9977"/>
                      <a:pt x="626" y="10002"/>
                    </a:cubicBezTo>
                    <a:cubicBezTo>
                      <a:pt x="1207" y="10475"/>
                      <a:pt x="1955" y="10750"/>
                      <a:pt x="2673" y="10811"/>
                    </a:cubicBezTo>
                    <a:cubicBezTo>
                      <a:pt x="2673" y="11178"/>
                      <a:pt x="2673" y="11544"/>
                      <a:pt x="2673" y="11896"/>
                    </a:cubicBezTo>
                    <a:cubicBezTo>
                      <a:pt x="2599" y="11904"/>
                      <a:pt x="2526" y="11908"/>
                      <a:pt x="2453" y="11908"/>
                    </a:cubicBezTo>
                    <a:cubicBezTo>
                      <a:pt x="1855" y="11908"/>
                      <a:pt x="1315" y="11636"/>
                      <a:pt x="825" y="11254"/>
                    </a:cubicBezTo>
                    <a:cubicBezTo>
                      <a:pt x="810" y="11254"/>
                      <a:pt x="794" y="11270"/>
                      <a:pt x="810" y="11285"/>
                    </a:cubicBezTo>
                    <a:cubicBezTo>
                      <a:pt x="1248" y="11655"/>
                      <a:pt x="1859" y="12049"/>
                      <a:pt x="2465" y="12049"/>
                    </a:cubicBezTo>
                    <a:cubicBezTo>
                      <a:pt x="2535" y="12049"/>
                      <a:pt x="2604" y="12044"/>
                      <a:pt x="2673" y="12033"/>
                    </a:cubicBezTo>
                    <a:cubicBezTo>
                      <a:pt x="2673" y="12155"/>
                      <a:pt x="2673" y="12262"/>
                      <a:pt x="2673" y="12385"/>
                    </a:cubicBezTo>
                    <a:cubicBezTo>
                      <a:pt x="2673" y="12446"/>
                      <a:pt x="2673" y="12522"/>
                      <a:pt x="2673" y="12598"/>
                    </a:cubicBezTo>
                    <a:cubicBezTo>
                      <a:pt x="2138" y="12568"/>
                      <a:pt x="1619" y="12507"/>
                      <a:pt x="1130" y="12278"/>
                    </a:cubicBezTo>
                    <a:cubicBezTo>
                      <a:pt x="1115" y="12278"/>
                      <a:pt x="1100" y="12293"/>
                      <a:pt x="1115" y="12293"/>
                    </a:cubicBezTo>
                    <a:cubicBezTo>
                      <a:pt x="1604" y="12553"/>
                      <a:pt x="2123" y="12675"/>
                      <a:pt x="2673" y="12705"/>
                    </a:cubicBezTo>
                    <a:cubicBezTo>
                      <a:pt x="2673" y="12919"/>
                      <a:pt x="2658" y="13148"/>
                      <a:pt x="2658" y="13377"/>
                    </a:cubicBezTo>
                    <a:cubicBezTo>
                      <a:pt x="2520" y="13347"/>
                      <a:pt x="2383" y="13316"/>
                      <a:pt x="2230" y="13316"/>
                    </a:cubicBezTo>
                    <a:cubicBezTo>
                      <a:pt x="1970" y="13301"/>
                      <a:pt x="1772" y="13179"/>
                      <a:pt x="1512" y="13102"/>
                    </a:cubicBezTo>
                    <a:cubicBezTo>
                      <a:pt x="1497" y="13102"/>
                      <a:pt x="1482" y="13133"/>
                      <a:pt x="1497" y="13133"/>
                    </a:cubicBezTo>
                    <a:cubicBezTo>
                      <a:pt x="1726" y="13209"/>
                      <a:pt x="1894" y="13347"/>
                      <a:pt x="2138" y="13362"/>
                    </a:cubicBezTo>
                    <a:cubicBezTo>
                      <a:pt x="2306" y="13393"/>
                      <a:pt x="2474" y="13423"/>
                      <a:pt x="2658" y="13454"/>
                    </a:cubicBezTo>
                    <a:cubicBezTo>
                      <a:pt x="2643" y="14370"/>
                      <a:pt x="2673" y="15317"/>
                      <a:pt x="2979" y="16111"/>
                    </a:cubicBezTo>
                    <a:cubicBezTo>
                      <a:pt x="3012" y="16193"/>
                      <a:pt x="3094" y="16232"/>
                      <a:pt x="3175" y="16232"/>
                    </a:cubicBezTo>
                    <a:cubicBezTo>
                      <a:pt x="3276" y="16232"/>
                      <a:pt x="3376" y="16170"/>
                      <a:pt x="3376" y="16050"/>
                    </a:cubicBezTo>
                    <a:cubicBezTo>
                      <a:pt x="3360" y="15424"/>
                      <a:pt x="3192" y="14798"/>
                      <a:pt x="3116" y="14172"/>
                    </a:cubicBezTo>
                    <a:cubicBezTo>
                      <a:pt x="3085" y="14004"/>
                      <a:pt x="3070" y="13851"/>
                      <a:pt x="3055" y="13683"/>
                    </a:cubicBezTo>
                    <a:cubicBezTo>
                      <a:pt x="3345" y="13606"/>
                      <a:pt x="3620" y="13347"/>
                      <a:pt x="3849" y="13164"/>
                    </a:cubicBezTo>
                    <a:cubicBezTo>
                      <a:pt x="4231" y="12812"/>
                      <a:pt x="4491" y="12400"/>
                      <a:pt x="4750" y="11972"/>
                    </a:cubicBezTo>
                    <a:cubicBezTo>
                      <a:pt x="4762" y="11950"/>
                      <a:pt x="4748" y="11936"/>
                      <a:pt x="4734" y="11936"/>
                    </a:cubicBezTo>
                    <a:cubicBezTo>
                      <a:pt x="4729" y="11936"/>
                      <a:pt x="4724" y="11938"/>
                      <a:pt x="4720" y="11942"/>
                    </a:cubicBezTo>
                    <a:cubicBezTo>
                      <a:pt x="4445" y="12323"/>
                      <a:pt x="4155" y="12690"/>
                      <a:pt x="3788" y="12980"/>
                    </a:cubicBezTo>
                    <a:cubicBezTo>
                      <a:pt x="3590" y="13148"/>
                      <a:pt x="3299" y="13408"/>
                      <a:pt x="3024" y="13515"/>
                    </a:cubicBezTo>
                    <a:cubicBezTo>
                      <a:pt x="3009" y="13316"/>
                      <a:pt x="2994" y="13118"/>
                      <a:pt x="2979" y="12919"/>
                    </a:cubicBezTo>
                    <a:cubicBezTo>
                      <a:pt x="3284" y="12797"/>
                      <a:pt x="3513" y="12522"/>
                      <a:pt x="3742" y="12293"/>
                    </a:cubicBezTo>
                    <a:cubicBezTo>
                      <a:pt x="4124" y="11911"/>
                      <a:pt x="4430" y="11468"/>
                      <a:pt x="4735" y="11025"/>
                    </a:cubicBezTo>
                    <a:lnTo>
                      <a:pt x="4735" y="11025"/>
                    </a:lnTo>
                    <a:cubicBezTo>
                      <a:pt x="4231" y="11621"/>
                      <a:pt x="3712" y="12430"/>
                      <a:pt x="2963" y="12766"/>
                    </a:cubicBezTo>
                    <a:cubicBezTo>
                      <a:pt x="2948" y="12522"/>
                      <a:pt x="2933" y="12278"/>
                      <a:pt x="2917" y="12033"/>
                    </a:cubicBezTo>
                    <a:cubicBezTo>
                      <a:pt x="2917" y="12018"/>
                      <a:pt x="2917" y="12003"/>
                      <a:pt x="2917" y="11987"/>
                    </a:cubicBezTo>
                    <a:cubicBezTo>
                      <a:pt x="3758" y="11529"/>
                      <a:pt x="4185" y="10674"/>
                      <a:pt x="4735" y="9925"/>
                    </a:cubicBezTo>
                    <a:cubicBezTo>
                      <a:pt x="4746" y="9915"/>
                      <a:pt x="4741" y="9904"/>
                      <a:pt x="4732" y="9904"/>
                    </a:cubicBezTo>
                    <a:cubicBezTo>
                      <a:pt x="4729" y="9904"/>
                      <a:pt x="4724" y="9906"/>
                      <a:pt x="4720" y="9910"/>
                    </a:cubicBezTo>
                    <a:cubicBezTo>
                      <a:pt x="4170" y="10613"/>
                      <a:pt x="3681" y="11376"/>
                      <a:pt x="2902" y="11835"/>
                    </a:cubicBezTo>
                    <a:cubicBezTo>
                      <a:pt x="2902" y="11483"/>
                      <a:pt x="2887" y="11132"/>
                      <a:pt x="2872" y="10781"/>
                    </a:cubicBezTo>
                    <a:cubicBezTo>
                      <a:pt x="3620" y="10261"/>
                      <a:pt x="4155" y="9620"/>
                      <a:pt x="4552" y="8810"/>
                    </a:cubicBezTo>
                    <a:cubicBezTo>
                      <a:pt x="4552" y="8795"/>
                      <a:pt x="4537" y="8795"/>
                      <a:pt x="4537" y="8795"/>
                    </a:cubicBezTo>
                    <a:cubicBezTo>
                      <a:pt x="4094" y="9559"/>
                      <a:pt x="3528" y="10078"/>
                      <a:pt x="2872" y="10628"/>
                    </a:cubicBezTo>
                    <a:cubicBezTo>
                      <a:pt x="2856" y="10277"/>
                      <a:pt x="2856" y="9910"/>
                      <a:pt x="2841" y="9559"/>
                    </a:cubicBezTo>
                    <a:cubicBezTo>
                      <a:pt x="3147" y="9299"/>
                      <a:pt x="3498" y="9101"/>
                      <a:pt x="3758" y="8795"/>
                    </a:cubicBezTo>
                    <a:cubicBezTo>
                      <a:pt x="4032" y="8490"/>
                      <a:pt x="4246" y="8138"/>
                      <a:pt x="4368" y="7756"/>
                    </a:cubicBezTo>
                    <a:cubicBezTo>
                      <a:pt x="4379" y="7746"/>
                      <a:pt x="4367" y="7735"/>
                      <a:pt x="4354" y="7735"/>
                    </a:cubicBezTo>
                    <a:cubicBezTo>
                      <a:pt x="4348" y="7735"/>
                      <a:pt x="4342" y="7737"/>
                      <a:pt x="4338" y="7741"/>
                    </a:cubicBezTo>
                    <a:cubicBezTo>
                      <a:pt x="4048" y="8520"/>
                      <a:pt x="3406" y="8902"/>
                      <a:pt x="2826" y="9406"/>
                    </a:cubicBezTo>
                    <a:cubicBezTo>
                      <a:pt x="2826" y="9085"/>
                      <a:pt x="2795" y="8749"/>
                      <a:pt x="2780" y="8429"/>
                    </a:cubicBezTo>
                    <a:cubicBezTo>
                      <a:pt x="3406" y="7833"/>
                      <a:pt x="4124" y="7252"/>
                      <a:pt x="4353" y="6367"/>
                    </a:cubicBezTo>
                    <a:cubicBezTo>
                      <a:pt x="4353" y="6351"/>
                      <a:pt x="4338" y="6351"/>
                      <a:pt x="4338" y="6351"/>
                    </a:cubicBezTo>
                    <a:cubicBezTo>
                      <a:pt x="4063" y="7191"/>
                      <a:pt x="3376" y="7695"/>
                      <a:pt x="2765" y="8261"/>
                    </a:cubicBezTo>
                    <a:cubicBezTo>
                      <a:pt x="2749" y="8199"/>
                      <a:pt x="2749" y="8154"/>
                      <a:pt x="2749" y="8093"/>
                    </a:cubicBezTo>
                    <a:cubicBezTo>
                      <a:pt x="2719" y="7787"/>
                      <a:pt x="2688" y="7482"/>
                      <a:pt x="2658" y="7176"/>
                    </a:cubicBezTo>
                    <a:cubicBezTo>
                      <a:pt x="3040" y="6901"/>
                      <a:pt x="3391" y="6565"/>
                      <a:pt x="3712" y="6214"/>
                    </a:cubicBezTo>
                    <a:cubicBezTo>
                      <a:pt x="3926" y="5969"/>
                      <a:pt x="4185" y="5725"/>
                      <a:pt x="4292" y="5389"/>
                    </a:cubicBezTo>
                    <a:cubicBezTo>
                      <a:pt x="4292" y="5380"/>
                      <a:pt x="4282" y="5371"/>
                      <a:pt x="4273" y="5371"/>
                    </a:cubicBezTo>
                    <a:cubicBezTo>
                      <a:pt x="4267" y="5371"/>
                      <a:pt x="4262" y="5376"/>
                      <a:pt x="4262" y="5389"/>
                    </a:cubicBezTo>
                    <a:cubicBezTo>
                      <a:pt x="4002" y="6046"/>
                      <a:pt x="3223" y="6596"/>
                      <a:pt x="2643" y="7054"/>
                    </a:cubicBezTo>
                    <a:cubicBezTo>
                      <a:pt x="2612" y="6748"/>
                      <a:pt x="2581" y="6443"/>
                      <a:pt x="2551" y="6137"/>
                    </a:cubicBezTo>
                    <a:cubicBezTo>
                      <a:pt x="3147" y="5526"/>
                      <a:pt x="3926" y="5068"/>
                      <a:pt x="4170" y="4182"/>
                    </a:cubicBezTo>
                    <a:cubicBezTo>
                      <a:pt x="4179" y="4163"/>
                      <a:pt x="4165" y="4150"/>
                      <a:pt x="4153" y="4150"/>
                    </a:cubicBezTo>
                    <a:cubicBezTo>
                      <a:pt x="4146" y="4150"/>
                      <a:pt x="4139" y="4155"/>
                      <a:pt x="4139" y="4167"/>
                    </a:cubicBezTo>
                    <a:cubicBezTo>
                      <a:pt x="3864" y="4992"/>
                      <a:pt x="3116" y="5420"/>
                      <a:pt x="2536" y="5985"/>
                    </a:cubicBezTo>
                    <a:cubicBezTo>
                      <a:pt x="2520" y="5801"/>
                      <a:pt x="2490" y="5618"/>
                      <a:pt x="2474" y="5420"/>
                    </a:cubicBezTo>
                    <a:cubicBezTo>
                      <a:pt x="3177" y="4946"/>
                      <a:pt x="3910" y="4075"/>
                      <a:pt x="4139" y="3281"/>
                    </a:cubicBezTo>
                    <a:cubicBezTo>
                      <a:pt x="4149" y="3251"/>
                      <a:pt x="4127" y="3228"/>
                      <a:pt x="4106" y="3228"/>
                    </a:cubicBezTo>
                    <a:cubicBezTo>
                      <a:pt x="4095" y="3228"/>
                      <a:pt x="4084" y="3235"/>
                      <a:pt x="4078" y="3251"/>
                    </a:cubicBezTo>
                    <a:cubicBezTo>
                      <a:pt x="3819" y="3968"/>
                      <a:pt x="3147" y="4839"/>
                      <a:pt x="2459" y="5267"/>
                    </a:cubicBezTo>
                    <a:cubicBezTo>
                      <a:pt x="2429" y="4961"/>
                      <a:pt x="2413" y="4656"/>
                      <a:pt x="2383" y="4350"/>
                    </a:cubicBezTo>
                    <a:cubicBezTo>
                      <a:pt x="2383" y="4350"/>
                      <a:pt x="2383" y="4335"/>
                      <a:pt x="2383" y="4320"/>
                    </a:cubicBezTo>
                    <a:cubicBezTo>
                      <a:pt x="2704" y="4137"/>
                      <a:pt x="2994" y="3800"/>
                      <a:pt x="3238" y="3541"/>
                    </a:cubicBezTo>
                    <a:cubicBezTo>
                      <a:pt x="3544" y="3235"/>
                      <a:pt x="3819" y="2884"/>
                      <a:pt x="3956" y="2472"/>
                    </a:cubicBezTo>
                    <a:cubicBezTo>
                      <a:pt x="3966" y="2442"/>
                      <a:pt x="3937" y="2418"/>
                      <a:pt x="3911" y="2418"/>
                    </a:cubicBezTo>
                    <a:cubicBezTo>
                      <a:pt x="3898" y="2418"/>
                      <a:pt x="3885" y="2425"/>
                      <a:pt x="3880" y="2441"/>
                    </a:cubicBezTo>
                    <a:cubicBezTo>
                      <a:pt x="3696" y="3144"/>
                      <a:pt x="2994" y="3755"/>
                      <a:pt x="2368" y="4167"/>
                    </a:cubicBezTo>
                    <a:cubicBezTo>
                      <a:pt x="2368" y="4045"/>
                      <a:pt x="2352" y="3938"/>
                      <a:pt x="2352" y="3831"/>
                    </a:cubicBezTo>
                    <a:cubicBezTo>
                      <a:pt x="2337" y="3663"/>
                      <a:pt x="2337" y="3495"/>
                      <a:pt x="2322" y="3312"/>
                    </a:cubicBezTo>
                    <a:cubicBezTo>
                      <a:pt x="2551" y="3052"/>
                      <a:pt x="2887" y="2884"/>
                      <a:pt x="3101" y="2609"/>
                    </a:cubicBezTo>
                    <a:cubicBezTo>
                      <a:pt x="3299" y="2380"/>
                      <a:pt x="3467" y="2105"/>
                      <a:pt x="3620" y="1845"/>
                    </a:cubicBezTo>
                    <a:cubicBezTo>
                      <a:pt x="3631" y="1823"/>
                      <a:pt x="3610" y="1809"/>
                      <a:pt x="3591" y="1809"/>
                    </a:cubicBezTo>
                    <a:cubicBezTo>
                      <a:pt x="3585" y="1809"/>
                      <a:pt x="3578" y="1811"/>
                      <a:pt x="3574" y="1815"/>
                    </a:cubicBezTo>
                    <a:cubicBezTo>
                      <a:pt x="3360" y="2151"/>
                      <a:pt x="3131" y="2472"/>
                      <a:pt x="2841" y="2747"/>
                    </a:cubicBezTo>
                    <a:cubicBezTo>
                      <a:pt x="2673" y="2899"/>
                      <a:pt x="2474" y="3006"/>
                      <a:pt x="2322" y="3159"/>
                    </a:cubicBezTo>
                    <a:cubicBezTo>
                      <a:pt x="2306" y="2884"/>
                      <a:pt x="2291" y="2609"/>
                      <a:pt x="2276" y="2334"/>
                    </a:cubicBezTo>
                    <a:lnTo>
                      <a:pt x="2306" y="2334"/>
                    </a:lnTo>
                    <a:cubicBezTo>
                      <a:pt x="2322" y="2334"/>
                      <a:pt x="2337" y="2319"/>
                      <a:pt x="2337" y="2304"/>
                    </a:cubicBezTo>
                    <a:cubicBezTo>
                      <a:pt x="2688" y="2120"/>
                      <a:pt x="2902" y="1723"/>
                      <a:pt x="3085" y="1387"/>
                    </a:cubicBezTo>
                    <a:cubicBezTo>
                      <a:pt x="3085" y="1372"/>
                      <a:pt x="3070" y="1372"/>
                      <a:pt x="3070" y="1372"/>
                    </a:cubicBezTo>
                    <a:cubicBezTo>
                      <a:pt x="2872" y="1693"/>
                      <a:pt x="2643" y="2029"/>
                      <a:pt x="2306" y="2227"/>
                    </a:cubicBezTo>
                    <a:lnTo>
                      <a:pt x="2276" y="2227"/>
                    </a:lnTo>
                    <a:cubicBezTo>
                      <a:pt x="2261" y="2013"/>
                      <a:pt x="2245" y="1784"/>
                      <a:pt x="2230" y="1555"/>
                    </a:cubicBezTo>
                    <a:cubicBezTo>
                      <a:pt x="2261" y="1555"/>
                      <a:pt x="2276" y="1525"/>
                      <a:pt x="2261" y="1494"/>
                    </a:cubicBezTo>
                    <a:cubicBezTo>
                      <a:pt x="2429" y="1311"/>
                      <a:pt x="2566" y="1097"/>
                      <a:pt x="2688" y="883"/>
                    </a:cubicBezTo>
                    <a:cubicBezTo>
                      <a:pt x="2699" y="872"/>
                      <a:pt x="2687" y="862"/>
                      <a:pt x="2679" y="862"/>
                    </a:cubicBezTo>
                    <a:cubicBezTo>
                      <a:pt x="2676" y="862"/>
                      <a:pt x="2673" y="863"/>
                      <a:pt x="2673" y="868"/>
                    </a:cubicBezTo>
                    <a:cubicBezTo>
                      <a:pt x="2536" y="1066"/>
                      <a:pt x="2383" y="1234"/>
                      <a:pt x="2215" y="1402"/>
                    </a:cubicBezTo>
                    <a:cubicBezTo>
                      <a:pt x="2169" y="944"/>
                      <a:pt x="2123" y="486"/>
                      <a:pt x="2032" y="28"/>
                    </a:cubicBezTo>
                    <a:cubicBezTo>
                      <a:pt x="2025" y="9"/>
                      <a:pt x="2011" y="0"/>
                      <a:pt x="1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85;p41">
                <a:extLst>
                  <a:ext uri="{FF2B5EF4-FFF2-40B4-BE49-F238E27FC236}">
                    <a16:creationId xmlns:a16="http://schemas.microsoft.com/office/drawing/2014/main" id="{79635B5E-0450-6929-1114-A25798C55068}"/>
                  </a:ext>
                </a:extLst>
              </p:cNvPr>
              <p:cNvSpPr/>
              <p:nvPr/>
            </p:nvSpPr>
            <p:spPr>
              <a:xfrm flipH="1">
                <a:off x="824405" y="3581979"/>
                <a:ext cx="288018" cy="366369"/>
              </a:xfrm>
              <a:custGeom>
                <a:avLst/>
                <a:gdLst/>
                <a:ahLst/>
                <a:cxnLst/>
                <a:rect l="l" t="t" r="r" b="b"/>
                <a:pathLst>
                  <a:path w="6569" h="8356" extrusionOk="0">
                    <a:moveTo>
                      <a:pt x="1" y="0"/>
                    </a:moveTo>
                    <a:lnTo>
                      <a:pt x="92" y="1634"/>
                    </a:lnTo>
                    <a:lnTo>
                      <a:pt x="230" y="4170"/>
                    </a:lnTo>
                    <a:lnTo>
                      <a:pt x="459" y="8355"/>
                    </a:lnTo>
                    <a:lnTo>
                      <a:pt x="6110" y="8355"/>
                    </a:lnTo>
                    <a:lnTo>
                      <a:pt x="6340" y="4170"/>
                    </a:lnTo>
                    <a:lnTo>
                      <a:pt x="6477" y="1634"/>
                    </a:lnTo>
                    <a:lnTo>
                      <a:pt x="65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86;p41">
                <a:extLst>
                  <a:ext uri="{FF2B5EF4-FFF2-40B4-BE49-F238E27FC236}">
                    <a16:creationId xmlns:a16="http://schemas.microsoft.com/office/drawing/2014/main" id="{ACCFC6AD-6301-B209-4F62-664F5BC897C8}"/>
                  </a:ext>
                </a:extLst>
              </p:cNvPr>
              <p:cNvSpPr/>
              <p:nvPr/>
            </p:nvSpPr>
            <p:spPr>
              <a:xfrm flipH="1">
                <a:off x="828395" y="3653622"/>
                <a:ext cx="279994" cy="111191"/>
              </a:xfrm>
              <a:custGeom>
                <a:avLst/>
                <a:gdLst/>
                <a:ahLst/>
                <a:cxnLst/>
                <a:rect l="l" t="t" r="r" b="b"/>
                <a:pathLst>
                  <a:path w="6386" h="2536" extrusionOk="0">
                    <a:moveTo>
                      <a:pt x="0" y="0"/>
                    </a:moveTo>
                    <a:lnTo>
                      <a:pt x="16" y="336"/>
                    </a:lnTo>
                    <a:lnTo>
                      <a:pt x="31" y="672"/>
                    </a:lnTo>
                    <a:lnTo>
                      <a:pt x="138" y="2536"/>
                    </a:lnTo>
                    <a:lnTo>
                      <a:pt x="6248" y="2536"/>
                    </a:lnTo>
                    <a:lnTo>
                      <a:pt x="6339" y="672"/>
                    </a:lnTo>
                    <a:lnTo>
                      <a:pt x="6370" y="336"/>
                    </a:lnTo>
                    <a:lnTo>
                      <a:pt x="6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87;p41">
                <a:extLst>
                  <a:ext uri="{FF2B5EF4-FFF2-40B4-BE49-F238E27FC236}">
                    <a16:creationId xmlns:a16="http://schemas.microsoft.com/office/drawing/2014/main" id="{9A585140-842F-6133-CD73-9FD66BAB1E2E}"/>
                  </a:ext>
                </a:extLst>
              </p:cNvPr>
              <p:cNvSpPr/>
              <p:nvPr/>
            </p:nvSpPr>
            <p:spPr>
              <a:xfrm flipH="1">
                <a:off x="829096" y="3668354"/>
                <a:ext cx="278635" cy="14776"/>
              </a:xfrm>
              <a:custGeom>
                <a:avLst/>
                <a:gdLst/>
                <a:ahLst/>
                <a:cxnLst/>
                <a:rect l="l" t="t" r="r" b="b"/>
                <a:pathLst>
                  <a:path w="6355" h="337" extrusionOk="0">
                    <a:moveTo>
                      <a:pt x="1" y="0"/>
                    </a:moveTo>
                    <a:lnTo>
                      <a:pt x="16" y="336"/>
                    </a:lnTo>
                    <a:lnTo>
                      <a:pt x="6324" y="336"/>
                    </a:lnTo>
                    <a:lnTo>
                      <a:pt x="63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688;p41">
              <a:extLst>
                <a:ext uri="{FF2B5EF4-FFF2-40B4-BE49-F238E27FC236}">
                  <a16:creationId xmlns:a16="http://schemas.microsoft.com/office/drawing/2014/main" id="{03620570-B4DF-0B62-A5C5-BA6CFE22FED0}"/>
                </a:ext>
              </a:extLst>
            </p:cNvPr>
            <p:cNvGrpSpPr/>
            <p:nvPr/>
          </p:nvGrpSpPr>
          <p:grpSpPr>
            <a:xfrm flipH="1">
              <a:off x="0" y="3963164"/>
              <a:ext cx="3706425" cy="178550"/>
              <a:chOff x="5527089" y="4218224"/>
              <a:chExt cx="3706425" cy="178550"/>
            </a:xfrm>
          </p:grpSpPr>
          <p:cxnSp>
            <p:nvCxnSpPr>
              <p:cNvPr id="8" name="Google Shape;689;p41">
                <a:extLst>
                  <a:ext uri="{FF2B5EF4-FFF2-40B4-BE49-F238E27FC236}">
                    <a16:creationId xmlns:a16="http://schemas.microsoft.com/office/drawing/2014/main" id="{435CEE38-F089-AA74-AF26-D8DCB0182631}"/>
                  </a:ext>
                </a:extLst>
              </p:cNvPr>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9" name="Google Shape;690;p41">
                <a:extLst>
                  <a:ext uri="{FF2B5EF4-FFF2-40B4-BE49-F238E27FC236}">
                    <a16:creationId xmlns:a16="http://schemas.microsoft.com/office/drawing/2014/main" id="{83570F54-2A42-6BF4-90C4-1EA017CDD63C}"/>
                  </a:ext>
                </a:extLst>
              </p:cNvPr>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extLst>
      <p:ext uri="{BB962C8B-B14F-4D97-AF65-F5344CB8AC3E}">
        <p14:creationId xmlns:p14="http://schemas.microsoft.com/office/powerpoint/2010/main" val="3262860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103">
            <a:extLst>
              <a:ext uri="{FF2B5EF4-FFF2-40B4-BE49-F238E27FC236}">
                <a16:creationId xmlns:a16="http://schemas.microsoft.com/office/drawing/2014/main" id="{9A4E5E44-D9FE-EEE5-CBC5-2C2106A5594A}"/>
              </a:ext>
            </a:extLst>
          </p:cNvPr>
          <p:cNvPicPr>
            <a:picLocks noChangeAspect="1"/>
          </p:cNvPicPr>
          <p:nvPr/>
        </p:nvPicPr>
        <p:blipFill>
          <a:blip r:embed="rId2"/>
          <a:stretch>
            <a:fillRect/>
          </a:stretch>
        </p:blipFill>
        <p:spPr>
          <a:xfrm>
            <a:off x="1248862" y="2151591"/>
            <a:ext cx="6869880" cy="2603991"/>
          </a:xfrm>
          <a:prstGeom prst="rect">
            <a:avLst/>
          </a:prstGeom>
        </p:spPr>
      </p:pic>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normAutofit fontScale="90000"/>
          </a:bodyPr>
          <a:lstStyle/>
          <a:p>
            <a:r>
              <a:rPr lang="en-US" sz="3200" b="1" err="1"/>
              <a:t>Phần</a:t>
            </a:r>
            <a:r>
              <a:rPr lang="en-US" sz="3200" b="1"/>
              <a:t> III: </a:t>
            </a:r>
            <a:r>
              <a:rPr lang="en-US" sz="3200" b="1" err="1"/>
              <a:t>Triển</a:t>
            </a:r>
            <a:r>
              <a:rPr lang="en-US" sz="3200" b="1"/>
              <a:t> </a:t>
            </a:r>
            <a:r>
              <a:rPr lang="en-US" sz="3200" b="1" err="1"/>
              <a:t>khai</a:t>
            </a:r>
            <a:r>
              <a:rPr lang="en-US" sz="3200" b="1"/>
              <a:t> </a:t>
            </a:r>
            <a:r>
              <a:rPr lang="en-US" sz="3200" b="1" err="1"/>
              <a:t>hệ</a:t>
            </a:r>
            <a:r>
              <a:rPr lang="en-US" sz="3200" b="1"/>
              <a:t> </a:t>
            </a:r>
            <a:r>
              <a:rPr lang="en-US" sz="3200" b="1" err="1"/>
              <a:t>thống</a:t>
            </a:r>
            <a:endParaRPr lang="en-US"/>
          </a:p>
        </p:txBody>
      </p:sp>
      <p:sp>
        <p:nvSpPr>
          <p:cNvPr id="3" name="Content Placeholder 2">
            <a:extLst>
              <a:ext uri="{FF2B5EF4-FFF2-40B4-BE49-F238E27FC236}">
                <a16:creationId xmlns:a16="http://schemas.microsoft.com/office/drawing/2014/main" id="{5DEE0095-2C89-4351-AC6F-F23BC757A47A}"/>
              </a:ext>
            </a:extLst>
          </p:cNvPr>
          <p:cNvSpPr>
            <a:spLocks noGrp="1"/>
          </p:cNvSpPr>
          <p:nvPr>
            <p:ph idx="1"/>
          </p:nvPr>
        </p:nvSpPr>
        <p:spPr>
          <a:xfrm>
            <a:off x="216567" y="1009644"/>
            <a:ext cx="8709719" cy="927971"/>
          </a:xfrm>
        </p:spPr>
        <p:txBody>
          <a:bodyPr>
            <a:normAutofit/>
          </a:bodyPr>
          <a:lstStyle/>
          <a:p>
            <a:r>
              <a:rPr lang="en-US" sz="2400" err="1"/>
              <a:t>Sử</a:t>
            </a:r>
            <a:r>
              <a:rPr lang="en-US" sz="2400"/>
              <a:t> </a:t>
            </a:r>
            <a:r>
              <a:rPr lang="en-US" sz="2400" err="1"/>
              <a:t>dụng</a:t>
            </a:r>
            <a:r>
              <a:rPr lang="en-US" sz="2400"/>
              <a:t> Docker </a:t>
            </a:r>
            <a:r>
              <a:rPr lang="en-US" sz="2400" err="1"/>
              <a:t>dựa</a:t>
            </a:r>
            <a:r>
              <a:rPr lang="en-US" sz="2400"/>
              <a:t> </a:t>
            </a:r>
            <a:r>
              <a:rPr lang="en-US" sz="2400" err="1"/>
              <a:t>trên</a:t>
            </a:r>
            <a:r>
              <a:rPr lang="en-US" sz="2400"/>
              <a:t> </a:t>
            </a:r>
            <a:r>
              <a:rPr lang="en-US" sz="2400" err="1"/>
              <a:t>github</a:t>
            </a:r>
            <a:r>
              <a:rPr lang="en-US" sz="2400"/>
              <a:t> </a:t>
            </a:r>
            <a:r>
              <a:rPr lang="en-US" sz="2400" err="1"/>
              <a:t>của</a:t>
            </a:r>
            <a:r>
              <a:rPr lang="en-US" sz="2400"/>
              <a:t> </a:t>
            </a:r>
            <a:r>
              <a:rPr lang="en-US" sz="2400" err="1"/>
              <a:t>tác</a:t>
            </a:r>
            <a:r>
              <a:rPr lang="en-US" sz="2400"/>
              <a:t> </a:t>
            </a:r>
            <a:r>
              <a:rPr lang="en-US" sz="2400" err="1"/>
              <a:t>giả</a:t>
            </a:r>
            <a:endParaRPr lang="en-US" sz="2400"/>
          </a:p>
          <a:p>
            <a:pPr marL="0" indent="0">
              <a:buNone/>
            </a:pPr>
            <a:r>
              <a:rPr lang="en-US" sz="2400"/>
              <a:t>https://github.com/weisong-ucr/MAB-malware</a:t>
            </a:r>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14</a:t>
            </a:fld>
            <a:endParaRPr lang="en-US"/>
          </a:p>
        </p:txBody>
      </p:sp>
      <p:grpSp>
        <p:nvGrpSpPr>
          <p:cNvPr id="5" name="Google Shape;593;p41">
            <a:extLst>
              <a:ext uri="{FF2B5EF4-FFF2-40B4-BE49-F238E27FC236}">
                <a16:creationId xmlns:a16="http://schemas.microsoft.com/office/drawing/2014/main" id="{B06AA049-F13F-84C4-6FC1-382D3D8B5BD7}"/>
              </a:ext>
            </a:extLst>
          </p:cNvPr>
          <p:cNvGrpSpPr/>
          <p:nvPr/>
        </p:nvGrpSpPr>
        <p:grpSpPr>
          <a:xfrm>
            <a:off x="5658746" y="4372919"/>
            <a:ext cx="2881992" cy="2018998"/>
            <a:chOff x="0" y="1180413"/>
            <a:chExt cx="3706425" cy="2961301"/>
          </a:xfrm>
        </p:grpSpPr>
        <p:grpSp>
          <p:nvGrpSpPr>
            <p:cNvPr id="6" name="Google Shape;594;p41">
              <a:extLst>
                <a:ext uri="{FF2B5EF4-FFF2-40B4-BE49-F238E27FC236}">
                  <a16:creationId xmlns:a16="http://schemas.microsoft.com/office/drawing/2014/main" id="{1A4421C0-4976-DEA7-3423-8FBCC3FBB712}"/>
                </a:ext>
              </a:extLst>
            </p:cNvPr>
            <p:cNvGrpSpPr/>
            <p:nvPr/>
          </p:nvGrpSpPr>
          <p:grpSpPr>
            <a:xfrm>
              <a:off x="713214" y="1180413"/>
              <a:ext cx="2582427" cy="2782667"/>
              <a:chOff x="713214" y="1180413"/>
              <a:chExt cx="2582427" cy="2782667"/>
            </a:xfrm>
          </p:grpSpPr>
          <p:sp>
            <p:nvSpPr>
              <p:cNvPr id="10" name="Google Shape;595;p41">
                <a:extLst>
                  <a:ext uri="{FF2B5EF4-FFF2-40B4-BE49-F238E27FC236}">
                    <a16:creationId xmlns:a16="http://schemas.microsoft.com/office/drawing/2014/main" id="{B71831C9-ACEC-999E-D1C5-A52FF5F50B57}"/>
                  </a:ext>
                </a:extLst>
              </p:cNvPr>
              <p:cNvSpPr/>
              <p:nvPr/>
            </p:nvSpPr>
            <p:spPr>
              <a:xfrm>
                <a:off x="2478589" y="1342508"/>
                <a:ext cx="817052" cy="762158"/>
              </a:xfrm>
              <a:custGeom>
                <a:avLst/>
                <a:gdLst/>
                <a:ahLst/>
                <a:cxnLst/>
                <a:rect l="l" t="t" r="r" b="b"/>
                <a:pathLst>
                  <a:path w="18635" h="17383" extrusionOk="0">
                    <a:moveTo>
                      <a:pt x="0" y="0"/>
                    </a:moveTo>
                    <a:lnTo>
                      <a:pt x="0" y="17382"/>
                    </a:lnTo>
                    <a:lnTo>
                      <a:pt x="18635" y="17382"/>
                    </a:lnTo>
                    <a:lnTo>
                      <a:pt x="186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96;p41">
                <a:extLst>
                  <a:ext uri="{FF2B5EF4-FFF2-40B4-BE49-F238E27FC236}">
                    <a16:creationId xmlns:a16="http://schemas.microsoft.com/office/drawing/2014/main" id="{D3D8904C-D2D8-C9B1-6028-D2AE97FC2F0C}"/>
                  </a:ext>
                </a:extLst>
              </p:cNvPr>
              <p:cNvSpPr/>
              <p:nvPr/>
            </p:nvSpPr>
            <p:spPr>
              <a:xfrm>
                <a:off x="2478589" y="1342508"/>
                <a:ext cx="817052" cy="80412"/>
              </a:xfrm>
              <a:custGeom>
                <a:avLst/>
                <a:gdLst/>
                <a:ahLst/>
                <a:cxnLst/>
                <a:rect l="l" t="t" r="r" b="b"/>
                <a:pathLst>
                  <a:path w="18635" h="1834" extrusionOk="0">
                    <a:moveTo>
                      <a:pt x="0" y="0"/>
                    </a:moveTo>
                    <a:lnTo>
                      <a:pt x="0" y="1833"/>
                    </a:lnTo>
                    <a:lnTo>
                      <a:pt x="18635" y="1833"/>
                    </a:lnTo>
                    <a:lnTo>
                      <a:pt x="18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97;p41">
                <a:extLst>
                  <a:ext uri="{FF2B5EF4-FFF2-40B4-BE49-F238E27FC236}">
                    <a16:creationId xmlns:a16="http://schemas.microsoft.com/office/drawing/2014/main" id="{EEC33EA3-60E8-997A-19C4-0E641ADFCFF2}"/>
                  </a:ext>
                </a:extLst>
              </p:cNvPr>
              <p:cNvSpPr/>
              <p:nvPr/>
            </p:nvSpPr>
            <p:spPr>
              <a:xfrm>
                <a:off x="3089350" y="1368596"/>
                <a:ext cx="29508" cy="30209"/>
              </a:xfrm>
              <a:custGeom>
                <a:avLst/>
                <a:gdLst/>
                <a:ahLst/>
                <a:cxnLst/>
                <a:rect l="l" t="t" r="r" b="b"/>
                <a:pathLst>
                  <a:path w="673" h="689" extrusionOk="0">
                    <a:moveTo>
                      <a:pt x="336" y="1"/>
                    </a:moveTo>
                    <a:cubicBezTo>
                      <a:pt x="153" y="1"/>
                      <a:pt x="0" y="154"/>
                      <a:pt x="0" y="352"/>
                    </a:cubicBezTo>
                    <a:cubicBezTo>
                      <a:pt x="0" y="536"/>
                      <a:pt x="153" y="688"/>
                      <a:pt x="336" y="688"/>
                    </a:cubicBezTo>
                    <a:cubicBezTo>
                      <a:pt x="520" y="688"/>
                      <a:pt x="672" y="536"/>
                      <a:pt x="672" y="352"/>
                    </a:cubicBezTo>
                    <a:cubicBezTo>
                      <a:pt x="672" y="154"/>
                      <a:pt x="520" y="1"/>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98;p41">
                <a:extLst>
                  <a:ext uri="{FF2B5EF4-FFF2-40B4-BE49-F238E27FC236}">
                    <a16:creationId xmlns:a16="http://schemas.microsoft.com/office/drawing/2014/main" id="{08CFA2F2-CA97-7E48-B8D4-00ECB8DD775C}"/>
                  </a:ext>
                </a:extLst>
              </p:cNvPr>
              <p:cNvSpPr/>
              <p:nvPr/>
            </p:nvSpPr>
            <p:spPr>
              <a:xfrm>
                <a:off x="3150952" y="1368596"/>
                <a:ext cx="29508" cy="30209"/>
              </a:xfrm>
              <a:custGeom>
                <a:avLst/>
                <a:gdLst/>
                <a:ahLst/>
                <a:cxnLst/>
                <a:rect l="l" t="t" r="r" b="b"/>
                <a:pathLst>
                  <a:path w="673" h="689" extrusionOk="0">
                    <a:moveTo>
                      <a:pt x="337" y="1"/>
                    </a:moveTo>
                    <a:cubicBezTo>
                      <a:pt x="153" y="1"/>
                      <a:pt x="1" y="154"/>
                      <a:pt x="1" y="352"/>
                    </a:cubicBezTo>
                    <a:cubicBezTo>
                      <a:pt x="1" y="536"/>
                      <a:pt x="153" y="688"/>
                      <a:pt x="337" y="688"/>
                    </a:cubicBezTo>
                    <a:cubicBezTo>
                      <a:pt x="520" y="688"/>
                      <a:pt x="673" y="536"/>
                      <a:pt x="673" y="352"/>
                    </a:cubicBezTo>
                    <a:cubicBezTo>
                      <a:pt x="673" y="154"/>
                      <a:pt x="520" y="16"/>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99;p41">
                <a:extLst>
                  <a:ext uri="{FF2B5EF4-FFF2-40B4-BE49-F238E27FC236}">
                    <a16:creationId xmlns:a16="http://schemas.microsoft.com/office/drawing/2014/main" id="{266AB8C0-0CDE-F967-1BB6-35ABB3AE0794}"/>
                  </a:ext>
                </a:extLst>
              </p:cNvPr>
              <p:cNvSpPr/>
              <p:nvPr/>
            </p:nvSpPr>
            <p:spPr>
              <a:xfrm>
                <a:off x="3208564" y="1370613"/>
                <a:ext cx="29508" cy="29508"/>
              </a:xfrm>
              <a:custGeom>
                <a:avLst/>
                <a:gdLst/>
                <a:ahLst/>
                <a:cxnLst/>
                <a:rect l="l" t="t" r="r" b="b"/>
                <a:pathLst>
                  <a:path w="673" h="673" extrusionOk="0">
                    <a:moveTo>
                      <a:pt x="336" y="1"/>
                    </a:moveTo>
                    <a:cubicBezTo>
                      <a:pt x="138" y="1"/>
                      <a:pt x="0" y="153"/>
                      <a:pt x="0" y="337"/>
                    </a:cubicBezTo>
                    <a:cubicBezTo>
                      <a:pt x="0" y="520"/>
                      <a:pt x="138" y="673"/>
                      <a:pt x="336" y="673"/>
                    </a:cubicBezTo>
                    <a:cubicBezTo>
                      <a:pt x="519" y="673"/>
                      <a:pt x="672" y="520"/>
                      <a:pt x="672" y="337"/>
                    </a:cubicBezTo>
                    <a:cubicBezTo>
                      <a:pt x="672" y="153"/>
                      <a:pt x="519" y="1"/>
                      <a:pt x="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00;p41">
                <a:extLst>
                  <a:ext uri="{FF2B5EF4-FFF2-40B4-BE49-F238E27FC236}">
                    <a16:creationId xmlns:a16="http://schemas.microsoft.com/office/drawing/2014/main" id="{EE68B52F-C0B6-782B-87DB-088D5EE1E28B}"/>
                  </a:ext>
                </a:extLst>
              </p:cNvPr>
              <p:cNvSpPr/>
              <p:nvPr/>
            </p:nvSpPr>
            <p:spPr>
              <a:xfrm>
                <a:off x="2623891" y="1497851"/>
                <a:ext cx="115926" cy="10084"/>
              </a:xfrm>
              <a:custGeom>
                <a:avLst/>
                <a:gdLst/>
                <a:ahLst/>
                <a:cxnLst/>
                <a:rect l="l" t="t" r="r" b="b"/>
                <a:pathLst>
                  <a:path w="2644" h="230" extrusionOk="0">
                    <a:moveTo>
                      <a:pt x="1" y="1"/>
                    </a:moveTo>
                    <a:lnTo>
                      <a:pt x="1" y="230"/>
                    </a:lnTo>
                    <a:lnTo>
                      <a:pt x="2643" y="230"/>
                    </a:lnTo>
                    <a:lnTo>
                      <a:pt x="2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01;p41">
                <a:extLst>
                  <a:ext uri="{FF2B5EF4-FFF2-40B4-BE49-F238E27FC236}">
                    <a16:creationId xmlns:a16="http://schemas.microsoft.com/office/drawing/2014/main" id="{8C93F651-F1F8-2D29-661E-C5ECBA0B0629}"/>
                  </a:ext>
                </a:extLst>
              </p:cNvPr>
              <p:cNvSpPr/>
              <p:nvPr/>
            </p:nvSpPr>
            <p:spPr>
              <a:xfrm>
                <a:off x="2759854" y="1497851"/>
                <a:ext cx="115882" cy="10084"/>
              </a:xfrm>
              <a:custGeom>
                <a:avLst/>
                <a:gdLst/>
                <a:ahLst/>
                <a:cxnLst/>
                <a:rect l="l" t="t" r="r" b="b"/>
                <a:pathLst>
                  <a:path w="2643" h="230" extrusionOk="0">
                    <a:moveTo>
                      <a:pt x="0" y="1"/>
                    </a:moveTo>
                    <a:lnTo>
                      <a:pt x="0" y="230"/>
                    </a:lnTo>
                    <a:lnTo>
                      <a:pt x="2643" y="230"/>
                    </a:lnTo>
                    <a:lnTo>
                      <a:pt x="2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02;p41">
                <a:extLst>
                  <a:ext uri="{FF2B5EF4-FFF2-40B4-BE49-F238E27FC236}">
                    <a16:creationId xmlns:a16="http://schemas.microsoft.com/office/drawing/2014/main" id="{AD6B16BB-1D7C-7481-BC5B-7E1E2976EC1C}"/>
                  </a:ext>
                </a:extLst>
              </p:cNvPr>
              <p:cNvSpPr/>
              <p:nvPr/>
            </p:nvSpPr>
            <p:spPr>
              <a:xfrm>
                <a:off x="2659406" y="1550772"/>
                <a:ext cx="179501" cy="9427"/>
              </a:xfrm>
              <a:custGeom>
                <a:avLst/>
                <a:gdLst/>
                <a:ahLst/>
                <a:cxnLst/>
                <a:rect l="l" t="t" r="r" b="b"/>
                <a:pathLst>
                  <a:path w="4094" h="215" extrusionOk="0">
                    <a:moveTo>
                      <a:pt x="0" y="0"/>
                    </a:moveTo>
                    <a:lnTo>
                      <a:pt x="0" y="214"/>
                    </a:lnTo>
                    <a:lnTo>
                      <a:pt x="4094" y="214"/>
                    </a:lnTo>
                    <a:lnTo>
                      <a:pt x="4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03;p41">
                <a:extLst>
                  <a:ext uri="{FF2B5EF4-FFF2-40B4-BE49-F238E27FC236}">
                    <a16:creationId xmlns:a16="http://schemas.microsoft.com/office/drawing/2014/main" id="{B595397D-ED0B-9D17-C2C9-18B9212C3484}"/>
                  </a:ext>
                </a:extLst>
              </p:cNvPr>
              <p:cNvSpPr/>
              <p:nvPr/>
            </p:nvSpPr>
            <p:spPr>
              <a:xfrm>
                <a:off x="2869029" y="1550772"/>
                <a:ext cx="91110" cy="9427"/>
              </a:xfrm>
              <a:custGeom>
                <a:avLst/>
                <a:gdLst/>
                <a:ahLst/>
                <a:cxnLst/>
                <a:rect l="l" t="t" r="r" b="b"/>
                <a:pathLst>
                  <a:path w="2078" h="215" extrusionOk="0">
                    <a:moveTo>
                      <a:pt x="0" y="0"/>
                    </a:moveTo>
                    <a:lnTo>
                      <a:pt x="0" y="214"/>
                    </a:lnTo>
                    <a:lnTo>
                      <a:pt x="2077" y="214"/>
                    </a:lnTo>
                    <a:lnTo>
                      <a:pt x="2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04;p41">
                <a:extLst>
                  <a:ext uri="{FF2B5EF4-FFF2-40B4-BE49-F238E27FC236}">
                    <a16:creationId xmlns:a16="http://schemas.microsoft.com/office/drawing/2014/main" id="{87A9150C-3CA0-94D0-A122-927C72A5D9DA}"/>
                  </a:ext>
                </a:extLst>
              </p:cNvPr>
              <p:cNvSpPr/>
              <p:nvPr/>
            </p:nvSpPr>
            <p:spPr>
              <a:xfrm>
                <a:off x="2721665" y="1602991"/>
                <a:ext cx="79096" cy="9427"/>
              </a:xfrm>
              <a:custGeom>
                <a:avLst/>
                <a:gdLst/>
                <a:ahLst/>
                <a:cxnLst/>
                <a:rect l="l" t="t" r="r" b="b"/>
                <a:pathLst>
                  <a:path w="1804" h="215" extrusionOk="0">
                    <a:moveTo>
                      <a:pt x="1" y="1"/>
                    </a:moveTo>
                    <a:lnTo>
                      <a:pt x="1" y="215"/>
                    </a:lnTo>
                    <a:lnTo>
                      <a:pt x="1803" y="215"/>
                    </a:lnTo>
                    <a:lnTo>
                      <a:pt x="18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05;p41">
                <a:extLst>
                  <a:ext uri="{FF2B5EF4-FFF2-40B4-BE49-F238E27FC236}">
                    <a16:creationId xmlns:a16="http://schemas.microsoft.com/office/drawing/2014/main" id="{B9516D88-C2F9-5B7B-29CD-5D520CF16948}"/>
                  </a:ext>
                </a:extLst>
              </p:cNvPr>
              <p:cNvSpPr/>
              <p:nvPr/>
            </p:nvSpPr>
            <p:spPr>
              <a:xfrm>
                <a:off x="2846229" y="1602991"/>
                <a:ext cx="261229" cy="9427"/>
              </a:xfrm>
              <a:custGeom>
                <a:avLst/>
                <a:gdLst/>
                <a:ahLst/>
                <a:cxnLst/>
                <a:rect l="l" t="t" r="r" b="b"/>
                <a:pathLst>
                  <a:path w="5958" h="215" extrusionOk="0">
                    <a:moveTo>
                      <a:pt x="1" y="1"/>
                    </a:moveTo>
                    <a:lnTo>
                      <a:pt x="1" y="215"/>
                    </a:lnTo>
                    <a:lnTo>
                      <a:pt x="5958" y="215"/>
                    </a:lnTo>
                    <a:lnTo>
                      <a:pt x="5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06;p41">
                <a:extLst>
                  <a:ext uri="{FF2B5EF4-FFF2-40B4-BE49-F238E27FC236}">
                    <a16:creationId xmlns:a16="http://schemas.microsoft.com/office/drawing/2014/main" id="{BA1666FF-96F4-D212-EAD8-760A745186A7}"/>
                  </a:ext>
                </a:extLst>
              </p:cNvPr>
              <p:cNvSpPr/>
              <p:nvPr/>
            </p:nvSpPr>
            <p:spPr>
              <a:xfrm>
                <a:off x="2783268" y="1655255"/>
                <a:ext cx="298760" cy="9427"/>
              </a:xfrm>
              <a:custGeom>
                <a:avLst/>
                <a:gdLst/>
                <a:ahLst/>
                <a:cxnLst/>
                <a:rect l="l" t="t" r="r" b="b"/>
                <a:pathLst>
                  <a:path w="6814" h="215" extrusionOk="0">
                    <a:moveTo>
                      <a:pt x="1" y="0"/>
                    </a:moveTo>
                    <a:lnTo>
                      <a:pt x="1" y="214"/>
                    </a:lnTo>
                    <a:lnTo>
                      <a:pt x="6813" y="214"/>
                    </a:lnTo>
                    <a:lnTo>
                      <a:pt x="68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07;p41">
                <a:extLst>
                  <a:ext uri="{FF2B5EF4-FFF2-40B4-BE49-F238E27FC236}">
                    <a16:creationId xmlns:a16="http://schemas.microsoft.com/office/drawing/2014/main" id="{883F50F2-16B3-4B0E-B11F-31BF2F689F3C}"/>
                  </a:ext>
                </a:extLst>
              </p:cNvPr>
              <p:cNvSpPr/>
              <p:nvPr/>
            </p:nvSpPr>
            <p:spPr>
              <a:xfrm>
                <a:off x="2708293" y="1707474"/>
                <a:ext cx="92469" cy="10084"/>
              </a:xfrm>
              <a:custGeom>
                <a:avLst/>
                <a:gdLst/>
                <a:ahLst/>
                <a:cxnLst/>
                <a:rect l="l" t="t" r="r" b="b"/>
                <a:pathLst>
                  <a:path w="2109" h="230" extrusionOk="0">
                    <a:moveTo>
                      <a:pt x="0" y="1"/>
                    </a:moveTo>
                    <a:lnTo>
                      <a:pt x="0" y="230"/>
                    </a:lnTo>
                    <a:lnTo>
                      <a:pt x="2108" y="230"/>
                    </a:lnTo>
                    <a:lnTo>
                      <a:pt x="21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08;p41">
                <a:extLst>
                  <a:ext uri="{FF2B5EF4-FFF2-40B4-BE49-F238E27FC236}">
                    <a16:creationId xmlns:a16="http://schemas.microsoft.com/office/drawing/2014/main" id="{98DD2E4B-6471-8A24-D887-BD6404E7708A}"/>
                  </a:ext>
                </a:extLst>
              </p:cNvPr>
              <p:cNvSpPr/>
              <p:nvPr/>
            </p:nvSpPr>
            <p:spPr>
              <a:xfrm>
                <a:off x="2839565" y="1707474"/>
                <a:ext cx="91768" cy="10084"/>
              </a:xfrm>
              <a:custGeom>
                <a:avLst/>
                <a:gdLst/>
                <a:ahLst/>
                <a:cxnLst/>
                <a:rect l="l" t="t" r="r" b="b"/>
                <a:pathLst>
                  <a:path w="2093" h="230" extrusionOk="0">
                    <a:moveTo>
                      <a:pt x="0" y="1"/>
                    </a:moveTo>
                    <a:lnTo>
                      <a:pt x="0" y="230"/>
                    </a:lnTo>
                    <a:lnTo>
                      <a:pt x="2093" y="230"/>
                    </a:lnTo>
                    <a:lnTo>
                      <a:pt x="20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09;p41">
                <a:extLst>
                  <a:ext uri="{FF2B5EF4-FFF2-40B4-BE49-F238E27FC236}">
                    <a16:creationId xmlns:a16="http://schemas.microsoft.com/office/drawing/2014/main" id="{66E459B6-67E6-8B94-3174-108008054C41}"/>
                  </a:ext>
                </a:extLst>
              </p:cNvPr>
              <p:cNvSpPr/>
              <p:nvPr/>
            </p:nvSpPr>
            <p:spPr>
              <a:xfrm>
                <a:off x="2623891" y="1979357"/>
                <a:ext cx="133990" cy="9427"/>
              </a:xfrm>
              <a:custGeom>
                <a:avLst/>
                <a:gdLst/>
                <a:ahLst/>
                <a:cxnLst/>
                <a:rect l="l" t="t" r="r" b="b"/>
                <a:pathLst>
                  <a:path w="3056" h="215" extrusionOk="0">
                    <a:moveTo>
                      <a:pt x="1" y="1"/>
                    </a:moveTo>
                    <a:lnTo>
                      <a:pt x="1" y="215"/>
                    </a:lnTo>
                    <a:lnTo>
                      <a:pt x="3056" y="215"/>
                    </a:lnTo>
                    <a:lnTo>
                      <a:pt x="3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10;p41">
                <a:extLst>
                  <a:ext uri="{FF2B5EF4-FFF2-40B4-BE49-F238E27FC236}">
                    <a16:creationId xmlns:a16="http://schemas.microsoft.com/office/drawing/2014/main" id="{DA48C852-14A3-9960-700D-992E040C5C6E}"/>
                  </a:ext>
                </a:extLst>
              </p:cNvPr>
              <p:cNvSpPr/>
              <p:nvPr/>
            </p:nvSpPr>
            <p:spPr>
              <a:xfrm>
                <a:off x="2804708" y="1979357"/>
                <a:ext cx="133333" cy="9427"/>
              </a:xfrm>
              <a:custGeom>
                <a:avLst/>
                <a:gdLst/>
                <a:ahLst/>
                <a:cxnLst/>
                <a:rect l="l" t="t" r="r" b="b"/>
                <a:pathLst>
                  <a:path w="3041" h="215" extrusionOk="0">
                    <a:moveTo>
                      <a:pt x="1" y="1"/>
                    </a:moveTo>
                    <a:lnTo>
                      <a:pt x="1" y="215"/>
                    </a:lnTo>
                    <a:lnTo>
                      <a:pt x="3040" y="215"/>
                    </a:lnTo>
                    <a:lnTo>
                      <a:pt x="30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11;p41">
                <a:extLst>
                  <a:ext uri="{FF2B5EF4-FFF2-40B4-BE49-F238E27FC236}">
                    <a16:creationId xmlns:a16="http://schemas.microsoft.com/office/drawing/2014/main" id="{6DDDACD0-8897-AFB8-6FE5-A9112BE0D5F2}"/>
                  </a:ext>
                </a:extLst>
              </p:cNvPr>
              <p:cNvSpPr/>
              <p:nvPr/>
            </p:nvSpPr>
            <p:spPr>
              <a:xfrm>
                <a:off x="2980176" y="1979357"/>
                <a:ext cx="133990" cy="9427"/>
              </a:xfrm>
              <a:custGeom>
                <a:avLst/>
                <a:gdLst/>
                <a:ahLst/>
                <a:cxnLst/>
                <a:rect l="l" t="t" r="r" b="b"/>
                <a:pathLst>
                  <a:path w="3056" h="215" extrusionOk="0">
                    <a:moveTo>
                      <a:pt x="1" y="1"/>
                    </a:moveTo>
                    <a:lnTo>
                      <a:pt x="1" y="215"/>
                    </a:lnTo>
                    <a:lnTo>
                      <a:pt x="3055" y="215"/>
                    </a:lnTo>
                    <a:lnTo>
                      <a:pt x="30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12;p41">
                <a:extLst>
                  <a:ext uri="{FF2B5EF4-FFF2-40B4-BE49-F238E27FC236}">
                    <a16:creationId xmlns:a16="http://schemas.microsoft.com/office/drawing/2014/main" id="{7DB807E6-2553-DCC7-0B7F-EE3AFB7152A7}"/>
                  </a:ext>
                </a:extLst>
              </p:cNvPr>
              <p:cNvSpPr/>
              <p:nvPr/>
            </p:nvSpPr>
            <p:spPr>
              <a:xfrm>
                <a:off x="2659406" y="1927138"/>
                <a:ext cx="261886" cy="9427"/>
              </a:xfrm>
              <a:custGeom>
                <a:avLst/>
                <a:gdLst/>
                <a:ahLst/>
                <a:cxnLst/>
                <a:rect l="l" t="t" r="r" b="b"/>
                <a:pathLst>
                  <a:path w="5973" h="215" extrusionOk="0">
                    <a:moveTo>
                      <a:pt x="0" y="1"/>
                    </a:moveTo>
                    <a:lnTo>
                      <a:pt x="0" y="214"/>
                    </a:lnTo>
                    <a:lnTo>
                      <a:pt x="5972" y="214"/>
                    </a:lnTo>
                    <a:lnTo>
                      <a:pt x="59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13;p41">
                <a:extLst>
                  <a:ext uri="{FF2B5EF4-FFF2-40B4-BE49-F238E27FC236}">
                    <a16:creationId xmlns:a16="http://schemas.microsoft.com/office/drawing/2014/main" id="{2E37EAB8-129E-508B-51A7-25D4BCFF95F5}"/>
                  </a:ext>
                </a:extLst>
              </p:cNvPr>
              <p:cNvSpPr/>
              <p:nvPr/>
            </p:nvSpPr>
            <p:spPr>
              <a:xfrm>
                <a:off x="2962111" y="1927138"/>
                <a:ext cx="261229" cy="9427"/>
              </a:xfrm>
              <a:custGeom>
                <a:avLst/>
                <a:gdLst/>
                <a:ahLst/>
                <a:cxnLst/>
                <a:rect l="l" t="t" r="r" b="b"/>
                <a:pathLst>
                  <a:path w="5958" h="215" extrusionOk="0">
                    <a:moveTo>
                      <a:pt x="0" y="1"/>
                    </a:moveTo>
                    <a:lnTo>
                      <a:pt x="0" y="214"/>
                    </a:lnTo>
                    <a:lnTo>
                      <a:pt x="5957" y="214"/>
                    </a:lnTo>
                    <a:lnTo>
                      <a:pt x="59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14;p41">
                <a:extLst>
                  <a:ext uri="{FF2B5EF4-FFF2-40B4-BE49-F238E27FC236}">
                    <a16:creationId xmlns:a16="http://schemas.microsoft.com/office/drawing/2014/main" id="{C9CEB067-A851-F7AF-AC23-E4A6F966B4C7}"/>
                  </a:ext>
                </a:extLst>
              </p:cNvPr>
              <p:cNvSpPr/>
              <p:nvPr/>
            </p:nvSpPr>
            <p:spPr>
              <a:xfrm>
                <a:off x="2721665" y="1874217"/>
                <a:ext cx="259913" cy="10128"/>
              </a:xfrm>
              <a:custGeom>
                <a:avLst/>
                <a:gdLst/>
                <a:ahLst/>
                <a:cxnLst/>
                <a:rect l="l" t="t" r="r" b="b"/>
                <a:pathLst>
                  <a:path w="5928" h="231" extrusionOk="0">
                    <a:moveTo>
                      <a:pt x="1" y="1"/>
                    </a:moveTo>
                    <a:lnTo>
                      <a:pt x="1" y="230"/>
                    </a:lnTo>
                    <a:lnTo>
                      <a:pt x="5927" y="230"/>
                    </a:lnTo>
                    <a:lnTo>
                      <a:pt x="59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5;p41">
                <a:extLst>
                  <a:ext uri="{FF2B5EF4-FFF2-40B4-BE49-F238E27FC236}">
                    <a16:creationId xmlns:a16="http://schemas.microsoft.com/office/drawing/2014/main" id="{A2CD64B2-7377-045C-3E53-D8A4C81898A4}"/>
                  </a:ext>
                </a:extLst>
              </p:cNvPr>
              <p:cNvSpPr/>
              <p:nvPr/>
            </p:nvSpPr>
            <p:spPr>
              <a:xfrm>
                <a:off x="3003633" y="1874217"/>
                <a:ext cx="72344" cy="10128"/>
              </a:xfrm>
              <a:custGeom>
                <a:avLst/>
                <a:gdLst/>
                <a:ahLst/>
                <a:cxnLst/>
                <a:rect l="l" t="t" r="r" b="b"/>
                <a:pathLst>
                  <a:path w="1650" h="231" extrusionOk="0">
                    <a:moveTo>
                      <a:pt x="0" y="1"/>
                    </a:moveTo>
                    <a:lnTo>
                      <a:pt x="0" y="230"/>
                    </a:lnTo>
                    <a:lnTo>
                      <a:pt x="1650" y="230"/>
                    </a:lnTo>
                    <a:lnTo>
                      <a:pt x="1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6;p41">
                <a:extLst>
                  <a:ext uri="{FF2B5EF4-FFF2-40B4-BE49-F238E27FC236}">
                    <a16:creationId xmlns:a16="http://schemas.microsoft.com/office/drawing/2014/main" id="{F33F685B-764F-4FAA-7DB2-23D61A08FCD3}"/>
                  </a:ext>
                </a:extLst>
              </p:cNvPr>
              <p:cNvSpPr/>
              <p:nvPr/>
            </p:nvSpPr>
            <p:spPr>
              <a:xfrm>
                <a:off x="2704917" y="1821997"/>
                <a:ext cx="97818" cy="10084"/>
              </a:xfrm>
              <a:custGeom>
                <a:avLst/>
                <a:gdLst/>
                <a:ahLst/>
                <a:cxnLst/>
                <a:rect l="l" t="t" r="r" b="b"/>
                <a:pathLst>
                  <a:path w="2231" h="230" extrusionOk="0">
                    <a:moveTo>
                      <a:pt x="1" y="1"/>
                    </a:moveTo>
                    <a:lnTo>
                      <a:pt x="1" y="230"/>
                    </a:lnTo>
                    <a:lnTo>
                      <a:pt x="2231" y="230"/>
                    </a:lnTo>
                    <a:lnTo>
                      <a:pt x="22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7;p41">
                <a:extLst>
                  <a:ext uri="{FF2B5EF4-FFF2-40B4-BE49-F238E27FC236}">
                    <a16:creationId xmlns:a16="http://schemas.microsoft.com/office/drawing/2014/main" id="{761B2B8F-4712-0A61-ED37-4A9A41660C18}"/>
                  </a:ext>
                </a:extLst>
              </p:cNvPr>
              <p:cNvSpPr/>
              <p:nvPr/>
            </p:nvSpPr>
            <p:spPr>
              <a:xfrm>
                <a:off x="2854297" y="1821997"/>
                <a:ext cx="97818" cy="10084"/>
              </a:xfrm>
              <a:custGeom>
                <a:avLst/>
                <a:gdLst/>
                <a:ahLst/>
                <a:cxnLst/>
                <a:rect l="l" t="t" r="r" b="b"/>
                <a:pathLst>
                  <a:path w="2231" h="230" extrusionOk="0">
                    <a:moveTo>
                      <a:pt x="0" y="1"/>
                    </a:moveTo>
                    <a:lnTo>
                      <a:pt x="0" y="230"/>
                    </a:lnTo>
                    <a:lnTo>
                      <a:pt x="2230" y="230"/>
                    </a:lnTo>
                    <a:lnTo>
                      <a:pt x="22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8;p41">
                <a:extLst>
                  <a:ext uri="{FF2B5EF4-FFF2-40B4-BE49-F238E27FC236}">
                    <a16:creationId xmlns:a16="http://schemas.microsoft.com/office/drawing/2014/main" id="{92D43931-1E47-BEC1-89DC-13A41C4824B6}"/>
                  </a:ext>
                </a:extLst>
              </p:cNvPr>
              <p:cNvSpPr/>
              <p:nvPr/>
            </p:nvSpPr>
            <p:spPr>
              <a:xfrm>
                <a:off x="3014989" y="1821997"/>
                <a:ext cx="97818" cy="10084"/>
              </a:xfrm>
              <a:custGeom>
                <a:avLst/>
                <a:gdLst/>
                <a:ahLst/>
                <a:cxnLst/>
                <a:rect l="l" t="t" r="r" b="b"/>
                <a:pathLst>
                  <a:path w="2231" h="230" extrusionOk="0">
                    <a:moveTo>
                      <a:pt x="1" y="1"/>
                    </a:moveTo>
                    <a:lnTo>
                      <a:pt x="1" y="230"/>
                    </a:lnTo>
                    <a:lnTo>
                      <a:pt x="2231" y="230"/>
                    </a:lnTo>
                    <a:lnTo>
                      <a:pt x="2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9;p41">
                <a:extLst>
                  <a:ext uri="{FF2B5EF4-FFF2-40B4-BE49-F238E27FC236}">
                    <a16:creationId xmlns:a16="http://schemas.microsoft.com/office/drawing/2014/main" id="{AA35C9C0-F83B-0A13-3E38-26B4D16830AC}"/>
                  </a:ext>
                </a:extLst>
              </p:cNvPr>
              <p:cNvSpPr/>
              <p:nvPr/>
            </p:nvSpPr>
            <p:spPr>
              <a:xfrm>
                <a:off x="2818124" y="1769778"/>
                <a:ext cx="137323" cy="10084"/>
              </a:xfrm>
              <a:custGeom>
                <a:avLst/>
                <a:gdLst/>
                <a:ahLst/>
                <a:cxnLst/>
                <a:rect l="l" t="t" r="r" b="b"/>
                <a:pathLst>
                  <a:path w="3132" h="230" extrusionOk="0">
                    <a:moveTo>
                      <a:pt x="0" y="0"/>
                    </a:moveTo>
                    <a:lnTo>
                      <a:pt x="0" y="229"/>
                    </a:lnTo>
                    <a:lnTo>
                      <a:pt x="3131" y="229"/>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20;p41">
                <a:extLst>
                  <a:ext uri="{FF2B5EF4-FFF2-40B4-BE49-F238E27FC236}">
                    <a16:creationId xmlns:a16="http://schemas.microsoft.com/office/drawing/2014/main" id="{696CF7D1-5A27-FD53-535B-F2A49DE4F310}"/>
                  </a:ext>
                </a:extLst>
              </p:cNvPr>
              <p:cNvSpPr/>
              <p:nvPr/>
            </p:nvSpPr>
            <p:spPr>
              <a:xfrm>
                <a:off x="2629942" y="1769778"/>
                <a:ext cx="136665" cy="10084"/>
              </a:xfrm>
              <a:custGeom>
                <a:avLst/>
                <a:gdLst/>
                <a:ahLst/>
                <a:cxnLst/>
                <a:rect l="l" t="t" r="r" b="b"/>
                <a:pathLst>
                  <a:path w="3117" h="230" extrusionOk="0">
                    <a:moveTo>
                      <a:pt x="0" y="0"/>
                    </a:moveTo>
                    <a:lnTo>
                      <a:pt x="0" y="229"/>
                    </a:lnTo>
                    <a:lnTo>
                      <a:pt x="3116" y="229"/>
                    </a:lnTo>
                    <a:lnTo>
                      <a:pt x="3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21;p41">
                <a:extLst>
                  <a:ext uri="{FF2B5EF4-FFF2-40B4-BE49-F238E27FC236}">
                    <a16:creationId xmlns:a16="http://schemas.microsoft.com/office/drawing/2014/main" id="{51943059-B581-E411-05C2-9170FC027D25}"/>
                  </a:ext>
                </a:extLst>
              </p:cNvPr>
              <p:cNvSpPr/>
              <p:nvPr/>
            </p:nvSpPr>
            <p:spPr>
              <a:xfrm>
                <a:off x="2548215" y="1488468"/>
                <a:ext cx="12759" cy="12803"/>
              </a:xfrm>
              <a:custGeom>
                <a:avLst/>
                <a:gdLst/>
                <a:ahLst/>
                <a:cxnLst/>
                <a:rect l="l" t="t" r="r" b="b"/>
                <a:pathLst>
                  <a:path w="291" h="292" extrusionOk="0">
                    <a:moveTo>
                      <a:pt x="1" y="1"/>
                    </a:moveTo>
                    <a:lnTo>
                      <a:pt x="1" y="291"/>
                    </a:lnTo>
                    <a:lnTo>
                      <a:pt x="291" y="291"/>
                    </a:lnTo>
                    <a:lnTo>
                      <a:pt x="291"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22;p41">
                <a:extLst>
                  <a:ext uri="{FF2B5EF4-FFF2-40B4-BE49-F238E27FC236}">
                    <a16:creationId xmlns:a16="http://schemas.microsoft.com/office/drawing/2014/main" id="{79F67BF0-115B-68FE-E839-FCDB7843C1DF}"/>
                  </a:ext>
                </a:extLst>
              </p:cNvPr>
              <p:cNvSpPr/>
              <p:nvPr/>
            </p:nvSpPr>
            <p:spPr>
              <a:xfrm>
                <a:off x="2548215" y="1539372"/>
                <a:ext cx="12759" cy="405873"/>
              </a:xfrm>
              <a:custGeom>
                <a:avLst/>
                <a:gdLst/>
                <a:ahLst/>
                <a:cxnLst/>
                <a:rect l="l" t="t" r="r" b="b"/>
                <a:pathLst>
                  <a:path w="291" h="9257" extrusionOk="0">
                    <a:moveTo>
                      <a:pt x="1" y="1"/>
                    </a:moveTo>
                    <a:lnTo>
                      <a:pt x="1" y="581"/>
                    </a:lnTo>
                    <a:lnTo>
                      <a:pt x="291" y="581"/>
                    </a:lnTo>
                    <a:lnTo>
                      <a:pt x="291" y="1"/>
                    </a:lnTo>
                    <a:close/>
                    <a:moveTo>
                      <a:pt x="1" y="1452"/>
                    </a:moveTo>
                    <a:lnTo>
                      <a:pt x="1" y="2017"/>
                    </a:lnTo>
                    <a:lnTo>
                      <a:pt x="291" y="2017"/>
                    </a:lnTo>
                    <a:lnTo>
                      <a:pt x="291" y="1452"/>
                    </a:lnTo>
                    <a:close/>
                    <a:moveTo>
                      <a:pt x="1" y="2888"/>
                    </a:moveTo>
                    <a:lnTo>
                      <a:pt x="1" y="3468"/>
                    </a:lnTo>
                    <a:lnTo>
                      <a:pt x="291" y="3468"/>
                    </a:lnTo>
                    <a:lnTo>
                      <a:pt x="291" y="2888"/>
                    </a:lnTo>
                    <a:close/>
                    <a:moveTo>
                      <a:pt x="1" y="4339"/>
                    </a:moveTo>
                    <a:lnTo>
                      <a:pt x="1" y="4919"/>
                    </a:lnTo>
                    <a:lnTo>
                      <a:pt x="291" y="4919"/>
                    </a:lnTo>
                    <a:lnTo>
                      <a:pt x="291" y="4339"/>
                    </a:lnTo>
                    <a:close/>
                    <a:moveTo>
                      <a:pt x="1" y="5790"/>
                    </a:moveTo>
                    <a:lnTo>
                      <a:pt x="1" y="6370"/>
                    </a:lnTo>
                    <a:lnTo>
                      <a:pt x="291" y="6370"/>
                    </a:lnTo>
                    <a:lnTo>
                      <a:pt x="291" y="5790"/>
                    </a:lnTo>
                    <a:close/>
                    <a:moveTo>
                      <a:pt x="1" y="7241"/>
                    </a:moveTo>
                    <a:lnTo>
                      <a:pt x="1" y="7806"/>
                    </a:lnTo>
                    <a:lnTo>
                      <a:pt x="291" y="7806"/>
                    </a:lnTo>
                    <a:lnTo>
                      <a:pt x="291" y="7241"/>
                    </a:lnTo>
                    <a:close/>
                    <a:moveTo>
                      <a:pt x="1" y="8677"/>
                    </a:moveTo>
                    <a:lnTo>
                      <a:pt x="1" y="9257"/>
                    </a:lnTo>
                    <a:lnTo>
                      <a:pt x="291" y="9257"/>
                    </a:lnTo>
                    <a:lnTo>
                      <a:pt x="291" y="86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23;p41">
                <a:extLst>
                  <a:ext uri="{FF2B5EF4-FFF2-40B4-BE49-F238E27FC236}">
                    <a16:creationId xmlns:a16="http://schemas.microsoft.com/office/drawing/2014/main" id="{0F75CE74-3B40-B698-F77F-742B7F665720}"/>
                  </a:ext>
                </a:extLst>
              </p:cNvPr>
              <p:cNvSpPr/>
              <p:nvPr/>
            </p:nvSpPr>
            <p:spPr>
              <a:xfrm>
                <a:off x="2548215" y="1983391"/>
                <a:ext cx="12759" cy="12759"/>
              </a:xfrm>
              <a:custGeom>
                <a:avLst/>
                <a:gdLst/>
                <a:ahLst/>
                <a:cxnLst/>
                <a:rect l="l" t="t" r="r" b="b"/>
                <a:pathLst>
                  <a:path w="291" h="291" extrusionOk="0">
                    <a:moveTo>
                      <a:pt x="1" y="1"/>
                    </a:moveTo>
                    <a:lnTo>
                      <a:pt x="1" y="291"/>
                    </a:lnTo>
                    <a:lnTo>
                      <a:pt x="291" y="291"/>
                    </a:lnTo>
                    <a:lnTo>
                      <a:pt x="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24;p41">
                <a:extLst>
                  <a:ext uri="{FF2B5EF4-FFF2-40B4-BE49-F238E27FC236}">
                    <a16:creationId xmlns:a16="http://schemas.microsoft.com/office/drawing/2014/main" id="{40B655D2-BB79-01E9-6405-7BA15DF0389D}"/>
                  </a:ext>
                </a:extLst>
              </p:cNvPr>
              <p:cNvSpPr/>
              <p:nvPr/>
            </p:nvSpPr>
            <p:spPr>
              <a:xfrm>
                <a:off x="1370889" y="1180413"/>
                <a:ext cx="672407" cy="414598"/>
              </a:xfrm>
              <a:custGeom>
                <a:avLst/>
                <a:gdLst/>
                <a:ahLst/>
                <a:cxnLst/>
                <a:rect l="l" t="t" r="r" b="b"/>
                <a:pathLst>
                  <a:path w="15336" h="9456" extrusionOk="0">
                    <a:moveTo>
                      <a:pt x="1" y="1"/>
                    </a:moveTo>
                    <a:lnTo>
                      <a:pt x="1" y="9456"/>
                    </a:lnTo>
                    <a:lnTo>
                      <a:pt x="15336" y="9456"/>
                    </a:lnTo>
                    <a:lnTo>
                      <a:pt x="15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25;p41">
                <a:extLst>
                  <a:ext uri="{FF2B5EF4-FFF2-40B4-BE49-F238E27FC236}">
                    <a16:creationId xmlns:a16="http://schemas.microsoft.com/office/drawing/2014/main" id="{6EE65426-A75F-2426-65AF-EBA91E364C50}"/>
                  </a:ext>
                </a:extLst>
              </p:cNvPr>
              <p:cNvSpPr/>
              <p:nvPr/>
            </p:nvSpPr>
            <p:spPr>
              <a:xfrm>
                <a:off x="1525574" y="1323743"/>
                <a:ext cx="106543" cy="115882"/>
              </a:xfrm>
              <a:custGeom>
                <a:avLst/>
                <a:gdLst/>
                <a:ahLst/>
                <a:cxnLst/>
                <a:rect l="l" t="t" r="r" b="b"/>
                <a:pathLst>
                  <a:path w="2430" h="2643" extrusionOk="0">
                    <a:moveTo>
                      <a:pt x="2185" y="1"/>
                    </a:moveTo>
                    <a:lnTo>
                      <a:pt x="1" y="978"/>
                    </a:lnTo>
                    <a:lnTo>
                      <a:pt x="1" y="1665"/>
                    </a:lnTo>
                    <a:lnTo>
                      <a:pt x="2185" y="2643"/>
                    </a:lnTo>
                    <a:lnTo>
                      <a:pt x="2430" y="2078"/>
                    </a:lnTo>
                    <a:lnTo>
                      <a:pt x="597" y="1314"/>
                    </a:lnTo>
                    <a:lnTo>
                      <a:pt x="2430" y="535"/>
                    </a:lnTo>
                    <a:lnTo>
                      <a:pt x="21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26;p41">
                <a:extLst>
                  <a:ext uri="{FF2B5EF4-FFF2-40B4-BE49-F238E27FC236}">
                    <a16:creationId xmlns:a16="http://schemas.microsoft.com/office/drawing/2014/main" id="{7003BF72-97D9-E2D6-8072-F51E706F6A8E}"/>
                  </a:ext>
                </a:extLst>
              </p:cNvPr>
              <p:cNvSpPr/>
              <p:nvPr/>
            </p:nvSpPr>
            <p:spPr>
              <a:xfrm>
                <a:off x="1664212" y="1262140"/>
                <a:ext cx="85761" cy="229090"/>
              </a:xfrm>
              <a:custGeom>
                <a:avLst/>
                <a:gdLst/>
                <a:ahLst/>
                <a:cxnLst/>
                <a:rect l="l" t="t" r="r" b="b"/>
                <a:pathLst>
                  <a:path w="1956" h="5225" extrusionOk="0">
                    <a:moveTo>
                      <a:pt x="1330" y="0"/>
                    </a:moveTo>
                    <a:lnTo>
                      <a:pt x="1" y="5087"/>
                    </a:lnTo>
                    <a:lnTo>
                      <a:pt x="627" y="5224"/>
                    </a:lnTo>
                    <a:lnTo>
                      <a:pt x="1956" y="138"/>
                    </a:lnTo>
                    <a:lnTo>
                      <a:pt x="13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27;p41">
                <a:extLst>
                  <a:ext uri="{FF2B5EF4-FFF2-40B4-BE49-F238E27FC236}">
                    <a16:creationId xmlns:a16="http://schemas.microsoft.com/office/drawing/2014/main" id="{FBDD4036-5820-80B2-ABB7-E707A26A8D27}"/>
                  </a:ext>
                </a:extLst>
              </p:cNvPr>
              <p:cNvSpPr/>
              <p:nvPr/>
            </p:nvSpPr>
            <p:spPr>
              <a:xfrm>
                <a:off x="1782769" y="1323743"/>
                <a:ext cx="105842" cy="115225"/>
              </a:xfrm>
              <a:custGeom>
                <a:avLst/>
                <a:gdLst/>
                <a:ahLst/>
                <a:cxnLst/>
                <a:rect l="l" t="t" r="r" b="b"/>
                <a:pathLst>
                  <a:path w="2414" h="2628" extrusionOk="0">
                    <a:moveTo>
                      <a:pt x="229" y="1"/>
                    </a:moveTo>
                    <a:lnTo>
                      <a:pt x="0" y="535"/>
                    </a:lnTo>
                    <a:lnTo>
                      <a:pt x="1818" y="1314"/>
                    </a:lnTo>
                    <a:lnTo>
                      <a:pt x="0" y="2078"/>
                    </a:lnTo>
                    <a:lnTo>
                      <a:pt x="229" y="2628"/>
                    </a:lnTo>
                    <a:lnTo>
                      <a:pt x="2414" y="1650"/>
                    </a:lnTo>
                    <a:lnTo>
                      <a:pt x="2414" y="978"/>
                    </a:lnTo>
                    <a:lnTo>
                      <a:pt x="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28;p41">
                <a:extLst>
                  <a:ext uri="{FF2B5EF4-FFF2-40B4-BE49-F238E27FC236}">
                    <a16:creationId xmlns:a16="http://schemas.microsoft.com/office/drawing/2014/main" id="{B0FACA2F-D989-B17F-0EC8-46B443671A4D}"/>
                  </a:ext>
                </a:extLst>
              </p:cNvPr>
              <p:cNvSpPr/>
              <p:nvPr/>
            </p:nvSpPr>
            <p:spPr>
              <a:xfrm flipH="1">
                <a:off x="1010571" y="1983391"/>
                <a:ext cx="383118" cy="273286"/>
              </a:xfrm>
              <a:custGeom>
                <a:avLst/>
                <a:gdLst/>
                <a:ahLst/>
                <a:cxnLst/>
                <a:rect l="l" t="t" r="r" b="b"/>
                <a:pathLst>
                  <a:path w="8738" h="6233" extrusionOk="0">
                    <a:moveTo>
                      <a:pt x="1" y="1"/>
                    </a:moveTo>
                    <a:lnTo>
                      <a:pt x="1" y="6232"/>
                    </a:lnTo>
                    <a:lnTo>
                      <a:pt x="8737" y="6232"/>
                    </a:lnTo>
                    <a:lnTo>
                      <a:pt x="8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29;p41">
                <a:extLst>
                  <a:ext uri="{FF2B5EF4-FFF2-40B4-BE49-F238E27FC236}">
                    <a16:creationId xmlns:a16="http://schemas.microsoft.com/office/drawing/2014/main" id="{57637243-0F8D-2753-744D-E428BC2B38B4}"/>
                  </a:ext>
                </a:extLst>
              </p:cNvPr>
              <p:cNvSpPr/>
              <p:nvPr/>
            </p:nvSpPr>
            <p:spPr>
              <a:xfrm flipH="1">
                <a:off x="1233566" y="2024912"/>
                <a:ext cx="52965" cy="190901"/>
              </a:xfrm>
              <a:custGeom>
                <a:avLst/>
                <a:gdLst/>
                <a:ahLst/>
                <a:cxnLst/>
                <a:rect l="l" t="t" r="r" b="b"/>
                <a:pathLst>
                  <a:path w="1208" h="4354" extrusionOk="0">
                    <a:moveTo>
                      <a:pt x="1207" y="1"/>
                    </a:moveTo>
                    <a:cubicBezTo>
                      <a:pt x="489" y="1"/>
                      <a:pt x="291" y="214"/>
                      <a:pt x="291" y="688"/>
                    </a:cubicBezTo>
                    <a:lnTo>
                      <a:pt x="291" y="1589"/>
                    </a:lnTo>
                    <a:cubicBezTo>
                      <a:pt x="291" y="1834"/>
                      <a:pt x="230" y="1940"/>
                      <a:pt x="0" y="1940"/>
                    </a:cubicBezTo>
                    <a:lnTo>
                      <a:pt x="0" y="2414"/>
                    </a:lnTo>
                    <a:cubicBezTo>
                      <a:pt x="230" y="2414"/>
                      <a:pt x="291" y="2506"/>
                      <a:pt x="291" y="2765"/>
                    </a:cubicBezTo>
                    <a:lnTo>
                      <a:pt x="291" y="3651"/>
                    </a:lnTo>
                    <a:cubicBezTo>
                      <a:pt x="291" y="4125"/>
                      <a:pt x="505" y="4354"/>
                      <a:pt x="1207" y="4354"/>
                    </a:cubicBezTo>
                    <a:lnTo>
                      <a:pt x="1207" y="3941"/>
                    </a:lnTo>
                    <a:cubicBezTo>
                      <a:pt x="932" y="3941"/>
                      <a:pt x="825" y="3865"/>
                      <a:pt x="825" y="3651"/>
                    </a:cubicBezTo>
                    <a:lnTo>
                      <a:pt x="825" y="2719"/>
                    </a:lnTo>
                    <a:cubicBezTo>
                      <a:pt x="825" y="2353"/>
                      <a:pt x="673" y="2246"/>
                      <a:pt x="428" y="2170"/>
                    </a:cubicBezTo>
                    <a:cubicBezTo>
                      <a:pt x="688" y="2108"/>
                      <a:pt x="825" y="1986"/>
                      <a:pt x="825" y="1620"/>
                    </a:cubicBezTo>
                    <a:lnTo>
                      <a:pt x="825" y="688"/>
                    </a:lnTo>
                    <a:cubicBezTo>
                      <a:pt x="825" y="474"/>
                      <a:pt x="932" y="398"/>
                      <a:pt x="1207" y="398"/>
                    </a:cubicBezTo>
                    <a:lnTo>
                      <a:pt x="1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30;p41">
                <a:extLst>
                  <a:ext uri="{FF2B5EF4-FFF2-40B4-BE49-F238E27FC236}">
                    <a16:creationId xmlns:a16="http://schemas.microsoft.com/office/drawing/2014/main" id="{91EBE619-B9D6-783E-E52C-BF4216BED704}"/>
                  </a:ext>
                </a:extLst>
              </p:cNvPr>
              <p:cNvSpPr/>
              <p:nvPr/>
            </p:nvSpPr>
            <p:spPr>
              <a:xfrm flipH="1">
                <a:off x="1117728" y="2024254"/>
                <a:ext cx="53622" cy="191559"/>
              </a:xfrm>
              <a:custGeom>
                <a:avLst/>
                <a:gdLst/>
                <a:ahLst/>
                <a:cxnLst/>
                <a:rect l="l" t="t" r="r" b="b"/>
                <a:pathLst>
                  <a:path w="1223" h="4369" extrusionOk="0">
                    <a:moveTo>
                      <a:pt x="1" y="0"/>
                    </a:moveTo>
                    <a:lnTo>
                      <a:pt x="1" y="413"/>
                    </a:lnTo>
                    <a:cubicBezTo>
                      <a:pt x="291" y="413"/>
                      <a:pt x="382" y="489"/>
                      <a:pt x="382" y="703"/>
                    </a:cubicBezTo>
                    <a:lnTo>
                      <a:pt x="382" y="1635"/>
                    </a:lnTo>
                    <a:cubicBezTo>
                      <a:pt x="382" y="2001"/>
                      <a:pt x="535" y="2123"/>
                      <a:pt x="795" y="2185"/>
                    </a:cubicBezTo>
                    <a:cubicBezTo>
                      <a:pt x="535" y="2261"/>
                      <a:pt x="382" y="2368"/>
                      <a:pt x="382" y="2734"/>
                    </a:cubicBezTo>
                    <a:lnTo>
                      <a:pt x="382" y="3666"/>
                    </a:lnTo>
                    <a:cubicBezTo>
                      <a:pt x="382" y="3880"/>
                      <a:pt x="291" y="3956"/>
                      <a:pt x="1" y="3956"/>
                    </a:cubicBezTo>
                    <a:lnTo>
                      <a:pt x="1" y="4369"/>
                    </a:lnTo>
                    <a:cubicBezTo>
                      <a:pt x="719" y="4369"/>
                      <a:pt x="917" y="4140"/>
                      <a:pt x="917" y="3666"/>
                    </a:cubicBezTo>
                    <a:lnTo>
                      <a:pt x="917" y="2780"/>
                    </a:lnTo>
                    <a:cubicBezTo>
                      <a:pt x="917" y="2521"/>
                      <a:pt x="978" y="2414"/>
                      <a:pt x="1223" y="2414"/>
                    </a:cubicBezTo>
                    <a:lnTo>
                      <a:pt x="1223" y="1955"/>
                    </a:lnTo>
                    <a:cubicBezTo>
                      <a:pt x="978" y="1955"/>
                      <a:pt x="917" y="1849"/>
                      <a:pt x="917" y="1589"/>
                    </a:cubicBezTo>
                    <a:lnTo>
                      <a:pt x="917" y="703"/>
                    </a:lnTo>
                    <a:cubicBezTo>
                      <a:pt x="917" y="229"/>
                      <a:pt x="719"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31;p41">
                <a:extLst>
                  <a:ext uri="{FF2B5EF4-FFF2-40B4-BE49-F238E27FC236}">
                    <a16:creationId xmlns:a16="http://schemas.microsoft.com/office/drawing/2014/main" id="{5E0AC187-FCCD-774B-82F0-FD1A41723D7A}"/>
                  </a:ext>
                </a:extLst>
              </p:cNvPr>
              <p:cNvSpPr/>
              <p:nvPr/>
            </p:nvSpPr>
            <p:spPr>
              <a:xfrm>
                <a:off x="2218719" y="1240043"/>
                <a:ext cx="429988" cy="287316"/>
              </a:xfrm>
              <a:custGeom>
                <a:avLst/>
                <a:gdLst/>
                <a:ahLst/>
                <a:cxnLst/>
                <a:rect l="l" t="t" r="r" b="b"/>
                <a:pathLst>
                  <a:path w="9807" h="6553" extrusionOk="0">
                    <a:moveTo>
                      <a:pt x="1" y="0"/>
                    </a:moveTo>
                    <a:lnTo>
                      <a:pt x="1" y="6553"/>
                    </a:lnTo>
                    <a:lnTo>
                      <a:pt x="9807" y="6553"/>
                    </a:lnTo>
                    <a:lnTo>
                      <a:pt x="98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32;p41">
                <a:extLst>
                  <a:ext uri="{FF2B5EF4-FFF2-40B4-BE49-F238E27FC236}">
                    <a16:creationId xmlns:a16="http://schemas.microsoft.com/office/drawing/2014/main" id="{22FDB5A2-18FC-17F7-13CD-AE10B5DDFD6B}"/>
                  </a:ext>
                </a:extLst>
              </p:cNvPr>
              <p:cNvSpPr/>
              <p:nvPr/>
            </p:nvSpPr>
            <p:spPr>
              <a:xfrm>
                <a:off x="2340609" y="1295682"/>
                <a:ext cx="181562" cy="176257"/>
              </a:xfrm>
              <a:custGeom>
                <a:avLst/>
                <a:gdLst/>
                <a:ahLst/>
                <a:cxnLst/>
                <a:rect l="l" t="t" r="r" b="b"/>
                <a:pathLst>
                  <a:path w="4141" h="4020" extrusionOk="0">
                    <a:moveTo>
                      <a:pt x="1719" y="476"/>
                    </a:moveTo>
                    <a:cubicBezTo>
                      <a:pt x="2009" y="476"/>
                      <a:pt x="2299" y="587"/>
                      <a:pt x="2521" y="809"/>
                    </a:cubicBezTo>
                    <a:cubicBezTo>
                      <a:pt x="2979" y="1252"/>
                      <a:pt x="2979" y="1969"/>
                      <a:pt x="2536" y="2412"/>
                    </a:cubicBezTo>
                    <a:cubicBezTo>
                      <a:pt x="2315" y="2634"/>
                      <a:pt x="2021" y="2745"/>
                      <a:pt x="1727" y="2745"/>
                    </a:cubicBezTo>
                    <a:cubicBezTo>
                      <a:pt x="1433" y="2745"/>
                      <a:pt x="1139" y="2634"/>
                      <a:pt x="917" y="2412"/>
                    </a:cubicBezTo>
                    <a:cubicBezTo>
                      <a:pt x="474" y="1969"/>
                      <a:pt x="474" y="1252"/>
                      <a:pt x="917" y="809"/>
                    </a:cubicBezTo>
                    <a:cubicBezTo>
                      <a:pt x="1139" y="587"/>
                      <a:pt x="1429" y="476"/>
                      <a:pt x="1719" y="476"/>
                    </a:cubicBezTo>
                    <a:close/>
                    <a:moveTo>
                      <a:pt x="1727" y="1"/>
                    </a:moveTo>
                    <a:cubicBezTo>
                      <a:pt x="1259" y="1"/>
                      <a:pt x="791" y="204"/>
                      <a:pt x="474" y="610"/>
                    </a:cubicBezTo>
                    <a:cubicBezTo>
                      <a:pt x="1" y="1206"/>
                      <a:pt x="1" y="2061"/>
                      <a:pt x="490" y="2626"/>
                    </a:cubicBezTo>
                    <a:cubicBezTo>
                      <a:pt x="809" y="3018"/>
                      <a:pt x="1270" y="3215"/>
                      <a:pt x="1729" y="3215"/>
                    </a:cubicBezTo>
                    <a:cubicBezTo>
                      <a:pt x="2039" y="3215"/>
                      <a:pt x="2348" y="3125"/>
                      <a:pt x="2613" y="2947"/>
                    </a:cubicBezTo>
                    <a:lnTo>
                      <a:pt x="3651" y="3986"/>
                    </a:lnTo>
                    <a:cubicBezTo>
                      <a:pt x="3674" y="4009"/>
                      <a:pt x="3701" y="4020"/>
                      <a:pt x="3728" y="4020"/>
                    </a:cubicBezTo>
                    <a:cubicBezTo>
                      <a:pt x="3754" y="4020"/>
                      <a:pt x="3781" y="4009"/>
                      <a:pt x="3804" y="3986"/>
                    </a:cubicBezTo>
                    <a:lnTo>
                      <a:pt x="4094" y="3695"/>
                    </a:lnTo>
                    <a:cubicBezTo>
                      <a:pt x="4140" y="3650"/>
                      <a:pt x="4140" y="3573"/>
                      <a:pt x="4094" y="3543"/>
                    </a:cubicBezTo>
                    <a:lnTo>
                      <a:pt x="3056" y="2504"/>
                    </a:lnTo>
                    <a:cubicBezTo>
                      <a:pt x="3483" y="1878"/>
                      <a:pt x="3407" y="1022"/>
                      <a:pt x="2857" y="473"/>
                    </a:cubicBezTo>
                    <a:cubicBezTo>
                      <a:pt x="2550" y="158"/>
                      <a:pt x="2138" y="1"/>
                      <a:pt x="1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33;p41">
                <a:extLst>
                  <a:ext uri="{FF2B5EF4-FFF2-40B4-BE49-F238E27FC236}">
                    <a16:creationId xmlns:a16="http://schemas.microsoft.com/office/drawing/2014/main" id="{F0243442-8126-4398-7BA2-F6123CC4B8F6}"/>
                  </a:ext>
                </a:extLst>
              </p:cNvPr>
              <p:cNvSpPr/>
              <p:nvPr/>
            </p:nvSpPr>
            <p:spPr>
              <a:xfrm flipH="1">
                <a:off x="1615982" y="2010180"/>
                <a:ext cx="223040" cy="226416"/>
              </a:xfrm>
              <a:custGeom>
                <a:avLst/>
                <a:gdLst/>
                <a:ahLst/>
                <a:cxnLst/>
                <a:rect l="l" t="t" r="r" b="b"/>
                <a:pathLst>
                  <a:path w="5087" h="5164" extrusionOk="0">
                    <a:moveTo>
                      <a:pt x="5087" y="2689"/>
                    </a:moveTo>
                    <a:cubicBezTo>
                      <a:pt x="5071" y="2903"/>
                      <a:pt x="4766" y="5163"/>
                      <a:pt x="2444" y="5163"/>
                    </a:cubicBezTo>
                    <a:cubicBezTo>
                      <a:pt x="0" y="5163"/>
                      <a:pt x="413" y="2750"/>
                      <a:pt x="413" y="2750"/>
                    </a:cubicBezTo>
                    <a:lnTo>
                      <a:pt x="413" y="2735"/>
                    </a:lnTo>
                    <a:cubicBezTo>
                      <a:pt x="657" y="2674"/>
                      <a:pt x="901" y="2658"/>
                      <a:pt x="1176" y="2689"/>
                    </a:cubicBezTo>
                    <a:lnTo>
                      <a:pt x="1176" y="1543"/>
                    </a:lnTo>
                    <a:lnTo>
                      <a:pt x="3941" y="1"/>
                    </a:lnTo>
                    <a:lnTo>
                      <a:pt x="4048" y="1"/>
                    </a:lnTo>
                    <a:lnTo>
                      <a:pt x="4048" y="2674"/>
                    </a:lnTo>
                    <a:cubicBezTo>
                      <a:pt x="4048" y="2674"/>
                      <a:pt x="4491" y="2612"/>
                      <a:pt x="5087" y="2689"/>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34;p41">
                <a:extLst>
                  <a:ext uri="{FF2B5EF4-FFF2-40B4-BE49-F238E27FC236}">
                    <a16:creationId xmlns:a16="http://schemas.microsoft.com/office/drawing/2014/main" id="{8118D114-B5AB-4947-3EAF-91CEC51688D5}"/>
                  </a:ext>
                </a:extLst>
              </p:cNvPr>
              <p:cNvSpPr/>
              <p:nvPr/>
            </p:nvSpPr>
            <p:spPr>
              <a:xfrm flipH="1">
                <a:off x="1626680" y="1702783"/>
                <a:ext cx="315465" cy="423981"/>
              </a:xfrm>
              <a:custGeom>
                <a:avLst/>
                <a:gdLst/>
                <a:ahLst/>
                <a:cxnLst/>
                <a:rect l="l" t="t" r="r" b="b"/>
                <a:pathLst>
                  <a:path w="7195" h="9670" extrusionOk="0">
                    <a:moveTo>
                      <a:pt x="6094" y="1910"/>
                    </a:moveTo>
                    <a:cubicBezTo>
                      <a:pt x="6492" y="2307"/>
                      <a:pt x="6782" y="2811"/>
                      <a:pt x="6935" y="3453"/>
                    </a:cubicBezTo>
                    <a:cubicBezTo>
                      <a:pt x="7194" y="4614"/>
                      <a:pt x="6950" y="5866"/>
                      <a:pt x="6598" y="6996"/>
                    </a:cubicBezTo>
                    <a:cubicBezTo>
                      <a:pt x="6553" y="7180"/>
                      <a:pt x="6476" y="7378"/>
                      <a:pt x="6354" y="7546"/>
                    </a:cubicBezTo>
                    <a:cubicBezTo>
                      <a:pt x="6278" y="7653"/>
                      <a:pt x="6171" y="7760"/>
                      <a:pt x="6064" y="7852"/>
                    </a:cubicBezTo>
                    <a:lnTo>
                      <a:pt x="4582" y="9135"/>
                    </a:lnTo>
                    <a:cubicBezTo>
                      <a:pt x="4246" y="9425"/>
                      <a:pt x="2199" y="9669"/>
                      <a:pt x="1802" y="9394"/>
                    </a:cubicBezTo>
                    <a:cubicBezTo>
                      <a:pt x="290" y="8310"/>
                      <a:pt x="0" y="5194"/>
                      <a:pt x="305" y="3590"/>
                    </a:cubicBezTo>
                    <a:cubicBezTo>
                      <a:pt x="810" y="948"/>
                      <a:pt x="4216" y="1"/>
                      <a:pt x="6094" y="191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35;p41">
                <a:extLst>
                  <a:ext uri="{FF2B5EF4-FFF2-40B4-BE49-F238E27FC236}">
                    <a16:creationId xmlns:a16="http://schemas.microsoft.com/office/drawing/2014/main" id="{9EAC6B9E-04EB-8FE3-45D5-9E77B3C76489}"/>
                  </a:ext>
                </a:extLst>
              </p:cNvPr>
              <p:cNvSpPr/>
              <p:nvPr/>
            </p:nvSpPr>
            <p:spPr>
              <a:xfrm flipH="1">
                <a:off x="1676269" y="1916527"/>
                <a:ext cx="40864" cy="53798"/>
              </a:xfrm>
              <a:custGeom>
                <a:avLst/>
                <a:gdLst/>
                <a:ahLst/>
                <a:cxnLst/>
                <a:rect l="l" t="t" r="r" b="b"/>
                <a:pathLst>
                  <a:path w="932" h="1227" extrusionOk="0">
                    <a:moveTo>
                      <a:pt x="504" y="0"/>
                    </a:moveTo>
                    <a:cubicBezTo>
                      <a:pt x="333" y="0"/>
                      <a:pt x="185" y="159"/>
                      <a:pt x="137" y="334"/>
                    </a:cubicBezTo>
                    <a:lnTo>
                      <a:pt x="137" y="334"/>
                    </a:lnTo>
                    <a:cubicBezTo>
                      <a:pt x="31" y="472"/>
                      <a:pt x="275" y="548"/>
                      <a:pt x="275" y="686"/>
                    </a:cubicBezTo>
                    <a:cubicBezTo>
                      <a:pt x="260" y="823"/>
                      <a:pt x="0" y="1006"/>
                      <a:pt x="168" y="1159"/>
                    </a:cubicBezTo>
                    <a:cubicBezTo>
                      <a:pt x="220" y="1207"/>
                      <a:pt x="279" y="1226"/>
                      <a:pt x="339" y="1226"/>
                    </a:cubicBezTo>
                    <a:cubicBezTo>
                      <a:pt x="511" y="1226"/>
                      <a:pt x="696" y="1066"/>
                      <a:pt x="764" y="930"/>
                    </a:cubicBezTo>
                    <a:cubicBezTo>
                      <a:pt x="871" y="670"/>
                      <a:pt x="932" y="227"/>
                      <a:pt x="657" y="44"/>
                    </a:cubicBezTo>
                    <a:cubicBezTo>
                      <a:pt x="605" y="14"/>
                      <a:pt x="554"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36;p41">
                <a:extLst>
                  <a:ext uri="{FF2B5EF4-FFF2-40B4-BE49-F238E27FC236}">
                    <a16:creationId xmlns:a16="http://schemas.microsoft.com/office/drawing/2014/main" id="{B19BD59B-C8F5-2BF2-B0FF-4C8B4E45003D}"/>
                  </a:ext>
                </a:extLst>
              </p:cNvPr>
              <p:cNvSpPr/>
              <p:nvPr/>
            </p:nvSpPr>
            <p:spPr>
              <a:xfrm flipH="1">
                <a:off x="1661537" y="1928497"/>
                <a:ext cx="52921" cy="87778"/>
              </a:xfrm>
              <a:custGeom>
                <a:avLst/>
                <a:gdLst/>
                <a:ahLst/>
                <a:cxnLst/>
                <a:rect l="l" t="t" r="r" b="b"/>
                <a:pathLst>
                  <a:path w="1207" h="2002" extrusionOk="0">
                    <a:moveTo>
                      <a:pt x="1069" y="0"/>
                    </a:moveTo>
                    <a:cubicBezTo>
                      <a:pt x="1069" y="0"/>
                      <a:pt x="1085" y="428"/>
                      <a:pt x="963" y="810"/>
                    </a:cubicBezTo>
                    <a:cubicBezTo>
                      <a:pt x="857" y="1140"/>
                      <a:pt x="500" y="1344"/>
                      <a:pt x="228" y="1344"/>
                    </a:cubicBezTo>
                    <a:cubicBezTo>
                      <a:pt x="185" y="1344"/>
                      <a:pt x="144" y="1339"/>
                      <a:pt x="107" y="1329"/>
                    </a:cubicBezTo>
                    <a:lnTo>
                      <a:pt x="107" y="1329"/>
                    </a:lnTo>
                    <a:cubicBezTo>
                      <a:pt x="107" y="1329"/>
                      <a:pt x="0" y="2001"/>
                      <a:pt x="428" y="2001"/>
                    </a:cubicBezTo>
                    <a:cubicBezTo>
                      <a:pt x="871" y="1986"/>
                      <a:pt x="1069" y="1451"/>
                      <a:pt x="1131" y="901"/>
                    </a:cubicBezTo>
                    <a:cubicBezTo>
                      <a:pt x="1207" y="336"/>
                      <a:pt x="1069" y="0"/>
                      <a:pt x="10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37;p41">
                <a:extLst>
                  <a:ext uri="{FF2B5EF4-FFF2-40B4-BE49-F238E27FC236}">
                    <a16:creationId xmlns:a16="http://schemas.microsoft.com/office/drawing/2014/main" id="{1BEA387B-6139-F46E-64CD-B1647B99CA40}"/>
                  </a:ext>
                </a:extLst>
              </p:cNvPr>
              <p:cNvSpPr/>
              <p:nvPr/>
            </p:nvSpPr>
            <p:spPr>
              <a:xfrm flipH="1">
                <a:off x="1605284" y="1686692"/>
                <a:ext cx="412538" cy="357205"/>
              </a:xfrm>
              <a:custGeom>
                <a:avLst/>
                <a:gdLst/>
                <a:ahLst/>
                <a:cxnLst/>
                <a:rect l="l" t="t" r="r" b="b"/>
                <a:pathLst>
                  <a:path w="9409" h="8147" extrusionOk="0">
                    <a:moveTo>
                      <a:pt x="1809" y="1"/>
                    </a:moveTo>
                    <a:cubicBezTo>
                      <a:pt x="1797" y="1"/>
                      <a:pt x="1784" y="1"/>
                      <a:pt x="1772" y="1"/>
                    </a:cubicBezTo>
                    <a:cubicBezTo>
                      <a:pt x="1314" y="16"/>
                      <a:pt x="779" y="215"/>
                      <a:pt x="504" y="597"/>
                    </a:cubicBezTo>
                    <a:cubicBezTo>
                      <a:pt x="0" y="1284"/>
                      <a:pt x="275" y="2567"/>
                      <a:pt x="962" y="3056"/>
                    </a:cubicBezTo>
                    <a:cubicBezTo>
                      <a:pt x="1283" y="3281"/>
                      <a:pt x="1687" y="3349"/>
                      <a:pt x="2090" y="3349"/>
                    </a:cubicBezTo>
                    <a:cubicBezTo>
                      <a:pt x="2399" y="3349"/>
                      <a:pt x="2707" y="3310"/>
                      <a:pt x="2978" y="3270"/>
                    </a:cubicBezTo>
                    <a:cubicBezTo>
                      <a:pt x="3589" y="3178"/>
                      <a:pt x="4185" y="3056"/>
                      <a:pt x="4811" y="3056"/>
                    </a:cubicBezTo>
                    <a:cubicBezTo>
                      <a:pt x="4836" y="3055"/>
                      <a:pt x="4861" y="3055"/>
                      <a:pt x="4886" y="3055"/>
                    </a:cubicBezTo>
                    <a:cubicBezTo>
                      <a:pt x="5289" y="3055"/>
                      <a:pt x="5798" y="3174"/>
                      <a:pt x="5942" y="3591"/>
                    </a:cubicBezTo>
                    <a:cubicBezTo>
                      <a:pt x="6049" y="3881"/>
                      <a:pt x="5789" y="4140"/>
                      <a:pt x="5881" y="4400"/>
                    </a:cubicBezTo>
                    <a:cubicBezTo>
                      <a:pt x="5957" y="4629"/>
                      <a:pt x="6217" y="4767"/>
                      <a:pt x="6308" y="4996"/>
                    </a:cubicBezTo>
                    <a:cubicBezTo>
                      <a:pt x="6339" y="5057"/>
                      <a:pt x="6324" y="5149"/>
                      <a:pt x="6324" y="5225"/>
                    </a:cubicBezTo>
                    <a:cubicBezTo>
                      <a:pt x="6339" y="5530"/>
                      <a:pt x="6339" y="5836"/>
                      <a:pt x="6385" y="6141"/>
                    </a:cubicBezTo>
                    <a:cubicBezTo>
                      <a:pt x="6413" y="6269"/>
                      <a:pt x="6481" y="6450"/>
                      <a:pt x="6626" y="6450"/>
                    </a:cubicBezTo>
                    <a:cubicBezTo>
                      <a:pt x="6637" y="6450"/>
                      <a:pt x="6648" y="6449"/>
                      <a:pt x="6660" y="6447"/>
                    </a:cubicBezTo>
                    <a:lnTo>
                      <a:pt x="6690" y="6447"/>
                    </a:lnTo>
                    <a:cubicBezTo>
                      <a:pt x="6736" y="6416"/>
                      <a:pt x="6736" y="6370"/>
                      <a:pt x="6751" y="6325"/>
                    </a:cubicBezTo>
                    <a:cubicBezTo>
                      <a:pt x="6751" y="6279"/>
                      <a:pt x="6751" y="6248"/>
                      <a:pt x="6751" y="6202"/>
                    </a:cubicBezTo>
                    <a:cubicBezTo>
                      <a:pt x="6736" y="5928"/>
                      <a:pt x="6736" y="5668"/>
                      <a:pt x="6843" y="5408"/>
                    </a:cubicBezTo>
                    <a:cubicBezTo>
                      <a:pt x="6919" y="5194"/>
                      <a:pt x="7072" y="5011"/>
                      <a:pt x="7301" y="4935"/>
                    </a:cubicBezTo>
                    <a:cubicBezTo>
                      <a:pt x="7361" y="4916"/>
                      <a:pt x="7416" y="4907"/>
                      <a:pt x="7468" y="4907"/>
                    </a:cubicBezTo>
                    <a:cubicBezTo>
                      <a:pt x="8341" y="4907"/>
                      <a:pt x="7971" y="7479"/>
                      <a:pt x="7943" y="7898"/>
                    </a:cubicBezTo>
                    <a:cubicBezTo>
                      <a:pt x="7943" y="7944"/>
                      <a:pt x="7927" y="8005"/>
                      <a:pt x="7958" y="8066"/>
                    </a:cubicBezTo>
                    <a:cubicBezTo>
                      <a:pt x="7985" y="8124"/>
                      <a:pt x="8023" y="8147"/>
                      <a:pt x="8065" y="8147"/>
                    </a:cubicBezTo>
                    <a:cubicBezTo>
                      <a:pt x="8190" y="8147"/>
                      <a:pt x="8355" y="7947"/>
                      <a:pt x="8401" y="7867"/>
                    </a:cubicBezTo>
                    <a:cubicBezTo>
                      <a:pt x="8630" y="7455"/>
                      <a:pt x="8691" y="7012"/>
                      <a:pt x="8844" y="6584"/>
                    </a:cubicBezTo>
                    <a:cubicBezTo>
                      <a:pt x="9073" y="5928"/>
                      <a:pt x="9302" y="5225"/>
                      <a:pt x="9363" y="4522"/>
                    </a:cubicBezTo>
                    <a:cubicBezTo>
                      <a:pt x="9409" y="4110"/>
                      <a:pt x="9378" y="3667"/>
                      <a:pt x="9241" y="3270"/>
                    </a:cubicBezTo>
                    <a:cubicBezTo>
                      <a:pt x="9180" y="3087"/>
                      <a:pt x="9103" y="2919"/>
                      <a:pt x="8981" y="2781"/>
                    </a:cubicBezTo>
                    <a:cubicBezTo>
                      <a:pt x="8874" y="2644"/>
                      <a:pt x="8722" y="2537"/>
                      <a:pt x="8676" y="2369"/>
                    </a:cubicBezTo>
                    <a:cubicBezTo>
                      <a:pt x="8599" y="2185"/>
                      <a:pt x="8599" y="1956"/>
                      <a:pt x="8554" y="1758"/>
                    </a:cubicBezTo>
                    <a:cubicBezTo>
                      <a:pt x="8508" y="1529"/>
                      <a:pt x="8477" y="1330"/>
                      <a:pt x="8263" y="1208"/>
                    </a:cubicBezTo>
                    <a:cubicBezTo>
                      <a:pt x="7958" y="1055"/>
                      <a:pt x="7591" y="1147"/>
                      <a:pt x="7301" y="1009"/>
                    </a:cubicBezTo>
                    <a:cubicBezTo>
                      <a:pt x="6865" y="784"/>
                      <a:pt x="6869" y="170"/>
                      <a:pt x="6324" y="170"/>
                    </a:cubicBezTo>
                    <a:cubicBezTo>
                      <a:pt x="6277" y="170"/>
                      <a:pt x="6226" y="175"/>
                      <a:pt x="6171" y="184"/>
                    </a:cubicBezTo>
                    <a:cubicBezTo>
                      <a:pt x="5829" y="259"/>
                      <a:pt x="5487" y="521"/>
                      <a:pt x="5145" y="521"/>
                    </a:cubicBezTo>
                    <a:cubicBezTo>
                      <a:pt x="5136" y="521"/>
                      <a:pt x="5126" y="521"/>
                      <a:pt x="5117" y="520"/>
                    </a:cubicBezTo>
                    <a:cubicBezTo>
                      <a:pt x="4784" y="507"/>
                      <a:pt x="4602" y="127"/>
                      <a:pt x="4250" y="127"/>
                    </a:cubicBezTo>
                    <a:cubicBezTo>
                      <a:pt x="4215" y="127"/>
                      <a:pt x="4178" y="130"/>
                      <a:pt x="4139" y="139"/>
                    </a:cubicBezTo>
                    <a:cubicBezTo>
                      <a:pt x="3865" y="191"/>
                      <a:pt x="3569" y="454"/>
                      <a:pt x="3270" y="454"/>
                    </a:cubicBezTo>
                    <a:cubicBezTo>
                      <a:pt x="3219" y="454"/>
                      <a:pt x="3167" y="447"/>
                      <a:pt x="3116" y="429"/>
                    </a:cubicBezTo>
                    <a:cubicBezTo>
                      <a:pt x="2684" y="280"/>
                      <a:pt x="2282" y="1"/>
                      <a:pt x="1809" y="1"/>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38;p41">
                <a:extLst>
                  <a:ext uri="{FF2B5EF4-FFF2-40B4-BE49-F238E27FC236}">
                    <a16:creationId xmlns:a16="http://schemas.microsoft.com/office/drawing/2014/main" id="{416BFDFB-DBE8-AFA9-D41B-753EA91D2EDF}"/>
                  </a:ext>
                </a:extLst>
              </p:cNvPr>
              <p:cNvSpPr/>
              <p:nvPr/>
            </p:nvSpPr>
            <p:spPr>
              <a:xfrm flipH="1">
                <a:off x="1697665" y="2065118"/>
                <a:ext cx="93171" cy="75720"/>
              </a:xfrm>
              <a:custGeom>
                <a:avLst/>
                <a:gdLst/>
                <a:ahLst/>
                <a:cxnLst/>
                <a:rect l="l" t="t" r="r" b="b"/>
                <a:pathLst>
                  <a:path w="2125" h="1727" extrusionOk="0">
                    <a:moveTo>
                      <a:pt x="2124" y="0"/>
                    </a:moveTo>
                    <a:cubicBezTo>
                      <a:pt x="2124" y="0"/>
                      <a:pt x="1314" y="978"/>
                      <a:pt x="77" y="1176"/>
                    </a:cubicBezTo>
                    <a:lnTo>
                      <a:pt x="1" y="1726"/>
                    </a:lnTo>
                    <a:cubicBezTo>
                      <a:pt x="1788" y="1650"/>
                      <a:pt x="2124" y="0"/>
                      <a:pt x="2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39;p41">
                <a:extLst>
                  <a:ext uri="{FF2B5EF4-FFF2-40B4-BE49-F238E27FC236}">
                    <a16:creationId xmlns:a16="http://schemas.microsoft.com/office/drawing/2014/main" id="{86C1C431-C55A-4729-8B89-83624698F861}"/>
                  </a:ext>
                </a:extLst>
              </p:cNvPr>
              <p:cNvSpPr/>
              <p:nvPr/>
            </p:nvSpPr>
            <p:spPr>
              <a:xfrm flipH="1">
                <a:off x="1621331" y="3095782"/>
                <a:ext cx="77737" cy="754792"/>
              </a:xfrm>
              <a:custGeom>
                <a:avLst/>
                <a:gdLst/>
                <a:ahLst/>
                <a:cxnLst/>
                <a:rect l="l" t="t" r="r" b="b"/>
                <a:pathLst>
                  <a:path w="1773" h="17215" extrusionOk="0">
                    <a:moveTo>
                      <a:pt x="1" y="0"/>
                    </a:moveTo>
                    <a:lnTo>
                      <a:pt x="1" y="16909"/>
                    </a:lnTo>
                    <a:cubicBezTo>
                      <a:pt x="1" y="17077"/>
                      <a:pt x="153" y="17214"/>
                      <a:pt x="321" y="17214"/>
                    </a:cubicBezTo>
                    <a:lnTo>
                      <a:pt x="1452" y="17214"/>
                    </a:lnTo>
                    <a:cubicBezTo>
                      <a:pt x="1635" y="17214"/>
                      <a:pt x="1772" y="17077"/>
                      <a:pt x="1772" y="16909"/>
                    </a:cubicBezTo>
                    <a:lnTo>
                      <a:pt x="1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40;p41">
                <a:extLst>
                  <a:ext uri="{FF2B5EF4-FFF2-40B4-BE49-F238E27FC236}">
                    <a16:creationId xmlns:a16="http://schemas.microsoft.com/office/drawing/2014/main" id="{E4ED9C00-66D7-F43F-F25B-1900EA23C0E2}"/>
                  </a:ext>
                </a:extLst>
              </p:cNvPr>
              <p:cNvSpPr/>
              <p:nvPr/>
            </p:nvSpPr>
            <p:spPr>
              <a:xfrm flipH="1">
                <a:off x="1447881" y="3106480"/>
                <a:ext cx="424639" cy="64321"/>
              </a:xfrm>
              <a:custGeom>
                <a:avLst/>
                <a:gdLst/>
                <a:ahLst/>
                <a:cxnLst/>
                <a:rect l="l" t="t" r="r" b="b"/>
                <a:pathLst>
                  <a:path w="9685" h="1467" extrusionOk="0">
                    <a:moveTo>
                      <a:pt x="1" y="0"/>
                    </a:moveTo>
                    <a:lnTo>
                      <a:pt x="1" y="260"/>
                    </a:lnTo>
                    <a:cubicBezTo>
                      <a:pt x="1" y="932"/>
                      <a:pt x="535" y="1467"/>
                      <a:pt x="1207" y="1467"/>
                    </a:cubicBezTo>
                    <a:lnTo>
                      <a:pt x="8478" y="1467"/>
                    </a:lnTo>
                    <a:cubicBezTo>
                      <a:pt x="9150" y="1467"/>
                      <a:pt x="9684" y="932"/>
                      <a:pt x="9684" y="260"/>
                    </a:cubicBezTo>
                    <a:lnTo>
                      <a:pt x="96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41;p41">
                <a:extLst>
                  <a:ext uri="{FF2B5EF4-FFF2-40B4-BE49-F238E27FC236}">
                    <a16:creationId xmlns:a16="http://schemas.microsoft.com/office/drawing/2014/main" id="{3903B374-B4E5-AD1B-EE96-63D54576A86F}"/>
                  </a:ext>
                </a:extLst>
              </p:cNvPr>
              <p:cNvSpPr/>
              <p:nvPr/>
            </p:nvSpPr>
            <p:spPr>
              <a:xfrm flipH="1">
                <a:off x="1621331" y="3762796"/>
                <a:ext cx="77737" cy="185552"/>
              </a:xfrm>
              <a:custGeom>
                <a:avLst/>
                <a:gdLst/>
                <a:ahLst/>
                <a:cxnLst/>
                <a:rect l="l" t="t" r="r" b="b"/>
                <a:pathLst>
                  <a:path w="1773" h="4232" extrusionOk="0">
                    <a:moveTo>
                      <a:pt x="1" y="0"/>
                    </a:moveTo>
                    <a:lnTo>
                      <a:pt x="1" y="3910"/>
                    </a:lnTo>
                    <a:cubicBezTo>
                      <a:pt x="1" y="4094"/>
                      <a:pt x="153" y="4231"/>
                      <a:pt x="321" y="4231"/>
                    </a:cubicBezTo>
                    <a:lnTo>
                      <a:pt x="1452" y="4231"/>
                    </a:lnTo>
                    <a:cubicBezTo>
                      <a:pt x="1635" y="4231"/>
                      <a:pt x="1772" y="4094"/>
                      <a:pt x="1772" y="3910"/>
                    </a:cubicBezTo>
                    <a:lnTo>
                      <a:pt x="1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2;p41">
                <a:extLst>
                  <a:ext uri="{FF2B5EF4-FFF2-40B4-BE49-F238E27FC236}">
                    <a16:creationId xmlns:a16="http://schemas.microsoft.com/office/drawing/2014/main" id="{ECF87737-C7A1-7DDA-4332-BF553511F703}"/>
                  </a:ext>
                </a:extLst>
              </p:cNvPr>
              <p:cNvSpPr/>
              <p:nvPr/>
            </p:nvSpPr>
            <p:spPr>
              <a:xfrm flipH="1">
                <a:off x="1970250" y="3857896"/>
                <a:ext cx="90452" cy="90452"/>
              </a:xfrm>
              <a:custGeom>
                <a:avLst/>
                <a:gdLst/>
                <a:ahLst/>
                <a:cxnLst/>
                <a:rect l="l" t="t" r="r" b="b"/>
                <a:pathLst>
                  <a:path w="2063" h="2063" extrusionOk="0">
                    <a:moveTo>
                      <a:pt x="1024" y="0"/>
                    </a:moveTo>
                    <a:cubicBezTo>
                      <a:pt x="459" y="0"/>
                      <a:pt x="0" y="458"/>
                      <a:pt x="0" y="1023"/>
                    </a:cubicBezTo>
                    <a:cubicBezTo>
                      <a:pt x="0" y="1589"/>
                      <a:pt x="459" y="2062"/>
                      <a:pt x="1024" y="2062"/>
                    </a:cubicBezTo>
                    <a:cubicBezTo>
                      <a:pt x="1589" y="2062"/>
                      <a:pt x="2062" y="1589"/>
                      <a:pt x="2062" y="1023"/>
                    </a:cubicBezTo>
                    <a:cubicBezTo>
                      <a:pt x="2062" y="458"/>
                      <a:pt x="1589" y="0"/>
                      <a:pt x="1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43;p41">
                <a:extLst>
                  <a:ext uri="{FF2B5EF4-FFF2-40B4-BE49-F238E27FC236}">
                    <a16:creationId xmlns:a16="http://schemas.microsoft.com/office/drawing/2014/main" id="{4B33B5C2-1D57-204F-A813-2C7BE564A546}"/>
                  </a:ext>
                </a:extLst>
              </p:cNvPr>
              <p:cNvSpPr/>
              <p:nvPr/>
            </p:nvSpPr>
            <p:spPr>
              <a:xfrm flipH="1">
                <a:off x="1259040" y="3857896"/>
                <a:ext cx="90452" cy="90452"/>
              </a:xfrm>
              <a:custGeom>
                <a:avLst/>
                <a:gdLst/>
                <a:ahLst/>
                <a:cxnLst/>
                <a:rect l="l" t="t" r="r" b="b"/>
                <a:pathLst>
                  <a:path w="2063" h="2063" extrusionOk="0">
                    <a:moveTo>
                      <a:pt x="1024" y="0"/>
                    </a:moveTo>
                    <a:cubicBezTo>
                      <a:pt x="459" y="0"/>
                      <a:pt x="1" y="458"/>
                      <a:pt x="1" y="1023"/>
                    </a:cubicBezTo>
                    <a:cubicBezTo>
                      <a:pt x="1" y="1589"/>
                      <a:pt x="459" y="2062"/>
                      <a:pt x="1024" y="2062"/>
                    </a:cubicBezTo>
                    <a:cubicBezTo>
                      <a:pt x="1589" y="2062"/>
                      <a:pt x="2063" y="1589"/>
                      <a:pt x="2063" y="1023"/>
                    </a:cubicBezTo>
                    <a:cubicBezTo>
                      <a:pt x="2063" y="458"/>
                      <a:pt x="1589" y="0"/>
                      <a:pt x="1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44;p41">
                <a:extLst>
                  <a:ext uri="{FF2B5EF4-FFF2-40B4-BE49-F238E27FC236}">
                    <a16:creationId xmlns:a16="http://schemas.microsoft.com/office/drawing/2014/main" id="{A99F0E9C-211E-B3F5-A208-63E195410DB4}"/>
                  </a:ext>
                </a:extLst>
              </p:cNvPr>
              <p:cNvSpPr/>
              <p:nvPr/>
            </p:nvSpPr>
            <p:spPr>
              <a:xfrm flipH="1">
                <a:off x="1582485" y="3705184"/>
                <a:ext cx="155431" cy="136007"/>
              </a:xfrm>
              <a:custGeom>
                <a:avLst/>
                <a:gdLst/>
                <a:ahLst/>
                <a:cxnLst/>
                <a:rect l="l" t="t" r="r" b="b"/>
                <a:pathLst>
                  <a:path w="3545" h="3102" extrusionOk="0">
                    <a:moveTo>
                      <a:pt x="1" y="1"/>
                    </a:moveTo>
                    <a:lnTo>
                      <a:pt x="1" y="3101"/>
                    </a:lnTo>
                    <a:lnTo>
                      <a:pt x="3544" y="3101"/>
                    </a:lnTo>
                    <a:lnTo>
                      <a:pt x="35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45;p41">
                <a:extLst>
                  <a:ext uri="{FF2B5EF4-FFF2-40B4-BE49-F238E27FC236}">
                    <a16:creationId xmlns:a16="http://schemas.microsoft.com/office/drawing/2014/main" id="{6C06BBFF-6DB0-8E4E-3D8C-987112431FD2}"/>
                  </a:ext>
                </a:extLst>
              </p:cNvPr>
              <p:cNvSpPr/>
              <p:nvPr/>
            </p:nvSpPr>
            <p:spPr>
              <a:xfrm flipH="1">
                <a:off x="1259040" y="3809009"/>
                <a:ext cx="801662" cy="63663"/>
              </a:xfrm>
              <a:custGeom>
                <a:avLst/>
                <a:gdLst/>
                <a:ahLst/>
                <a:cxnLst/>
                <a:rect l="l" t="t" r="r" b="b"/>
                <a:pathLst>
                  <a:path w="18284" h="1452" extrusionOk="0">
                    <a:moveTo>
                      <a:pt x="1085" y="0"/>
                    </a:moveTo>
                    <a:cubicBezTo>
                      <a:pt x="489" y="0"/>
                      <a:pt x="0" y="489"/>
                      <a:pt x="0" y="1100"/>
                    </a:cubicBezTo>
                    <a:lnTo>
                      <a:pt x="0" y="1451"/>
                    </a:lnTo>
                    <a:lnTo>
                      <a:pt x="18284" y="1451"/>
                    </a:lnTo>
                    <a:lnTo>
                      <a:pt x="18284" y="1100"/>
                    </a:lnTo>
                    <a:cubicBezTo>
                      <a:pt x="18284" y="489"/>
                      <a:pt x="17780" y="0"/>
                      <a:pt x="17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46;p41">
                <a:extLst>
                  <a:ext uri="{FF2B5EF4-FFF2-40B4-BE49-F238E27FC236}">
                    <a16:creationId xmlns:a16="http://schemas.microsoft.com/office/drawing/2014/main" id="{82DB1E7A-67D5-6E82-E848-697C5A4DF6B8}"/>
                  </a:ext>
                </a:extLst>
              </p:cNvPr>
              <p:cNvSpPr/>
              <p:nvPr/>
            </p:nvSpPr>
            <p:spPr>
              <a:xfrm flipH="1">
                <a:off x="1660178" y="3186191"/>
                <a:ext cx="26833" cy="506980"/>
              </a:xfrm>
              <a:custGeom>
                <a:avLst/>
                <a:gdLst/>
                <a:ahLst/>
                <a:cxnLst/>
                <a:rect l="l" t="t" r="r" b="b"/>
                <a:pathLst>
                  <a:path w="612" h="11563" extrusionOk="0">
                    <a:moveTo>
                      <a:pt x="0" y="0"/>
                    </a:moveTo>
                    <a:lnTo>
                      <a:pt x="0" y="11563"/>
                    </a:lnTo>
                    <a:lnTo>
                      <a:pt x="611" y="11563"/>
                    </a:lnTo>
                    <a:lnTo>
                      <a:pt x="6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47;p41">
                <a:extLst>
                  <a:ext uri="{FF2B5EF4-FFF2-40B4-BE49-F238E27FC236}">
                    <a16:creationId xmlns:a16="http://schemas.microsoft.com/office/drawing/2014/main" id="{1A606DBB-20FD-36B2-9E7B-DA2069718BA3}"/>
                  </a:ext>
                </a:extLst>
              </p:cNvPr>
              <p:cNvSpPr/>
              <p:nvPr/>
            </p:nvSpPr>
            <p:spPr>
              <a:xfrm flipH="1">
                <a:off x="1297185" y="2558637"/>
                <a:ext cx="642987" cy="586120"/>
              </a:xfrm>
              <a:custGeom>
                <a:avLst/>
                <a:gdLst/>
                <a:ahLst/>
                <a:cxnLst/>
                <a:rect l="l" t="t" r="r" b="b"/>
                <a:pathLst>
                  <a:path w="14665" h="13368" extrusionOk="0">
                    <a:moveTo>
                      <a:pt x="13279" y="1"/>
                    </a:moveTo>
                    <a:cubicBezTo>
                      <a:pt x="12878" y="1"/>
                      <a:pt x="12542" y="346"/>
                      <a:pt x="12572" y="765"/>
                    </a:cubicBezTo>
                    <a:cubicBezTo>
                      <a:pt x="12678" y="2857"/>
                      <a:pt x="12235" y="7974"/>
                      <a:pt x="10280" y="9731"/>
                    </a:cubicBezTo>
                    <a:cubicBezTo>
                      <a:pt x="8409" y="11398"/>
                      <a:pt x="3825" y="11577"/>
                      <a:pt x="1943" y="11577"/>
                    </a:cubicBezTo>
                    <a:cubicBezTo>
                      <a:pt x="1428" y="11577"/>
                      <a:pt x="1116" y="11564"/>
                      <a:pt x="1116" y="11564"/>
                    </a:cubicBezTo>
                    <a:lnTo>
                      <a:pt x="1116" y="11564"/>
                    </a:lnTo>
                    <a:cubicBezTo>
                      <a:pt x="1116" y="11564"/>
                      <a:pt x="1" y="12938"/>
                      <a:pt x="2246" y="13244"/>
                    </a:cubicBezTo>
                    <a:cubicBezTo>
                      <a:pt x="2818" y="13322"/>
                      <a:pt x="3657" y="13367"/>
                      <a:pt x="4615" y="13367"/>
                    </a:cubicBezTo>
                    <a:cubicBezTo>
                      <a:pt x="7395" y="13367"/>
                      <a:pt x="11176" y="12987"/>
                      <a:pt x="12312" y="11930"/>
                    </a:cubicBezTo>
                    <a:cubicBezTo>
                      <a:pt x="13778" y="10540"/>
                      <a:pt x="14664" y="6936"/>
                      <a:pt x="14007" y="658"/>
                    </a:cubicBezTo>
                    <a:cubicBezTo>
                      <a:pt x="13961" y="291"/>
                      <a:pt x="13671" y="16"/>
                      <a:pt x="13305" y="1"/>
                    </a:cubicBezTo>
                    <a:cubicBezTo>
                      <a:pt x="13296" y="1"/>
                      <a:pt x="13287" y="1"/>
                      <a:pt x="13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48;p41">
                <a:extLst>
                  <a:ext uri="{FF2B5EF4-FFF2-40B4-BE49-F238E27FC236}">
                    <a16:creationId xmlns:a16="http://schemas.microsoft.com/office/drawing/2014/main" id="{D172EF13-5D4A-001F-81CE-FD5DB93567D0}"/>
                  </a:ext>
                </a:extLst>
              </p:cNvPr>
              <p:cNvSpPr/>
              <p:nvPr/>
            </p:nvSpPr>
            <p:spPr>
              <a:xfrm flipH="1">
                <a:off x="1877825" y="3693126"/>
                <a:ext cx="143373" cy="127940"/>
              </a:xfrm>
              <a:custGeom>
                <a:avLst/>
                <a:gdLst/>
                <a:ahLst/>
                <a:cxnLst/>
                <a:rect l="l" t="t" r="r" b="b"/>
                <a:pathLst>
                  <a:path w="3270" h="2918" extrusionOk="0">
                    <a:moveTo>
                      <a:pt x="2460" y="1"/>
                    </a:moveTo>
                    <a:lnTo>
                      <a:pt x="3269" y="1833"/>
                    </a:lnTo>
                    <a:lnTo>
                      <a:pt x="810" y="2918"/>
                    </a:lnTo>
                    <a:lnTo>
                      <a:pt x="1" y="1070"/>
                    </a:ln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9;p41">
                <a:extLst>
                  <a:ext uri="{FF2B5EF4-FFF2-40B4-BE49-F238E27FC236}">
                    <a16:creationId xmlns:a16="http://schemas.microsoft.com/office/drawing/2014/main" id="{8331A0D5-F2CC-1487-821F-D98D4F7A3C68}"/>
                  </a:ext>
                </a:extLst>
              </p:cNvPr>
              <p:cNvSpPr/>
              <p:nvPr/>
            </p:nvSpPr>
            <p:spPr>
              <a:xfrm flipH="1">
                <a:off x="1356157" y="2798425"/>
                <a:ext cx="921534" cy="956347"/>
              </a:xfrm>
              <a:custGeom>
                <a:avLst/>
                <a:gdLst/>
                <a:ahLst/>
                <a:cxnLst/>
                <a:rect l="l" t="t" r="r" b="b"/>
                <a:pathLst>
                  <a:path w="21018" h="21812" extrusionOk="0">
                    <a:moveTo>
                      <a:pt x="19949" y="0"/>
                    </a:moveTo>
                    <a:cubicBezTo>
                      <a:pt x="19895" y="108"/>
                      <a:pt x="18497" y="140"/>
                      <a:pt x="16665" y="140"/>
                    </a:cubicBezTo>
                    <a:cubicBezTo>
                      <a:pt x="14029" y="140"/>
                      <a:pt x="10495" y="74"/>
                      <a:pt x="8767" y="74"/>
                    </a:cubicBezTo>
                    <a:cubicBezTo>
                      <a:pt x="8289" y="74"/>
                      <a:pt x="7949" y="79"/>
                      <a:pt x="7806" y="92"/>
                    </a:cubicBezTo>
                    <a:cubicBezTo>
                      <a:pt x="7806" y="92"/>
                      <a:pt x="1085" y="3300"/>
                      <a:pt x="123" y="6293"/>
                    </a:cubicBezTo>
                    <a:cubicBezTo>
                      <a:pt x="31" y="6599"/>
                      <a:pt x="1" y="6996"/>
                      <a:pt x="31" y="7469"/>
                    </a:cubicBezTo>
                    <a:cubicBezTo>
                      <a:pt x="306" y="11700"/>
                      <a:pt x="5102" y="21812"/>
                      <a:pt x="5102" y="21812"/>
                    </a:cubicBezTo>
                    <a:lnTo>
                      <a:pt x="5851" y="21476"/>
                    </a:lnTo>
                    <a:lnTo>
                      <a:pt x="8325" y="20407"/>
                    </a:lnTo>
                    <a:lnTo>
                      <a:pt x="8661" y="20254"/>
                    </a:lnTo>
                    <a:cubicBezTo>
                      <a:pt x="8661" y="20254"/>
                      <a:pt x="4858" y="8890"/>
                      <a:pt x="5622" y="8279"/>
                    </a:cubicBezTo>
                    <a:cubicBezTo>
                      <a:pt x="6385" y="7668"/>
                      <a:pt x="15015" y="6141"/>
                      <a:pt x="18024" y="5331"/>
                    </a:cubicBezTo>
                    <a:cubicBezTo>
                      <a:pt x="21018" y="4521"/>
                      <a:pt x="19949" y="1"/>
                      <a:pt x="19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0;p41">
                <a:extLst>
                  <a:ext uri="{FF2B5EF4-FFF2-40B4-BE49-F238E27FC236}">
                    <a16:creationId xmlns:a16="http://schemas.microsoft.com/office/drawing/2014/main" id="{7EE0B353-F7B3-4B87-4B77-6DB4EEBEAADB}"/>
                  </a:ext>
                </a:extLst>
              </p:cNvPr>
              <p:cNvSpPr/>
              <p:nvPr/>
            </p:nvSpPr>
            <p:spPr>
              <a:xfrm flipH="1">
                <a:off x="2317152" y="3713207"/>
                <a:ext cx="126624" cy="121275"/>
              </a:xfrm>
              <a:custGeom>
                <a:avLst/>
                <a:gdLst/>
                <a:ahLst/>
                <a:cxnLst/>
                <a:rect l="l" t="t" r="r" b="b"/>
                <a:pathLst>
                  <a:path w="2888" h="2766" extrusionOk="0">
                    <a:moveTo>
                      <a:pt x="2704" y="16"/>
                    </a:moveTo>
                    <a:lnTo>
                      <a:pt x="2887" y="2765"/>
                    </a:lnTo>
                    <a:lnTo>
                      <a:pt x="199" y="2765"/>
                    </a:lnTo>
                    <a:lnTo>
                      <a:pt x="1" y="1"/>
                    </a:ln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51;p41">
                <a:extLst>
                  <a:ext uri="{FF2B5EF4-FFF2-40B4-BE49-F238E27FC236}">
                    <a16:creationId xmlns:a16="http://schemas.microsoft.com/office/drawing/2014/main" id="{EE2F0451-BAF4-878D-D132-C8EFF7E706DA}"/>
                  </a:ext>
                </a:extLst>
              </p:cNvPr>
              <p:cNvSpPr/>
              <p:nvPr/>
            </p:nvSpPr>
            <p:spPr>
              <a:xfrm flipH="1">
                <a:off x="1935437" y="2798425"/>
                <a:ext cx="632245" cy="956347"/>
              </a:xfrm>
              <a:custGeom>
                <a:avLst/>
                <a:gdLst/>
                <a:ahLst/>
                <a:cxnLst/>
                <a:rect l="l" t="t" r="r" b="b"/>
                <a:pathLst>
                  <a:path w="14420" h="21812" extrusionOk="0">
                    <a:moveTo>
                      <a:pt x="14359" y="0"/>
                    </a:moveTo>
                    <a:lnTo>
                      <a:pt x="14267" y="46"/>
                    </a:lnTo>
                    <a:cubicBezTo>
                      <a:pt x="14267" y="46"/>
                      <a:pt x="3025" y="1619"/>
                      <a:pt x="1192" y="4766"/>
                    </a:cubicBezTo>
                    <a:cubicBezTo>
                      <a:pt x="1" y="6813"/>
                      <a:pt x="2307" y="21797"/>
                      <a:pt x="2307" y="21797"/>
                    </a:cubicBezTo>
                    <a:lnTo>
                      <a:pt x="6279" y="21812"/>
                    </a:lnTo>
                    <a:cubicBezTo>
                      <a:pt x="6279" y="21812"/>
                      <a:pt x="5698" y="9333"/>
                      <a:pt x="5881" y="8630"/>
                    </a:cubicBezTo>
                    <a:cubicBezTo>
                      <a:pt x="6111" y="7836"/>
                      <a:pt x="6492" y="7561"/>
                      <a:pt x="6645" y="7469"/>
                    </a:cubicBezTo>
                    <a:cubicBezTo>
                      <a:pt x="6615" y="6996"/>
                      <a:pt x="6645" y="6599"/>
                      <a:pt x="6737" y="6293"/>
                    </a:cubicBezTo>
                    <a:cubicBezTo>
                      <a:pt x="7699" y="3300"/>
                      <a:pt x="14420" y="92"/>
                      <a:pt x="14420" y="92"/>
                    </a:cubicBezTo>
                    <a:cubicBezTo>
                      <a:pt x="14389" y="77"/>
                      <a:pt x="14374" y="46"/>
                      <a:pt x="14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52;p41">
                <a:extLst>
                  <a:ext uri="{FF2B5EF4-FFF2-40B4-BE49-F238E27FC236}">
                    <a16:creationId xmlns:a16="http://schemas.microsoft.com/office/drawing/2014/main" id="{7ACEEB9D-9F46-C0C4-F986-F225FACE86CB}"/>
                  </a:ext>
                </a:extLst>
              </p:cNvPr>
              <p:cNvSpPr/>
              <p:nvPr/>
            </p:nvSpPr>
            <p:spPr>
              <a:xfrm flipH="1">
                <a:off x="1362164" y="2343007"/>
                <a:ext cx="583358" cy="606815"/>
              </a:xfrm>
              <a:custGeom>
                <a:avLst/>
                <a:gdLst/>
                <a:ahLst/>
                <a:cxnLst/>
                <a:rect l="l" t="t" r="r" b="b"/>
                <a:pathLst>
                  <a:path w="13305" h="13840" extrusionOk="0">
                    <a:moveTo>
                      <a:pt x="11029" y="1"/>
                    </a:moveTo>
                    <a:lnTo>
                      <a:pt x="10265" y="108"/>
                    </a:lnTo>
                    <a:cubicBezTo>
                      <a:pt x="10265" y="108"/>
                      <a:pt x="10082" y="2139"/>
                      <a:pt x="9639" y="4171"/>
                    </a:cubicBezTo>
                    <a:lnTo>
                      <a:pt x="245" y="7730"/>
                    </a:lnTo>
                    <a:lnTo>
                      <a:pt x="123" y="8417"/>
                    </a:lnTo>
                    <a:cubicBezTo>
                      <a:pt x="77" y="8402"/>
                      <a:pt x="46" y="8402"/>
                      <a:pt x="1" y="8402"/>
                    </a:cubicBezTo>
                    <a:cubicBezTo>
                      <a:pt x="16" y="8539"/>
                      <a:pt x="16" y="8677"/>
                      <a:pt x="16" y="8814"/>
                    </a:cubicBezTo>
                    <a:cubicBezTo>
                      <a:pt x="31" y="9593"/>
                      <a:pt x="92" y="10158"/>
                      <a:pt x="169" y="10387"/>
                    </a:cubicBezTo>
                    <a:cubicBezTo>
                      <a:pt x="184" y="10433"/>
                      <a:pt x="199" y="10464"/>
                      <a:pt x="230" y="10479"/>
                    </a:cubicBezTo>
                    <a:cubicBezTo>
                      <a:pt x="474" y="10693"/>
                      <a:pt x="3804" y="10280"/>
                      <a:pt x="7393" y="11594"/>
                    </a:cubicBezTo>
                    <a:cubicBezTo>
                      <a:pt x="10304" y="12669"/>
                      <a:pt x="12031" y="13839"/>
                      <a:pt x="12294" y="13839"/>
                    </a:cubicBezTo>
                    <a:cubicBezTo>
                      <a:pt x="12311" y="13839"/>
                      <a:pt x="12322" y="13834"/>
                      <a:pt x="12327" y="13824"/>
                    </a:cubicBezTo>
                    <a:cubicBezTo>
                      <a:pt x="13304" y="11793"/>
                      <a:pt x="11533" y="3819"/>
                      <a:pt x="11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53;p41">
                <a:extLst>
                  <a:ext uri="{FF2B5EF4-FFF2-40B4-BE49-F238E27FC236}">
                    <a16:creationId xmlns:a16="http://schemas.microsoft.com/office/drawing/2014/main" id="{545BC9F9-087C-6908-525C-F69C9764F79B}"/>
                  </a:ext>
                </a:extLst>
              </p:cNvPr>
              <p:cNvSpPr/>
              <p:nvPr/>
            </p:nvSpPr>
            <p:spPr>
              <a:xfrm flipH="1">
                <a:off x="1488744" y="2347699"/>
                <a:ext cx="456777" cy="386318"/>
              </a:xfrm>
              <a:custGeom>
                <a:avLst/>
                <a:gdLst/>
                <a:ahLst/>
                <a:cxnLst/>
                <a:rect l="l" t="t" r="r" b="b"/>
                <a:pathLst>
                  <a:path w="10418" h="8811" extrusionOk="0">
                    <a:moveTo>
                      <a:pt x="10265" y="1"/>
                    </a:moveTo>
                    <a:cubicBezTo>
                      <a:pt x="10265" y="1"/>
                      <a:pt x="10082" y="2032"/>
                      <a:pt x="9639" y="4064"/>
                    </a:cubicBezTo>
                    <a:lnTo>
                      <a:pt x="245" y="7638"/>
                    </a:lnTo>
                    <a:lnTo>
                      <a:pt x="123" y="8310"/>
                    </a:lnTo>
                    <a:cubicBezTo>
                      <a:pt x="77" y="8310"/>
                      <a:pt x="46" y="8310"/>
                      <a:pt x="1" y="8295"/>
                    </a:cubicBezTo>
                    <a:lnTo>
                      <a:pt x="1" y="8295"/>
                    </a:lnTo>
                    <a:cubicBezTo>
                      <a:pt x="16" y="8447"/>
                      <a:pt x="16" y="8585"/>
                      <a:pt x="16" y="8707"/>
                    </a:cubicBezTo>
                    <a:cubicBezTo>
                      <a:pt x="1227" y="8769"/>
                      <a:pt x="2467" y="8810"/>
                      <a:pt x="3626" y="8810"/>
                    </a:cubicBezTo>
                    <a:cubicBezTo>
                      <a:pt x="5347" y="8810"/>
                      <a:pt x="6887" y="8718"/>
                      <a:pt x="7882" y="8463"/>
                    </a:cubicBezTo>
                    <a:cubicBezTo>
                      <a:pt x="9150" y="8142"/>
                      <a:pt x="9791" y="5759"/>
                      <a:pt x="10036" y="4552"/>
                    </a:cubicBezTo>
                    <a:cubicBezTo>
                      <a:pt x="10418" y="2781"/>
                      <a:pt x="10295" y="352"/>
                      <a:pt x="10280" y="47"/>
                    </a:cubicBezTo>
                    <a:cubicBezTo>
                      <a:pt x="10265" y="16"/>
                      <a:pt x="10265" y="1"/>
                      <a:pt x="102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54;p41">
                <a:extLst>
                  <a:ext uri="{FF2B5EF4-FFF2-40B4-BE49-F238E27FC236}">
                    <a16:creationId xmlns:a16="http://schemas.microsoft.com/office/drawing/2014/main" id="{CE1129C7-B825-155B-B073-7B662259A154}"/>
                  </a:ext>
                </a:extLst>
              </p:cNvPr>
              <p:cNvSpPr/>
              <p:nvPr/>
            </p:nvSpPr>
            <p:spPr>
              <a:xfrm flipH="1">
                <a:off x="1918030" y="2211779"/>
                <a:ext cx="107859" cy="298716"/>
              </a:xfrm>
              <a:custGeom>
                <a:avLst/>
                <a:gdLst/>
                <a:ahLst/>
                <a:cxnLst/>
                <a:rect l="l" t="t" r="r" b="b"/>
                <a:pathLst>
                  <a:path w="2460" h="6813" extrusionOk="0">
                    <a:moveTo>
                      <a:pt x="2460" y="0"/>
                    </a:moveTo>
                    <a:lnTo>
                      <a:pt x="2460" y="0"/>
                    </a:lnTo>
                    <a:cubicBezTo>
                      <a:pt x="2457" y="5"/>
                      <a:pt x="2454" y="11"/>
                      <a:pt x="2451" y="18"/>
                    </a:cubicBezTo>
                    <a:lnTo>
                      <a:pt x="2451" y="18"/>
                    </a:lnTo>
                    <a:cubicBezTo>
                      <a:pt x="2457" y="6"/>
                      <a:pt x="2460" y="0"/>
                      <a:pt x="2460" y="0"/>
                    </a:cubicBezTo>
                    <a:close/>
                    <a:moveTo>
                      <a:pt x="2451" y="18"/>
                    </a:moveTo>
                    <a:cubicBezTo>
                      <a:pt x="2323" y="287"/>
                      <a:pt x="791" y="3504"/>
                      <a:pt x="1" y="5025"/>
                    </a:cubicBezTo>
                    <a:lnTo>
                      <a:pt x="1925" y="6812"/>
                    </a:lnTo>
                    <a:cubicBezTo>
                      <a:pt x="2060" y="3629"/>
                      <a:pt x="2284" y="416"/>
                      <a:pt x="2451" y="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55;p41">
                <a:extLst>
                  <a:ext uri="{FF2B5EF4-FFF2-40B4-BE49-F238E27FC236}">
                    <a16:creationId xmlns:a16="http://schemas.microsoft.com/office/drawing/2014/main" id="{83F5D356-E64D-8F70-8B0A-F182BE92C913}"/>
                  </a:ext>
                </a:extLst>
              </p:cNvPr>
              <p:cNvSpPr/>
              <p:nvPr/>
            </p:nvSpPr>
            <p:spPr>
              <a:xfrm flipH="1">
                <a:off x="1941444" y="2343665"/>
                <a:ext cx="362379" cy="296743"/>
              </a:xfrm>
              <a:custGeom>
                <a:avLst/>
                <a:gdLst/>
                <a:ahLst/>
                <a:cxnLst/>
                <a:rect l="l" t="t" r="r" b="b"/>
                <a:pathLst>
                  <a:path w="8265" h="6768" extrusionOk="0">
                    <a:moveTo>
                      <a:pt x="1025" y="1"/>
                    </a:moveTo>
                    <a:cubicBezTo>
                      <a:pt x="1025" y="1"/>
                      <a:pt x="1024" y="1"/>
                      <a:pt x="1024" y="1"/>
                    </a:cubicBezTo>
                    <a:cubicBezTo>
                      <a:pt x="826" y="261"/>
                      <a:pt x="1" y="1254"/>
                      <a:pt x="1" y="1254"/>
                    </a:cubicBezTo>
                    <a:cubicBezTo>
                      <a:pt x="1" y="1254"/>
                      <a:pt x="2735" y="5332"/>
                      <a:pt x="4537" y="6768"/>
                    </a:cubicBezTo>
                    <a:lnTo>
                      <a:pt x="4553" y="6691"/>
                    </a:lnTo>
                    <a:cubicBezTo>
                      <a:pt x="4553" y="6691"/>
                      <a:pt x="6034" y="6447"/>
                      <a:pt x="7653" y="6172"/>
                    </a:cubicBezTo>
                    <a:cubicBezTo>
                      <a:pt x="7837" y="6141"/>
                      <a:pt x="8020" y="6111"/>
                      <a:pt x="8188" y="6080"/>
                    </a:cubicBezTo>
                    <a:cubicBezTo>
                      <a:pt x="8203" y="5347"/>
                      <a:pt x="8234" y="4568"/>
                      <a:pt x="8264" y="3804"/>
                    </a:cubicBezTo>
                    <a:lnTo>
                      <a:pt x="6340" y="2017"/>
                    </a:lnTo>
                    <a:cubicBezTo>
                      <a:pt x="6034" y="2613"/>
                      <a:pt x="5805" y="3010"/>
                      <a:pt x="5759" y="3025"/>
                    </a:cubicBezTo>
                    <a:cubicBezTo>
                      <a:pt x="5759" y="3025"/>
                      <a:pt x="5758" y="3025"/>
                      <a:pt x="5758" y="3025"/>
                    </a:cubicBezTo>
                    <a:cubicBezTo>
                      <a:pt x="5509" y="3025"/>
                      <a:pt x="1099" y="1"/>
                      <a:pt x="1025"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56;p41">
                <a:extLst>
                  <a:ext uri="{FF2B5EF4-FFF2-40B4-BE49-F238E27FC236}">
                    <a16:creationId xmlns:a16="http://schemas.microsoft.com/office/drawing/2014/main" id="{5A3ADDBB-2689-43BE-157F-BBB84F1C897D}"/>
                  </a:ext>
                </a:extLst>
              </p:cNvPr>
              <p:cNvSpPr/>
              <p:nvPr/>
            </p:nvSpPr>
            <p:spPr>
              <a:xfrm flipH="1">
                <a:off x="2104196" y="2612259"/>
                <a:ext cx="216331" cy="83086"/>
              </a:xfrm>
              <a:custGeom>
                <a:avLst/>
                <a:gdLst/>
                <a:ahLst/>
                <a:cxnLst/>
                <a:rect l="l" t="t" r="r" b="b"/>
                <a:pathLst>
                  <a:path w="4934" h="1895" extrusionOk="0">
                    <a:moveTo>
                      <a:pt x="4934" y="565"/>
                    </a:moveTo>
                    <a:lnTo>
                      <a:pt x="4888" y="1894"/>
                    </a:lnTo>
                    <a:lnTo>
                      <a:pt x="0" y="1894"/>
                    </a:lnTo>
                    <a:cubicBezTo>
                      <a:pt x="0" y="1894"/>
                      <a:pt x="489" y="0"/>
                      <a:pt x="1818" y="0"/>
                    </a:cubicBezTo>
                    <a:cubicBezTo>
                      <a:pt x="3131" y="0"/>
                      <a:pt x="3651" y="687"/>
                      <a:pt x="3651" y="687"/>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57;p41">
                <a:extLst>
                  <a:ext uri="{FF2B5EF4-FFF2-40B4-BE49-F238E27FC236}">
                    <a16:creationId xmlns:a16="http://schemas.microsoft.com/office/drawing/2014/main" id="{06145CD4-7C97-5F88-F9F5-FC13E4B42759}"/>
                  </a:ext>
                </a:extLst>
              </p:cNvPr>
              <p:cNvSpPr/>
              <p:nvPr/>
            </p:nvSpPr>
            <p:spPr>
              <a:xfrm flipH="1">
                <a:off x="2258882" y="2282326"/>
                <a:ext cx="187569" cy="116321"/>
              </a:xfrm>
              <a:custGeom>
                <a:avLst/>
                <a:gdLst/>
                <a:ahLst/>
                <a:cxnLst/>
                <a:rect l="l" t="t" r="r" b="b"/>
                <a:pathLst>
                  <a:path w="4278" h="2653" extrusionOk="0">
                    <a:moveTo>
                      <a:pt x="1729" y="1"/>
                    </a:moveTo>
                    <a:cubicBezTo>
                      <a:pt x="1454" y="1"/>
                      <a:pt x="1171" y="92"/>
                      <a:pt x="917" y="346"/>
                    </a:cubicBezTo>
                    <a:cubicBezTo>
                      <a:pt x="1" y="1247"/>
                      <a:pt x="92" y="1476"/>
                      <a:pt x="230" y="1538"/>
                    </a:cubicBezTo>
                    <a:cubicBezTo>
                      <a:pt x="236" y="1542"/>
                      <a:pt x="245" y="1544"/>
                      <a:pt x="256" y="1544"/>
                    </a:cubicBezTo>
                    <a:cubicBezTo>
                      <a:pt x="440" y="1544"/>
                      <a:pt x="1183" y="955"/>
                      <a:pt x="1299" y="911"/>
                    </a:cubicBezTo>
                    <a:lnTo>
                      <a:pt x="1299" y="911"/>
                    </a:lnTo>
                    <a:cubicBezTo>
                      <a:pt x="1268" y="1018"/>
                      <a:pt x="841" y="1904"/>
                      <a:pt x="1528" y="2271"/>
                    </a:cubicBezTo>
                    <a:cubicBezTo>
                      <a:pt x="1753" y="2391"/>
                      <a:pt x="1966" y="2431"/>
                      <a:pt x="2149" y="2431"/>
                    </a:cubicBezTo>
                    <a:cubicBezTo>
                      <a:pt x="2497" y="2431"/>
                      <a:pt x="2735" y="2286"/>
                      <a:pt x="2735" y="2286"/>
                    </a:cubicBezTo>
                    <a:lnTo>
                      <a:pt x="3254" y="2653"/>
                    </a:lnTo>
                    <a:cubicBezTo>
                      <a:pt x="3254" y="2653"/>
                      <a:pt x="4079" y="1660"/>
                      <a:pt x="4277" y="1400"/>
                    </a:cubicBezTo>
                    <a:lnTo>
                      <a:pt x="4247" y="1370"/>
                    </a:lnTo>
                    <a:lnTo>
                      <a:pt x="3101" y="591"/>
                    </a:lnTo>
                    <a:cubicBezTo>
                      <a:pt x="3079" y="591"/>
                      <a:pt x="2428" y="1"/>
                      <a:pt x="1729"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58;p41">
                <a:extLst>
                  <a:ext uri="{FF2B5EF4-FFF2-40B4-BE49-F238E27FC236}">
                    <a16:creationId xmlns:a16="http://schemas.microsoft.com/office/drawing/2014/main" id="{580C4D08-138F-D12C-662A-BAB39D4B0A1F}"/>
                  </a:ext>
                </a:extLst>
              </p:cNvPr>
              <p:cNvSpPr/>
              <p:nvPr/>
            </p:nvSpPr>
            <p:spPr>
              <a:xfrm flipH="1">
                <a:off x="2287030" y="2353749"/>
                <a:ext cx="96459" cy="55815"/>
              </a:xfrm>
              <a:custGeom>
                <a:avLst/>
                <a:gdLst/>
                <a:ahLst/>
                <a:cxnLst/>
                <a:rect l="l" t="t" r="r" b="b"/>
                <a:pathLst>
                  <a:path w="2200" h="1273" extrusionOk="0">
                    <a:moveTo>
                      <a:pt x="611" y="0"/>
                    </a:moveTo>
                    <a:lnTo>
                      <a:pt x="199" y="489"/>
                    </a:lnTo>
                    <a:cubicBezTo>
                      <a:pt x="199" y="489"/>
                      <a:pt x="0" y="856"/>
                      <a:pt x="352" y="1024"/>
                    </a:cubicBezTo>
                    <a:cubicBezTo>
                      <a:pt x="666" y="1160"/>
                      <a:pt x="1238" y="1273"/>
                      <a:pt x="1574" y="1273"/>
                    </a:cubicBezTo>
                    <a:cubicBezTo>
                      <a:pt x="1613" y="1273"/>
                      <a:pt x="1649" y="1271"/>
                      <a:pt x="1680" y="1268"/>
                    </a:cubicBezTo>
                    <a:cubicBezTo>
                      <a:pt x="1971" y="1237"/>
                      <a:pt x="2200" y="840"/>
                      <a:pt x="2200" y="840"/>
                    </a:cubicBezTo>
                    <a:lnTo>
                      <a:pt x="1314" y="0"/>
                    </a:ln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59;p41">
                <a:extLst>
                  <a:ext uri="{FF2B5EF4-FFF2-40B4-BE49-F238E27FC236}">
                    <a16:creationId xmlns:a16="http://schemas.microsoft.com/office/drawing/2014/main" id="{11BF0977-C2BF-7D13-4413-5FC95213C742}"/>
                  </a:ext>
                </a:extLst>
              </p:cNvPr>
              <p:cNvSpPr/>
              <p:nvPr/>
            </p:nvSpPr>
            <p:spPr>
              <a:xfrm flipH="1">
                <a:off x="2317590" y="2352960"/>
                <a:ext cx="67916" cy="30297"/>
              </a:xfrm>
              <a:custGeom>
                <a:avLst/>
                <a:gdLst/>
                <a:ahLst/>
                <a:cxnLst/>
                <a:rect l="l" t="t" r="r" b="b"/>
                <a:pathLst>
                  <a:path w="1549" h="691" extrusionOk="0">
                    <a:moveTo>
                      <a:pt x="1198" y="1"/>
                    </a:moveTo>
                    <a:cubicBezTo>
                      <a:pt x="1182" y="1"/>
                      <a:pt x="1169" y="6"/>
                      <a:pt x="1161" y="18"/>
                    </a:cubicBezTo>
                    <a:cubicBezTo>
                      <a:pt x="1085" y="110"/>
                      <a:pt x="1268" y="232"/>
                      <a:pt x="1284" y="339"/>
                    </a:cubicBezTo>
                    <a:cubicBezTo>
                      <a:pt x="1284" y="461"/>
                      <a:pt x="947" y="507"/>
                      <a:pt x="703" y="507"/>
                    </a:cubicBezTo>
                    <a:cubicBezTo>
                      <a:pt x="443" y="507"/>
                      <a:pt x="0" y="568"/>
                      <a:pt x="0" y="568"/>
                    </a:cubicBezTo>
                    <a:lnTo>
                      <a:pt x="199" y="690"/>
                    </a:lnTo>
                    <a:cubicBezTo>
                      <a:pt x="221" y="602"/>
                      <a:pt x="349" y="578"/>
                      <a:pt x="511" y="578"/>
                    </a:cubicBezTo>
                    <a:cubicBezTo>
                      <a:pt x="684" y="578"/>
                      <a:pt x="896" y="606"/>
                      <a:pt x="1054" y="614"/>
                    </a:cubicBezTo>
                    <a:cubicBezTo>
                      <a:pt x="1284" y="614"/>
                      <a:pt x="1421" y="553"/>
                      <a:pt x="1482" y="385"/>
                    </a:cubicBezTo>
                    <a:cubicBezTo>
                      <a:pt x="1548" y="239"/>
                      <a:pt x="1304" y="1"/>
                      <a:pt x="1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60;p41">
                <a:extLst>
                  <a:ext uri="{FF2B5EF4-FFF2-40B4-BE49-F238E27FC236}">
                    <a16:creationId xmlns:a16="http://schemas.microsoft.com/office/drawing/2014/main" id="{33DA91EB-0ED5-84A1-211C-043851C8750B}"/>
                  </a:ext>
                </a:extLst>
              </p:cNvPr>
              <p:cNvSpPr/>
              <p:nvPr/>
            </p:nvSpPr>
            <p:spPr>
              <a:xfrm flipH="1">
                <a:off x="1542980" y="2527858"/>
                <a:ext cx="563277" cy="198267"/>
              </a:xfrm>
              <a:custGeom>
                <a:avLst/>
                <a:gdLst/>
                <a:ahLst/>
                <a:cxnLst/>
                <a:rect l="l" t="t" r="r" b="b"/>
                <a:pathLst>
                  <a:path w="12847" h="4522" extrusionOk="0">
                    <a:moveTo>
                      <a:pt x="12831" y="1696"/>
                    </a:moveTo>
                    <a:lnTo>
                      <a:pt x="8050" y="1"/>
                    </a:lnTo>
                    <a:cubicBezTo>
                      <a:pt x="7699" y="642"/>
                      <a:pt x="7332" y="1131"/>
                      <a:pt x="6951" y="1238"/>
                    </a:cubicBezTo>
                    <a:cubicBezTo>
                      <a:pt x="6401" y="1375"/>
                      <a:pt x="5057" y="1635"/>
                      <a:pt x="3697" y="1864"/>
                    </a:cubicBezTo>
                    <a:cubicBezTo>
                      <a:pt x="3514" y="1910"/>
                      <a:pt x="3331" y="1940"/>
                      <a:pt x="3147" y="1971"/>
                    </a:cubicBezTo>
                    <a:cubicBezTo>
                      <a:pt x="1528" y="2246"/>
                      <a:pt x="47" y="2490"/>
                      <a:pt x="47" y="2490"/>
                    </a:cubicBezTo>
                    <a:lnTo>
                      <a:pt x="31" y="2567"/>
                    </a:lnTo>
                    <a:lnTo>
                      <a:pt x="31" y="2612"/>
                    </a:lnTo>
                    <a:lnTo>
                      <a:pt x="1" y="3819"/>
                    </a:lnTo>
                    <a:lnTo>
                      <a:pt x="1" y="4125"/>
                    </a:lnTo>
                    <a:cubicBezTo>
                      <a:pt x="1" y="4125"/>
                      <a:pt x="1620" y="4048"/>
                      <a:pt x="3667" y="4186"/>
                    </a:cubicBezTo>
                    <a:cubicBezTo>
                      <a:pt x="6538" y="4399"/>
                      <a:pt x="10235" y="4522"/>
                      <a:pt x="11456" y="3941"/>
                    </a:cubicBezTo>
                    <a:cubicBezTo>
                      <a:pt x="12022" y="3666"/>
                      <a:pt x="12480" y="2780"/>
                      <a:pt x="12846" y="1681"/>
                    </a:cubicBezTo>
                    <a:cubicBezTo>
                      <a:pt x="12831" y="1681"/>
                      <a:pt x="12831" y="1681"/>
                      <a:pt x="12831" y="1696"/>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61;p41">
                <a:extLst>
                  <a:ext uri="{FF2B5EF4-FFF2-40B4-BE49-F238E27FC236}">
                    <a16:creationId xmlns:a16="http://schemas.microsoft.com/office/drawing/2014/main" id="{65CD1D88-01B9-37C2-37DD-3A63E2ACD5E8}"/>
                  </a:ext>
                </a:extLst>
              </p:cNvPr>
              <p:cNvSpPr/>
              <p:nvPr/>
            </p:nvSpPr>
            <p:spPr>
              <a:xfrm flipH="1">
                <a:off x="1543638" y="2527858"/>
                <a:ext cx="217033" cy="101852"/>
              </a:xfrm>
              <a:custGeom>
                <a:avLst/>
                <a:gdLst/>
                <a:ahLst/>
                <a:cxnLst/>
                <a:rect l="l" t="t" r="r" b="b"/>
                <a:pathLst>
                  <a:path w="4950" h="2323" extrusionOk="0">
                    <a:moveTo>
                      <a:pt x="168" y="1"/>
                    </a:moveTo>
                    <a:lnTo>
                      <a:pt x="0" y="306"/>
                    </a:lnTo>
                    <a:lnTo>
                      <a:pt x="4735" y="2322"/>
                    </a:lnTo>
                    <a:lnTo>
                      <a:pt x="4949" y="1696"/>
                    </a:lnTo>
                    <a:lnTo>
                      <a:pt x="1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62;p41">
                <a:extLst>
                  <a:ext uri="{FF2B5EF4-FFF2-40B4-BE49-F238E27FC236}">
                    <a16:creationId xmlns:a16="http://schemas.microsoft.com/office/drawing/2014/main" id="{B5D3E5EE-A935-8B6B-7C13-C45DD0B87A91}"/>
                  </a:ext>
                </a:extLst>
              </p:cNvPr>
              <p:cNvSpPr/>
              <p:nvPr/>
            </p:nvSpPr>
            <p:spPr>
              <a:xfrm flipH="1">
                <a:off x="1461955" y="2128035"/>
                <a:ext cx="482207" cy="481550"/>
              </a:xfrm>
              <a:custGeom>
                <a:avLst/>
                <a:gdLst/>
                <a:ahLst/>
                <a:cxnLst/>
                <a:rect l="l" t="t" r="r" b="b"/>
                <a:pathLst>
                  <a:path w="10998" h="10983" extrusionOk="0">
                    <a:moveTo>
                      <a:pt x="7485" y="1"/>
                    </a:moveTo>
                    <a:cubicBezTo>
                      <a:pt x="7469" y="215"/>
                      <a:pt x="7164" y="2475"/>
                      <a:pt x="4842" y="2475"/>
                    </a:cubicBezTo>
                    <a:cubicBezTo>
                      <a:pt x="2414" y="2475"/>
                      <a:pt x="2811" y="62"/>
                      <a:pt x="2811" y="62"/>
                    </a:cubicBezTo>
                    <a:lnTo>
                      <a:pt x="2811" y="47"/>
                    </a:lnTo>
                    <a:cubicBezTo>
                      <a:pt x="1635" y="291"/>
                      <a:pt x="886" y="1406"/>
                      <a:pt x="611" y="1910"/>
                    </a:cubicBezTo>
                    <a:cubicBezTo>
                      <a:pt x="443" y="2216"/>
                      <a:pt x="199" y="5484"/>
                      <a:pt x="61" y="8722"/>
                    </a:cubicBezTo>
                    <a:cubicBezTo>
                      <a:pt x="31" y="9486"/>
                      <a:pt x="15" y="10265"/>
                      <a:pt x="0" y="10983"/>
                    </a:cubicBezTo>
                    <a:cubicBezTo>
                      <a:pt x="1360" y="10754"/>
                      <a:pt x="2704" y="10494"/>
                      <a:pt x="3254" y="10357"/>
                    </a:cubicBezTo>
                    <a:cubicBezTo>
                      <a:pt x="3635" y="10250"/>
                      <a:pt x="4002" y="9761"/>
                      <a:pt x="4353" y="9120"/>
                    </a:cubicBezTo>
                    <a:lnTo>
                      <a:pt x="9134" y="10800"/>
                    </a:lnTo>
                    <a:lnTo>
                      <a:pt x="9149" y="10800"/>
                    </a:lnTo>
                    <a:cubicBezTo>
                      <a:pt x="9928" y="8402"/>
                      <a:pt x="10234" y="5011"/>
                      <a:pt x="10234" y="5011"/>
                    </a:cubicBezTo>
                    <a:lnTo>
                      <a:pt x="10998" y="4904"/>
                    </a:lnTo>
                    <a:cubicBezTo>
                      <a:pt x="10891" y="4217"/>
                      <a:pt x="10830" y="3606"/>
                      <a:pt x="10769" y="3132"/>
                    </a:cubicBezTo>
                    <a:cubicBezTo>
                      <a:pt x="10524" y="734"/>
                      <a:pt x="8691" y="123"/>
                      <a:pt x="74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63;p41">
                <a:extLst>
                  <a:ext uri="{FF2B5EF4-FFF2-40B4-BE49-F238E27FC236}">
                    <a16:creationId xmlns:a16="http://schemas.microsoft.com/office/drawing/2014/main" id="{2FF4F59F-88EA-5317-BC9F-0D8B5EFD1C59}"/>
                  </a:ext>
                </a:extLst>
              </p:cNvPr>
              <p:cNvSpPr/>
              <p:nvPr/>
            </p:nvSpPr>
            <p:spPr>
              <a:xfrm flipH="1">
                <a:off x="1672235" y="2305520"/>
                <a:ext cx="83744" cy="210982"/>
              </a:xfrm>
              <a:custGeom>
                <a:avLst/>
                <a:gdLst/>
                <a:ahLst/>
                <a:cxnLst/>
                <a:rect l="l" t="t" r="r" b="b"/>
                <a:pathLst>
                  <a:path w="1910" h="4812" extrusionOk="0">
                    <a:moveTo>
                      <a:pt x="1910" y="0"/>
                    </a:moveTo>
                    <a:lnTo>
                      <a:pt x="0" y="4629"/>
                    </a:lnTo>
                    <a:lnTo>
                      <a:pt x="504" y="4812"/>
                    </a:lnTo>
                    <a:lnTo>
                      <a:pt x="19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64;p41">
                <a:extLst>
                  <a:ext uri="{FF2B5EF4-FFF2-40B4-BE49-F238E27FC236}">
                    <a16:creationId xmlns:a16="http://schemas.microsoft.com/office/drawing/2014/main" id="{D2EC58CD-808C-E8E1-C530-C1834E19C67C}"/>
                  </a:ext>
                </a:extLst>
              </p:cNvPr>
              <p:cNvSpPr/>
              <p:nvPr/>
            </p:nvSpPr>
            <p:spPr>
              <a:xfrm flipH="1">
                <a:off x="1598576" y="2128035"/>
                <a:ext cx="330197" cy="195593"/>
              </a:xfrm>
              <a:custGeom>
                <a:avLst/>
                <a:gdLst/>
                <a:ahLst/>
                <a:cxnLst/>
                <a:rect l="l" t="t" r="r" b="b"/>
                <a:pathLst>
                  <a:path w="7531" h="4461" extrusionOk="0">
                    <a:moveTo>
                      <a:pt x="2765" y="1"/>
                    </a:moveTo>
                    <a:cubicBezTo>
                      <a:pt x="1421" y="1"/>
                      <a:pt x="306" y="1009"/>
                      <a:pt x="153" y="2323"/>
                    </a:cubicBezTo>
                    <a:cubicBezTo>
                      <a:pt x="138" y="2475"/>
                      <a:pt x="123" y="2628"/>
                      <a:pt x="107" y="2750"/>
                    </a:cubicBezTo>
                    <a:cubicBezTo>
                      <a:pt x="0" y="3743"/>
                      <a:pt x="3987" y="4461"/>
                      <a:pt x="3987" y="4461"/>
                    </a:cubicBezTo>
                    <a:lnTo>
                      <a:pt x="6034" y="4339"/>
                    </a:lnTo>
                    <a:lnTo>
                      <a:pt x="7286" y="1910"/>
                    </a:lnTo>
                    <a:lnTo>
                      <a:pt x="7531" y="917"/>
                    </a:lnTo>
                    <a:lnTo>
                      <a:pt x="7134" y="1"/>
                    </a:lnTo>
                    <a:lnTo>
                      <a:pt x="6095" y="1"/>
                    </a:lnTo>
                    <a:cubicBezTo>
                      <a:pt x="6095" y="1"/>
                      <a:pt x="4613" y="1620"/>
                      <a:pt x="3666" y="1620"/>
                    </a:cubicBezTo>
                    <a:cubicBezTo>
                      <a:pt x="2704" y="1620"/>
                      <a:pt x="3223" y="1"/>
                      <a:pt x="3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65;p41">
                <a:extLst>
                  <a:ext uri="{FF2B5EF4-FFF2-40B4-BE49-F238E27FC236}">
                    <a16:creationId xmlns:a16="http://schemas.microsoft.com/office/drawing/2014/main" id="{5274BA3A-7289-318F-616C-2ED887655081}"/>
                  </a:ext>
                </a:extLst>
              </p:cNvPr>
              <p:cNvSpPr/>
              <p:nvPr/>
            </p:nvSpPr>
            <p:spPr>
              <a:xfrm flipH="1">
                <a:off x="1822931" y="3851188"/>
                <a:ext cx="343569" cy="96459"/>
              </a:xfrm>
              <a:custGeom>
                <a:avLst/>
                <a:gdLst/>
                <a:ahLst/>
                <a:cxnLst/>
                <a:rect l="l" t="t" r="r" b="b"/>
                <a:pathLst>
                  <a:path w="7836" h="2200" extrusionOk="0">
                    <a:moveTo>
                      <a:pt x="7698" y="0"/>
                    </a:moveTo>
                    <a:cubicBezTo>
                      <a:pt x="7698" y="0"/>
                      <a:pt x="733" y="1222"/>
                      <a:pt x="0" y="1421"/>
                    </a:cubicBezTo>
                    <a:cubicBezTo>
                      <a:pt x="96" y="1871"/>
                      <a:pt x="374" y="2199"/>
                      <a:pt x="780" y="2199"/>
                    </a:cubicBezTo>
                    <a:cubicBezTo>
                      <a:pt x="829" y="2199"/>
                      <a:pt x="879" y="2194"/>
                      <a:pt x="932" y="2184"/>
                    </a:cubicBezTo>
                    <a:lnTo>
                      <a:pt x="7561" y="947"/>
                    </a:lnTo>
                    <a:cubicBezTo>
                      <a:pt x="7729" y="917"/>
                      <a:pt x="7836" y="764"/>
                      <a:pt x="7805" y="596"/>
                    </a:cubicBezTo>
                    <a:lnTo>
                      <a:pt x="7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66;p41">
                <a:extLst>
                  <a:ext uri="{FF2B5EF4-FFF2-40B4-BE49-F238E27FC236}">
                    <a16:creationId xmlns:a16="http://schemas.microsoft.com/office/drawing/2014/main" id="{9B9D7E08-1715-39D6-5BA0-25FBF742EF35}"/>
                  </a:ext>
                </a:extLst>
              </p:cNvPr>
              <p:cNvSpPr/>
              <p:nvPr/>
            </p:nvSpPr>
            <p:spPr>
              <a:xfrm flipH="1">
                <a:off x="1828937" y="3766348"/>
                <a:ext cx="337563" cy="147144"/>
              </a:xfrm>
              <a:custGeom>
                <a:avLst/>
                <a:gdLst/>
                <a:ahLst/>
                <a:cxnLst/>
                <a:rect l="l" t="t" r="r" b="b"/>
                <a:pathLst>
                  <a:path w="7699" h="3356" extrusionOk="0">
                    <a:moveTo>
                      <a:pt x="6611" y="0"/>
                    </a:moveTo>
                    <a:cubicBezTo>
                      <a:pt x="6582" y="0"/>
                      <a:pt x="6551" y="9"/>
                      <a:pt x="6522" y="26"/>
                    </a:cubicBezTo>
                    <a:cubicBezTo>
                      <a:pt x="5816" y="460"/>
                      <a:pt x="5249" y="599"/>
                      <a:pt x="4813" y="599"/>
                    </a:cubicBezTo>
                    <a:cubicBezTo>
                      <a:pt x="4267" y="599"/>
                      <a:pt x="3926" y="382"/>
                      <a:pt x="3773" y="255"/>
                    </a:cubicBezTo>
                    <a:cubicBezTo>
                      <a:pt x="3742" y="232"/>
                      <a:pt x="3708" y="221"/>
                      <a:pt x="3674" y="221"/>
                    </a:cubicBezTo>
                    <a:cubicBezTo>
                      <a:pt x="3639" y="221"/>
                      <a:pt x="3605" y="232"/>
                      <a:pt x="3574" y="255"/>
                    </a:cubicBezTo>
                    <a:cubicBezTo>
                      <a:pt x="3513" y="316"/>
                      <a:pt x="3422" y="408"/>
                      <a:pt x="3299" y="500"/>
                    </a:cubicBezTo>
                    <a:cubicBezTo>
                      <a:pt x="3238" y="561"/>
                      <a:pt x="3177" y="622"/>
                      <a:pt x="3101" y="683"/>
                    </a:cubicBezTo>
                    <a:cubicBezTo>
                      <a:pt x="2994" y="774"/>
                      <a:pt x="2887" y="881"/>
                      <a:pt x="2765" y="988"/>
                    </a:cubicBezTo>
                    <a:cubicBezTo>
                      <a:pt x="2704" y="1049"/>
                      <a:pt x="2643" y="1110"/>
                      <a:pt x="2566" y="1172"/>
                    </a:cubicBezTo>
                    <a:cubicBezTo>
                      <a:pt x="2444" y="1279"/>
                      <a:pt x="2322" y="1401"/>
                      <a:pt x="2184" y="1508"/>
                    </a:cubicBezTo>
                    <a:cubicBezTo>
                      <a:pt x="2108" y="1569"/>
                      <a:pt x="2047" y="1630"/>
                      <a:pt x="1971" y="1691"/>
                    </a:cubicBezTo>
                    <a:cubicBezTo>
                      <a:pt x="1130" y="2439"/>
                      <a:pt x="245" y="3203"/>
                      <a:pt x="0" y="3356"/>
                    </a:cubicBezTo>
                    <a:cubicBezTo>
                      <a:pt x="733" y="3157"/>
                      <a:pt x="7698" y="1935"/>
                      <a:pt x="7698" y="1935"/>
                    </a:cubicBezTo>
                    <a:lnTo>
                      <a:pt x="6736" y="72"/>
                    </a:lnTo>
                    <a:cubicBezTo>
                      <a:pt x="6707" y="24"/>
                      <a:pt x="6661" y="0"/>
                      <a:pt x="66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67;p41">
                <a:extLst>
                  <a:ext uri="{FF2B5EF4-FFF2-40B4-BE49-F238E27FC236}">
                    <a16:creationId xmlns:a16="http://schemas.microsoft.com/office/drawing/2014/main" id="{19098AE9-F662-3BC6-B085-8B6697CFA1F2}"/>
                  </a:ext>
                </a:extLst>
              </p:cNvPr>
              <p:cNvSpPr/>
              <p:nvPr/>
            </p:nvSpPr>
            <p:spPr>
              <a:xfrm flipH="1">
                <a:off x="2279664" y="3902749"/>
                <a:ext cx="344271" cy="47616"/>
              </a:xfrm>
              <a:custGeom>
                <a:avLst/>
                <a:gdLst/>
                <a:ahLst/>
                <a:cxnLst/>
                <a:rect l="l" t="t" r="r" b="b"/>
                <a:pathLst>
                  <a:path w="7852" h="1086" extrusionOk="0">
                    <a:moveTo>
                      <a:pt x="7837" y="0"/>
                    </a:moveTo>
                    <a:cubicBezTo>
                      <a:pt x="7837" y="0"/>
                      <a:pt x="765" y="92"/>
                      <a:pt x="1" y="184"/>
                    </a:cubicBezTo>
                    <a:cubicBezTo>
                      <a:pt x="16" y="679"/>
                      <a:pt x="296" y="1085"/>
                      <a:pt x="783" y="1085"/>
                    </a:cubicBezTo>
                    <a:cubicBezTo>
                      <a:pt x="792" y="1085"/>
                      <a:pt x="801" y="1085"/>
                      <a:pt x="810" y="1085"/>
                    </a:cubicBezTo>
                    <a:lnTo>
                      <a:pt x="7546" y="917"/>
                    </a:lnTo>
                    <a:cubicBezTo>
                      <a:pt x="7714" y="917"/>
                      <a:pt x="7852" y="779"/>
                      <a:pt x="7852" y="596"/>
                    </a:cubicBezTo>
                    <a:lnTo>
                      <a:pt x="7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68;p41">
                <a:extLst>
                  <a:ext uri="{FF2B5EF4-FFF2-40B4-BE49-F238E27FC236}">
                    <a16:creationId xmlns:a16="http://schemas.microsoft.com/office/drawing/2014/main" id="{7EB5FB53-16B9-854A-1A1B-C5AE9152FB9B}"/>
                  </a:ext>
                </a:extLst>
              </p:cNvPr>
              <p:cNvSpPr/>
              <p:nvPr/>
            </p:nvSpPr>
            <p:spPr>
              <a:xfrm flipH="1">
                <a:off x="2280979" y="3800459"/>
                <a:ext cx="342956" cy="110358"/>
              </a:xfrm>
              <a:custGeom>
                <a:avLst/>
                <a:gdLst/>
                <a:ahLst/>
                <a:cxnLst/>
                <a:rect l="l" t="t" r="r" b="b"/>
                <a:pathLst>
                  <a:path w="7822" h="2517" extrusionOk="0">
                    <a:moveTo>
                      <a:pt x="4100" y="0"/>
                    </a:moveTo>
                    <a:cubicBezTo>
                      <a:pt x="4071" y="0"/>
                      <a:pt x="4042" y="9"/>
                      <a:pt x="4018" y="27"/>
                    </a:cubicBezTo>
                    <a:cubicBezTo>
                      <a:pt x="3957" y="73"/>
                      <a:pt x="3850" y="134"/>
                      <a:pt x="3712" y="226"/>
                    </a:cubicBezTo>
                    <a:cubicBezTo>
                      <a:pt x="3651" y="271"/>
                      <a:pt x="3575" y="317"/>
                      <a:pt x="3483" y="378"/>
                    </a:cubicBezTo>
                    <a:cubicBezTo>
                      <a:pt x="3376" y="455"/>
                      <a:pt x="3239" y="531"/>
                      <a:pt x="3102" y="623"/>
                    </a:cubicBezTo>
                    <a:cubicBezTo>
                      <a:pt x="3040" y="669"/>
                      <a:pt x="2964" y="714"/>
                      <a:pt x="2888" y="760"/>
                    </a:cubicBezTo>
                    <a:cubicBezTo>
                      <a:pt x="2750" y="852"/>
                      <a:pt x="2597" y="943"/>
                      <a:pt x="2445" y="1035"/>
                    </a:cubicBezTo>
                    <a:cubicBezTo>
                      <a:pt x="2368" y="1096"/>
                      <a:pt x="2292" y="1142"/>
                      <a:pt x="2216" y="1188"/>
                    </a:cubicBezTo>
                    <a:cubicBezTo>
                      <a:pt x="1269" y="1784"/>
                      <a:pt x="261" y="2410"/>
                      <a:pt x="1" y="2517"/>
                    </a:cubicBezTo>
                    <a:cubicBezTo>
                      <a:pt x="749" y="2425"/>
                      <a:pt x="7821" y="2333"/>
                      <a:pt x="7821" y="2333"/>
                    </a:cubicBezTo>
                    <a:lnTo>
                      <a:pt x="7164" y="348"/>
                    </a:lnTo>
                    <a:cubicBezTo>
                      <a:pt x="7152" y="288"/>
                      <a:pt x="7084" y="247"/>
                      <a:pt x="7018" y="247"/>
                    </a:cubicBezTo>
                    <a:cubicBezTo>
                      <a:pt x="7000" y="247"/>
                      <a:pt x="6982" y="250"/>
                      <a:pt x="6966" y="256"/>
                    </a:cubicBezTo>
                    <a:cubicBezTo>
                      <a:pt x="6392" y="495"/>
                      <a:pt x="5922" y="581"/>
                      <a:pt x="5541" y="581"/>
                    </a:cubicBezTo>
                    <a:cubicBezTo>
                      <a:pt x="4775" y="581"/>
                      <a:pt x="4370" y="231"/>
                      <a:pt x="4217" y="58"/>
                    </a:cubicBezTo>
                    <a:cubicBezTo>
                      <a:pt x="4189" y="21"/>
                      <a:pt x="4144" y="0"/>
                      <a:pt x="4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69;p41">
                <a:extLst>
                  <a:ext uri="{FF2B5EF4-FFF2-40B4-BE49-F238E27FC236}">
                    <a16:creationId xmlns:a16="http://schemas.microsoft.com/office/drawing/2014/main" id="{F5DCECC8-7BB8-BA24-925E-DD261907F4B5}"/>
                  </a:ext>
                </a:extLst>
              </p:cNvPr>
              <p:cNvSpPr/>
              <p:nvPr/>
            </p:nvSpPr>
            <p:spPr>
              <a:xfrm flipH="1">
                <a:off x="2384804" y="2288113"/>
                <a:ext cx="606771" cy="420605"/>
              </a:xfrm>
              <a:custGeom>
                <a:avLst/>
                <a:gdLst/>
                <a:ahLst/>
                <a:cxnLst/>
                <a:rect l="l" t="t" r="r" b="b"/>
                <a:pathLst>
                  <a:path w="13839" h="9593" extrusionOk="0">
                    <a:moveTo>
                      <a:pt x="0" y="0"/>
                    </a:moveTo>
                    <a:lnTo>
                      <a:pt x="3605" y="9593"/>
                    </a:lnTo>
                    <a:lnTo>
                      <a:pt x="13839" y="9593"/>
                    </a:lnTo>
                    <a:lnTo>
                      <a:pt x="102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70;p41">
                <a:extLst>
                  <a:ext uri="{FF2B5EF4-FFF2-40B4-BE49-F238E27FC236}">
                    <a16:creationId xmlns:a16="http://schemas.microsoft.com/office/drawing/2014/main" id="{0379B02D-5577-F5C0-CF18-73B0AD84F439}"/>
                  </a:ext>
                </a:extLst>
              </p:cNvPr>
              <p:cNvSpPr/>
              <p:nvPr/>
            </p:nvSpPr>
            <p:spPr>
              <a:xfrm flipH="1">
                <a:off x="2356656" y="2288113"/>
                <a:ext cx="185552" cy="420605"/>
              </a:xfrm>
              <a:custGeom>
                <a:avLst/>
                <a:gdLst/>
                <a:ahLst/>
                <a:cxnLst/>
                <a:rect l="l" t="t" r="r" b="b"/>
                <a:pathLst>
                  <a:path w="4232" h="9593" extrusionOk="0">
                    <a:moveTo>
                      <a:pt x="0" y="0"/>
                    </a:moveTo>
                    <a:lnTo>
                      <a:pt x="3590" y="9593"/>
                    </a:lnTo>
                    <a:lnTo>
                      <a:pt x="4231" y="9593"/>
                    </a:lnTo>
                    <a:lnTo>
                      <a:pt x="3895" y="8707"/>
                    </a:lnTo>
                    <a:lnTo>
                      <a:pt x="565" y="3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71;p41">
                <a:extLst>
                  <a:ext uri="{FF2B5EF4-FFF2-40B4-BE49-F238E27FC236}">
                    <a16:creationId xmlns:a16="http://schemas.microsoft.com/office/drawing/2014/main" id="{EE3BF7C3-8090-25E7-0494-A957AC52E9A2}"/>
                  </a:ext>
                </a:extLst>
              </p:cNvPr>
              <p:cNvSpPr/>
              <p:nvPr/>
            </p:nvSpPr>
            <p:spPr>
              <a:xfrm flipH="1">
                <a:off x="2068682" y="2682543"/>
                <a:ext cx="303451" cy="26175"/>
              </a:xfrm>
              <a:custGeom>
                <a:avLst/>
                <a:gdLst/>
                <a:ahLst/>
                <a:cxnLst/>
                <a:rect l="l" t="t" r="r" b="b"/>
                <a:pathLst>
                  <a:path w="6921" h="597" extrusionOk="0">
                    <a:moveTo>
                      <a:pt x="1" y="1"/>
                    </a:moveTo>
                    <a:lnTo>
                      <a:pt x="154" y="597"/>
                    </a:lnTo>
                    <a:lnTo>
                      <a:pt x="6920" y="597"/>
                    </a:lnTo>
                    <a:lnTo>
                      <a:pt x="6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72;p41">
                <a:extLst>
                  <a:ext uri="{FF2B5EF4-FFF2-40B4-BE49-F238E27FC236}">
                    <a16:creationId xmlns:a16="http://schemas.microsoft.com/office/drawing/2014/main" id="{46853732-1D08-C2FB-6279-6AC975653F84}"/>
                  </a:ext>
                </a:extLst>
              </p:cNvPr>
              <p:cNvSpPr/>
              <p:nvPr/>
            </p:nvSpPr>
            <p:spPr>
              <a:xfrm flipH="1">
                <a:off x="1100979" y="2789043"/>
                <a:ext cx="71687" cy="1174038"/>
              </a:xfrm>
              <a:custGeom>
                <a:avLst/>
                <a:gdLst/>
                <a:ahLst/>
                <a:cxnLst/>
                <a:rect l="l" t="t" r="r" b="b"/>
                <a:pathLst>
                  <a:path w="1635" h="26777" extrusionOk="0">
                    <a:moveTo>
                      <a:pt x="0" y="0"/>
                    </a:moveTo>
                    <a:lnTo>
                      <a:pt x="0" y="26776"/>
                    </a:lnTo>
                    <a:lnTo>
                      <a:pt x="1634" y="26776"/>
                    </a:lnTo>
                    <a:lnTo>
                      <a:pt x="16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73;p41">
                <a:extLst>
                  <a:ext uri="{FF2B5EF4-FFF2-40B4-BE49-F238E27FC236}">
                    <a16:creationId xmlns:a16="http://schemas.microsoft.com/office/drawing/2014/main" id="{7D48A22F-1148-B181-B55E-1E5B78F368DD}"/>
                  </a:ext>
                </a:extLst>
              </p:cNvPr>
              <p:cNvSpPr/>
              <p:nvPr/>
            </p:nvSpPr>
            <p:spPr>
              <a:xfrm flipH="1">
                <a:off x="1489402" y="2789043"/>
                <a:ext cx="71029" cy="1174038"/>
              </a:xfrm>
              <a:custGeom>
                <a:avLst/>
                <a:gdLst/>
                <a:ahLst/>
                <a:cxnLst/>
                <a:rect l="l" t="t" r="r" b="b"/>
                <a:pathLst>
                  <a:path w="1620" h="26777" extrusionOk="0">
                    <a:moveTo>
                      <a:pt x="0" y="0"/>
                    </a:moveTo>
                    <a:lnTo>
                      <a:pt x="0" y="26776"/>
                    </a:lnTo>
                    <a:lnTo>
                      <a:pt x="1619" y="26776"/>
                    </a:lnTo>
                    <a:lnTo>
                      <a:pt x="16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74;p41">
                <a:extLst>
                  <a:ext uri="{FF2B5EF4-FFF2-40B4-BE49-F238E27FC236}">
                    <a16:creationId xmlns:a16="http://schemas.microsoft.com/office/drawing/2014/main" id="{CE5D8C84-DB09-9C9B-9BC2-2D334954AF1F}"/>
                  </a:ext>
                </a:extLst>
              </p:cNvPr>
              <p:cNvSpPr/>
              <p:nvPr/>
            </p:nvSpPr>
            <p:spPr>
              <a:xfrm flipH="1">
                <a:off x="2731706" y="2789043"/>
                <a:ext cx="71687" cy="1174038"/>
              </a:xfrm>
              <a:custGeom>
                <a:avLst/>
                <a:gdLst/>
                <a:ahLst/>
                <a:cxnLst/>
                <a:rect l="l" t="t" r="r" b="b"/>
                <a:pathLst>
                  <a:path w="1635" h="26777" extrusionOk="0">
                    <a:moveTo>
                      <a:pt x="0" y="0"/>
                    </a:moveTo>
                    <a:lnTo>
                      <a:pt x="0" y="26776"/>
                    </a:lnTo>
                    <a:lnTo>
                      <a:pt x="1635" y="26776"/>
                    </a:lnTo>
                    <a:lnTo>
                      <a:pt x="1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75;p41">
                <a:extLst>
                  <a:ext uri="{FF2B5EF4-FFF2-40B4-BE49-F238E27FC236}">
                    <a16:creationId xmlns:a16="http://schemas.microsoft.com/office/drawing/2014/main" id="{F9ABA549-EBBE-3670-A03F-94A8C7AF6D49}"/>
                  </a:ext>
                </a:extLst>
              </p:cNvPr>
              <p:cNvSpPr/>
              <p:nvPr/>
            </p:nvSpPr>
            <p:spPr>
              <a:xfrm flipH="1">
                <a:off x="3119471" y="2789043"/>
                <a:ext cx="71687" cy="1174038"/>
              </a:xfrm>
              <a:custGeom>
                <a:avLst/>
                <a:gdLst/>
                <a:ahLst/>
                <a:cxnLst/>
                <a:rect l="l" t="t" r="r" b="b"/>
                <a:pathLst>
                  <a:path w="1635" h="26777" extrusionOk="0">
                    <a:moveTo>
                      <a:pt x="1" y="0"/>
                    </a:moveTo>
                    <a:lnTo>
                      <a:pt x="1" y="26776"/>
                    </a:lnTo>
                    <a:lnTo>
                      <a:pt x="1635" y="26776"/>
                    </a:lnTo>
                    <a:lnTo>
                      <a:pt x="1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76;p41">
                <a:extLst>
                  <a:ext uri="{FF2B5EF4-FFF2-40B4-BE49-F238E27FC236}">
                    <a16:creationId xmlns:a16="http://schemas.microsoft.com/office/drawing/2014/main" id="{8C13D61D-607F-DDD8-763C-A592F1B574F0}"/>
                  </a:ext>
                </a:extLst>
              </p:cNvPr>
              <p:cNvSpPr/>
              <p:nvPr/>
            </p:nvSpPr>
            <p:spPr>
              <a:xfrm flipH="1">
                <a:off x="995181" y="2708675"/>
                <a:ext cx="2299100" cy="85103"/>
              </a:xfrm>
              <a:custGeom>
                <a:avLst/>
                <a:gdLst/>
                <a:ahLst/>
                <a:cxnLst/>
                <a:rect l="l" t="t" r="r" b="b"/>
                <a:pathLst>
                  <a:path w="52437" h="1941" extrusionOk="0">
                    <a:moveTo>
                      <a:pt x="795" y="1"/>
                    </a:moveTo>
                    <a:cubicBezTo>
                      <a:pt x="352" y="1"/>
                      <a:pt x="0" y="367"/>
                      <a:pt x="0" y="795"/>
                    </a:cubicBezTo>
                    <a:lnTo>
                      <a:pt x="0" y="1146"/>
                    </a:lnTo>
                    <a:cubicBezTo>
                      <a:pt x="0" y="1589"/>
                      <a:pt x="352" y="1940"/>
                      <a:pt x="795" y="1940"/>
                    </a:cubicBezTo>
                    <a:lnTo>
                      <a:pt x="51642" y="1940"/>
                    </a:lnTo>
                    <a:cubicBezTo>
                      <a:pt x="52085" y="1940"/>
                      <a:pt x="52437" y="1589"/>
                      <a:pt x="52437" y="1146"/>
                    </a:cubicBezTo>
                    <a:lnTo>
                      <a:pt x="52437" y="795"/>
                    </a:lnTo>
                    <a:cubicBezTo>
                      <a:pt x="52437" y="367"/>
                      <a:pt x="52085" y="1"/>
                      <a:pt x="51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77;p41">
                <a:extLst>
                  <a:ext uri="{FF2B5EF4-FFF2-40B4-BE49-F238E27FC236}">
                    <a16:creationId xmlns:a16="http://schemas.microsoft.com/office/drawing/2014/main" id="{212B69B9-08CD-8E8E-7D84-C812F7593252}"/>
                  </a:ext>
                </a:extLst>
              </p:cNvPr>
              <p:cNvSpPr/>
              <p:nvPr/>
            </p:nvSpPr>
            <p:spPr>
              <a:xfrm flipH="1">
                <a:off x="2819440" y="2332309"/>
                <a:ext cx="97117" cy="20783"/>
              </a:xfrm>
              <a:custGeom>
                <a:avLst/>
                <a:gdLst/>
                <a:ahLst/>
                <a:cxnLst/>
                <a:rect l="l" t="t" r="r" b="b"/>
                <a:pathLst>
                  <a:path w="2215" h="474" extrusionOk="0">
                    <a:moveTo>
                      <a:pt x="0" y="0"/>
                    </a:moveTo>
                    <a:lnTo>
                      <a:pt x="168" y="474"/>
                    </a:lnTo>
                    <a:lnTo>
                      <a:pt x="2215" y="474"/>
                    </a:lnTo>
                    <a:lnTo>
                      <a:pt x="2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78;p41">
                <a:extLst>
                  <a:ext uri="{FF2B5EF4-FFF2-40B4-BE49-F238E27FC236}">
                    <a16:creationId xmlns:a16="http://schemas.microsoft.com/office/drawing/2014/main" id="{0512BC62-A0AB-32B0-5117-8D29A7EFF12A}"/>
                  </a:ext>
                </a:extLst>
              </p:cNvPr>
              <p:cNvSpPr/>
              <p:nvPr/>
            </p:nvSpPr>
            <p:spPr>
              <a:xfrm flipH="1">
                <a:off x="1941444" y="2432100"/>
                <a:ext cx="90452" cy="105842"/>
              </a:xfrm>
              <a:custGeom>
                <a:avLst/>
                <a:gdLst/>
                <a:ahLst/>
                <a:cxnLst/>
                <a:rect l="l" t="t" r="r" b="b"/>
                <a:pathLst>
                  <a:path w="2063" h="2414" extrusionOk="0">
                    <a:moveTo>
                      <a:pt x="153" y="0"/>
                    </a:moveTo>
                    <a:lnTo>
                      <a:pt x="0" y="275"/>
                    </a:lnTo>
                    <a:lnTo>
                      <a:pt x="2062" y="2414"/>
                    </a:lnTo>
                    <a:lnTo>
                      <a:pt x="2062" y="1787"/>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79;p41">
                <a:extLst>
                  <a:ext uri="{FF2B5EF4-FFF2-40B4-BE49-F238E27FC236}">
                    <a16:creationId xmlns:a16="http://schemas.microsoft.com/office/drawing/2014/main" id="{3B9F0B8B-1899-5D43-129C-4E0DD5C93EA7}"/>
                  </a:ext>
                </a:extLst>
              </p:cNvPr>
              <p:cNvSpPr/>
              <p:nvPr/>
            </p:nvSpPr>
            <p:spPr>
              <a:xfrm flipH="1">
                <a:off x="713214" y="3014055"/>
                <a:ext cx="226416" cy="533813"/>
              </a:xfrm>
              <a:custGeom>
                <a:avLst/>
                <a:gdLst/>
                <a:ahLst/>
                <a:cxnLst/>
                <a:rect l="l" t="t" r="r" b="b"/>
                <a:pathLst>
                  <a:path w="5164" h="12175" extrusionOk="0">
                    <a:moveTo>
                      <a:pt x="4308" y="7332"/>
                    </a:moveTo>
                    <a:cubicBezTo>
                      <a:pt x="3987" y="8921"/>
                      <a:pt x="4079" y="11639"/>
                      <a:pt x="1986" y="12067"/>
                    </a:cubicBezTo>
                    <a:cubicBezTo>
                      <a:pt x="1406" y="12174"/>
                      <a:pt x="871" y="11792"/>
                      <a:pt x="535" y="11334"/>
                    </a:cubicBezTo>
                    <a:cubicBezTo>
                      <a:pt x="107" y="10754"/>
                      <a:pt x="1" y="9501"/>
                      <a:pt x="16" y="8783"/>
                    </a:cubicBezTo>
                    <a:cubicBezTo>
                      <a:pt x="16" y="8218"/>
                      <a:pt x="214" y="7592"/>
                      <a:pt x="275" y="7027"/>
                    </a:cubicBezTo>
                    <a:cubicBezTo>
                      <a:pt x="337" y="6416"/>
                      <a:pt x="398" y="5789"/>
                      <a:pt x="459" y="5179"/>
                    </a:cubicBezTo>
                    <a:cubicBezTo>
                      <a:pt x="718" y="2964"/>
                      <a:pt x="1879" y="1100"/>
                      <a:pt x="3834" y="1"/>
                    </a:cubicBezTo>
                    <a:cubicBezTo>
                      <a:pt x="3987" y="718"/>
                      <a:pt x="4338" y="1345"/>
                      <a:pt x="4644" y="2032"/>
                    </a:cubicBezTo>
                    <a:cubicBezTo>
                      <a:pt x="4781" y="2353"/>
                      <a:pt x="4904" y="2689"/>
                      <a:pt x="4995" y="3025"/>
                    </a:cubicBezTo>
                    <a:cubicBezTo>
                      <a:pt x="5163" y="3621"/>
                      <a:pt x="4965" y="4216"/>
                      <a:pt x="4812" y="4781"/>
                    </a:cubicBezTo>
                    <a:cubicBezTo>
                      <a:pt x="4598" y="5621"/>
                      <a:pt x="4491" y="6492"/>
                      <a:pt x="4308" y="73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80;p41">
                <a:extLst>
                  <a:ext uri="{FF2B5EF4-FFF2-40B4-BE49-F238E27FC236}">
                    <a16:creationId xmlns:a16="http://schemas.microsoft.com/office/drawing/2014/main" id="{168A3EDB-301E-F401-2500-2BBF3AF5685E}"/>
                  </a:ext>
                </a:extLst>
              </p:cNvPr>
              <p:cNvSpPr/>
              <p:nvPr/>
            </p:nvSpPr>
            <p:spPr>
              <a:xfrm flipH="1">
                <a:off x="736846" y="3048561"/>
                <a:ext cx="186034" cy="567968"/>
              </a:xfrm>
              <a:custGeom>
                <a:avLst/>
                <a:gdLst/>
                <a:ahLst/>
                <a:cxnLst/>
                <a:rect l="l" t="t" r="r" b="b"/>
                <a:pathLst>
                  <a:path w="4243" h="12954" extrusionOk="0">
                    <a:moveTo>
                      <a:pt x="3746" y="1299"/>
                    </a:moveTo>
                    <a:cubicBezTo>
                      <a:pt x="3744" y="1299"/>
                      <a:pt x="3743" y="1301"/>
                      <a:pt x="3743" y="1306"/>
                    </a:cubicBezTo>
                    <a:cubicBezTo>
                      <a:pt x="3753" y="1306"/>
                      <a:pt x="3749" y="1299"/>
                      <a:pt x="3746" y="1299"/>
                    </a:cubicBezTo>
                    <a:close/>
                    <a:moveTo>
                      <a:pt x="3168" y="0"/>
                    </a:moveTo>
                    <a:cubicBezTo>
                      <a:pt x="3154" y="0"/>
                      <a:pt x="3139" y="8"/>
                      <a:pt x="3132" y="23"/>
                    </a:cubicBezTo>
                    <a:cubicBezTo>
                      <a:pt x="3101" y="390"/>
                      <a:pt x="3055" y="741"/>
                      <a:pt x="2994" y="1108"/>
                    </a:cubicBezTo>
                    <a:cubicBezTo>
                      <a:pt x="2811" y="878"/>
                      <a:pt x="2628" y="649"/>
                      <a:pt x="2521" y="390"/>
                    </a:cubicBezTo>
                    <a:cubicBezTo>
                      <a:pt x="2521" y="382"/>
                      <a:pt x="2513" y="378"/>
                      <a:pt x="2505" y="378"/>
                    </a:cubicBezTo>
                    <a:cubicBezTo>
                      <a:pt x="2498" y="378"/>
                      <a:pt x="2490" y="382"/>
                      <a:pt x="2490" y="390"/>
                    </a:cubicBezTo>
                    <a:cubicBezTo>
                      <a:pt x="2551" y="558"/>
                      <a:pt x="2643" y="695"/>
                      <a:pt x="2719" y="833"/>
                    </a:cubicBezTo>
                    <a:cubicBezTo>
                      <a:pt x="2796" y="955"/>
                      <a:pt x="2872" y="1108"/>
                      <a:pt x="2964" y="1230"/>
                    </a:cubicBezTo>
                    <a:cubicBezTo>
                      <a:pt x="2933" y="1413"/>
                      <a:pt x="2887" y="1612"/>
                      <a:pt x="2857" y="1795"/>
                    </a:cubicBezTo>
                    <a:cubicBezTo>
                      <a:pt x="2643" y="1764"/>
                      <a:pt x="2460" y="1719"/>
                      <a:pt x="2276" y="1566"/>
                    </a:cubicBezTo>
                    <a:cubicBezTo>
                      <a:pt x="2062" y="1383"/>
                      <a:pt x="1955" y="1138"/>
                      <a:pt x="1925" y="848"/>
                    </a:cubicBezTo>
                    <a:cubicBezTo>
                      <a:pt x="1925" y="833"/>
                      <a:pt x="1910" y="825"/>
                      <a:pt x="1896" y="825"/>
                    </a:cubicBezTo>
                    <a:cubicBezTo>
                      <a:pt x="1883" y="825"/>
                      <a:pt x="1871" y="833"/>
                      <a:pt x="1879" y="848"/>
                    </a:cubicBezTo>
                    <a:cubicBezTo>
                      <a:pt x="1894" y="1108"/>
                      <a:pt x="2001" y="1352"/>
                      <a:pt x="2185" y="1551"/>
                    </a:cubicBezTo>
                    <a:cubicBezTo>
                      <a:pt x="2368" y="1749"/>
                      <a:pt x="2582" y="1825"/>
                      <a:pt x="2841" y="1871"/>
                    </a:cubicBezTo>
                    <a:cubicBezTo>
                      <a:pt x="2796" y="2085"/>
                      <a:pt x="2750" y="2314"/>
                      <a:pt x="2704" y="2528"/>
                    </a:cubicBezTo>
                    <a:cubicBezTo>
                      <a:pt x="2505" y="2406"/>
                      <a:pt x="2337" y="2268"/>
                      <a:pt x="2154" y="2131"/>
                    </a:cubicBezTo>
                    <a:cubicBezTo>
                      <a:pt x="1879" y="1902"/>
                      <a:pt x="1726" y="1642"/>
                      <a:pt x="1482" y="1398"/>
                    </a:cubicBezTo>
                    <a:cubicBezTo>
                      <a:pt x="1473" y="1389"/>
                      <a:pt x="1464" y="1385"/>
                      <a:pt x="1456" y="1385"/>
                    </a:cubicBezTo>
                    <a:cubicBezTo>
                      <a:pt x="1437" y="1385"/>
                      <a:pt x="1425" y="1407"/>
                      <a:pt x="1436" y="1428"/>
                    </a:cubicBezTo>
                    <a:cubicBezTo>
                      <a:pt x="1665" y="1673"/>
                      <a:pt x="1818" y="1932"/>
                      <a:pt x="2078" y="2146"/>
                    </a:cubicBezTo>
                    <a:cubicBezTo>
                      <a:pt x="2261" y="2299"/>
                      <a:pt x="2460" y="2498"/>
                      <a:pt x="2673" y="2604"/>
                    </a:cubicBezTo>
                    <a:cubicBezTo>
                      <a:pt x="2673" y="2620"/>
                      <a:pt x="2673" y="2635"/>
                      <a:pt x="2673" y="2635"/>
                    </a:cubicBezTo>
                    <a:cubicBezTo>
                      <a:pt x="2673" y="2635"/>
                      <a:pt x="2673" y="2635"/>
                      <a:pt x="2658" y="2650"/>
                    </a:cubicBezTo>
                    <a:cubicBezTo>
                      <a:pt x="2643" y="2666"/>
                      <a:pt x="2643" y="2681"/>
                      <a:pt x="2658" y="2696"/>
                    </a:cubicBezTo>
                    <a:lnTo>
                      <a:pt x="2521" y="3322"/>
                    </a:lnTo>
                    <a:cubicBezTo>
                      <a:pt x="2521" y="3338"/>
                      <a:pt x="2521" y="3353"/>
                      <a:pt x="2521" y="3368"/>
                    </a:cubicBezTo>
                    <a:cubicBezTo>
                      <a:pt x="2032" y="3139"/>
                      <a:pt x="1299" y="2757"/>
                      <a:pt x="1222" y="2177"/>
                    </a:cubicBezTo>
                    <a:cubicBezTo>
                      <a:pt x="1222" y="2159"/>
                      <a:pt x="1210" y="2150"/>
                      <a:pt x="1197" y="2150"/>
                    </a:cubicBezTo>
                    <a:cubicBezTo>
                      <a:pt x="1176" y="2150"/>
                      <a:pt x="1152" y="2170"/>
                      <a:pt x="1161" y="2207"/>
                    </a:cubicBezTo>
                    <a:cubicBezTo>
                      <a:pt x="1299" y="2849"/>
                      <a:pt x="2001" y="3124"/>
                      <a:pt x="2490" y="3475"/>
                    </a:cubicBezTo>
                    <a:cubicBezTo>
                      <a:pt x="2444" y="3719"/>
                      <a:pt x="2398" y="3949"/>
                      <a:pt x="2353" y="4193"/>
                    </a:cubicBezTo>
                    <a:cubicBezTo>
                      <a:pt x="2047" y="4086"/>
                      <a:pt x="1742" y="3949"/>
                      <a:pt x="1482" y="3735"/>
                    </a:cubicBezTo>
                    <a:cubicBezTo>
                      <a:pt x="1238" y="3551"/>
                      <a:pt x="902" y="3322"/>
                      <a:pt x="779" y="3017"/>
                    </a:cubicBezTo>
                    <a:cubicBezTo>
                      <a:pt x="779" y="3017"/>
                      <a:pt x="764" y="3017"/>
                      <a:pt x="779" y="3032"/>
                    </a:cubicBezTo>
                    <a:cubicBezTo>
                      <a:pt x="871" y="3322"/>
                      <a:pt x="1176" y="3521"/>
                      <a:pt x="1406" y="3719"/>
                    </a:cubicBezTo>
                    <a:cubicBezTo>
                      <a:pt x="1681" y="3979"/>
                      <a:pt x="1971" y="4193"/>
                      <a:pt x="2337" y="4300"/>
                    </a:cubicBezTo>
                    <a:cubicBezTo>
                      <a:pt x="2337" y="4315"/>
                      <a:pt x="2337" y="4315"/>
                      <a:pt x="2337" y="4330"/>
                    </a:cubicBezTo>
                    <a:cubicBezTo>
                      <a:pt x="2307" y="4483"/>
                      <a:pt x="2291" y="4636"/>
                      <a:pt x="2261" y="4789"/>
                    </a:cubicBezTo>
                    <a:cubicBezTo>
                      <a:pt x="1665" y="4743"/>
                      <a:pt x="840" y="4285"/>
                      <a:pt x="535" y="3842"/>
                    </a:cubicBezTo>
                    <a:lnTo>
                      <a:pt x="535" y="3842"/>
                    </a:lnTo>
                    <a:cubicBezTo>
                      <a:pt x="734" y="4193"/>
                      <a:pt x="1054" y="4392"/>
                      <a:pt x="1406" y="4560"/>
                    </a:cubicBezTo>
                    <a:cubicBezTo>
                      <a:pt x="1665" y="4697"/>
                      <a:pt x="1955" y="4850"/>
                      <a:pt x="2246" y="4865"/>
                    </a:cubicBezTo>
                    <a:cubicBezTo>
                      <a:pt x="2215" y="5140"/>
                      <a:pt x="2169" y="5430"/>
                      <a:pt x="2123" y="5705"/>
                    </a:cubicBezTo>
                    <a:cubicBezTo>
                      <a:pt x="1864" y="5613"/>
                      <a:pt x="1589" y="5568"/>
                      <a:pt x="1344" y="5461"/>
                    </a:cubicBezTo>
                    <a:cubicBezTo>
                      <a:pt x="963" y="5308"/>
                      <a:pt x="672" y="5048"/>
                      <a:pt x="443" y="4712"/>
                    </a:cubicBezTo>
                    <a:cubicBezTo>
                      <a:pt x="437" y="4701"/>
                      <a:pt x="429" y="4696"/>
                      <a:pt x="423" y="4696"/>
                    </a:cubicBezTo>
                    <a:cubicBezTo>
                      <a:pt x="411" y="4696"/>
                      <a:pt x="403" y="4709"/>
                      <a:pt x="413" y="4728"/>
                    </a:cubicBezTo>
                    <a:cubicBezTo>
                      <a:pt x="825" y="5369"/>
                      <a:pt x="1421" y="5568"/>
                      <a:pt x="2108" y="5812"/>
                    </a:cubicBezTo>
                    <a:cubicBezTo>
                      <a:pt x="2078" y="6041"/>
                      <a:pt x="2032" y="6270"/>
                      <a:pt x="2001" y="6499"/>
                    </a:cubicBezTo>
                    <a:cubicBezTo>
                      <a:pt x="1436" y="6392"/>
                      <a:pt x="703" y="6056"/>
                      <a:pt x="413" y="5552"/>
                    </a:cubicBezTo>
                    <a:cubicBezTo>
                      <a:pt x="408" y="5543"/>
                      <a:pt x="400" y="5540"/>
                      <a:pt x="391" y="5540"/>
                    </a:cubicBezTo>
                    <a:cubicBezTo>
                      <a:pt x="368" y="5540"/>
                      <a:pt x="341" y="5561"/>
                      <a:pt x="352" y="5583"/>
                    </a:cubicBezTo>
                    <a:cubicBezTo>
                      <a:pt x="535" y="5904"/>
                      <a:pt x="856" y="6102"/>
                      <a:pt x="1161" y="6270"/>
                    </a:cubicBezTo>
                    <a:cubicBezTo>
                      <a:pt x="1390" y="6377"/>
                      <a:pt x="1711" y="6576"/>
                      <a:pt x="1986" y="6591"/>
                    </a:cubicBezTo>
                    <a:cubicBezTo>
                      <a:pt x="1986" y="6606"/>
                      <a:pt x="1986" y="6606"/>
                      <a:pt x="1986" y="6622"/>
                    </a:cubicBezTo>
                    <a:cubicBezTo>
                      <a:pt x="1925" y="6942"/>
                      <a:pt x="1864" y="7278"/>
                      <a:pt x="1787" y="7599"/>
                    </a:cubicBezTo>
                    <a:cubicBezTo>
                      <a:pt x="1161" y="7446"/>
                      <a:pt x="749" y="6973"/>
                      <a:pt x="291" y="6530"/>
                    </a:cubicBezTo>
                    <a:cubicBezTo>
                      <a:pt x="280" y="6523"/>
                      <a:pt x="270" y="6520"/>
                      <a:pt x="260" y="6520"/>
                    </a:cubicBezTo>
                    <a:cubicBezTo>
                      <a:pt x="228" y="6520"/>
                      <a:pt x="206" y="6556"/>
                      <a:pt x="229" y="6591"/>
                    </a:cubicBezTo>
                    <a:cubicBezTo>
                      <a:pt x="703" y="7049"/>
                      <a:pt x="1115" y="7538"/>
                      <a:pt x="1772" y="7706"/>
                    </a:cubicBezTo>
                    <a:cubicBezTo>
                      <a:pt x="1711" y="7966"/>
                      <a:pt x="1650" y="8241"/>
                      <a:pt x="1589" y="8500"/>
                    </a:cubicBezTo>
                    <a:cubicBezTo>
                      <a:pt x="1039" y="8348"/>
                      <a:pt x="504" y="7966"/>
                      <a:pt x="153" y="7523"/>
                    </a:cubicBezTo>
                    <a:cubicBezTo>
                      <a:pt x="150" y="7516"/>
                      <a:pt x="144" y="7513"/>
                      <a:pt x="139" y="7513"/>
                    </a:cubicBezTo>
                    <a:cubicBezTo>
                      <a:pt x="121" y="7513"/>
                      <a:pt x="99" y="7545"/>
                      <a:pt x="123" y="7569"/>
                    </a:cubicBezTo>
                    <a:cubicBezTo>
                      <a:pt x="474" y="8042"/>
                      <a:pt x="1008" y="8409"/>
                      <a:pt x="1558" y="8607"/>
                    </a:cubicBezTo>
                    <a:cubicBezTo>
                      <a:pt x="1482" y="8882"/>
                      <a:pt x="1421" y="9172"/>
                      <a:pt x="1344" y="9463"/>
                    </a:cubicBezTo>
                    <a:cubicBezTo>
                      <a:pt x="795" y="9371"/>
                      <a:pt x="367" y="9035"/>
                      <a:pt x="16" y="8592"/>
                    </a:cubicBezTo>
                    <a:cubicBezTo>
                      <a:pt x="16" y="8587"/>
                      <a:pt x="14" y="8586"/>
                      <a:pt x="12" y="8586"/>
                    </a:cubicBezTo>
                    <a:cubicBezTo>
                      <a:pt x="8" y="8586"/>
                      <a:pt x="0" y="8596"/>
                      <a:pt x="0" y="8607"/>
                    </a:cubicBezTo>
                    <a:cubicBezTo>
                      <a:pt x="306" y="9020"/>
                      <a:pt x="764" y="9508"/>
                      <a:pt x="1314" y="9569"/>
                    </a:cubicBezTo>
                    <a:cubicBezTo>
                      <a:pt x="1299" y="9661"/>
                      <a:pt x="1268" y="9753"/>
                      <a:pt x="1238" y="9829"/>
                    </a:cubicBezTo>
                    <a:cubicBezTo>
                      <a:pt x="1238" y="9890"/>
                      <a:pt x="1222" y="9951"/>
                      <a:pt x="1207" y="9997"/>
                    </a:cubicBezTo>
                    <a:cubicBezTo>
                      <a:pt x="779" y="9875"/>
                      <a:pt x="397" y="9722"/>
                      <a:pt x="46" y="9447"/>
                    </a:cubicBezTo>
                    <a:cubicBezTo>
                      <a:pt x="46" y="9443"/>
                      <a:pt x="45" y="9441"/>
                      <a:pt x="43" y="9441"/>
                    </a:cubicBezTo>
                    <a:cubicBezTo>
                      <a:pt x="39" y="9441"/>
                      <a:pt x="31" y="9452"/>
                      <a:pt x="31" y="9463"/>
                    </a:cubicBezTo>
                    <a:cubicBezTo>
                      <a:pt x="367" y="9753"/>
                      <a:pt x="764" y="9951"/>
                      <a:pt x="1176" y="10089"/>
                    </a:cubicBezTo>
                    <a:cubicBezTo>
                      <a:pt x="1131" y="10257"/>
                      <a:pt x="1085" y="10440"/>
                      <a:pt x="1039" y="10608"/>
                    </a:cubicBezTo>
                    <a:cubicBezTo>
                      <a:pt x="932" y="10562"/>
                      <a:pt x="825" y="10516"/>
                      <a:pt x="718" y="10471"/>
                    </a:cubicBezTo>
                    <a:cubicBezTo>
                      <a:pt x="504" y="10410"/>
                      <a:pt x="367" y="10272"/>
                      <a:pt x="199" y="10165"/>
                    </a:cubicBezTo>
                    <a:cubicBezTo>
                      <a:pt x="168" y="10165"/>
                      <a:pt x="153" y="10180"/>
                      <a:pt x="168" y="10196"/>
                    </a:cubicBezTo>
                    <a:cubicBezTo>
                      <a:pt x="336" y="10303"/>
                      <a:pt x="443" y="10425"/>
                      <a:pt x="627" y="10501"/>
                    </a:cubicBezTo>
                    <a:cubicBezTo>
                      <a:pt x="764" y="10547"/>
                      <a:pt x="886" y="10608"/>
                      <a:pt x="1024" y="10669"/>
                    </a:cubicBezTo>
                    <a:cubicBezTo>
                      <a:pt x="825" y="11387"/>
                      <a:pt x="657" y="12136"/>
                      <a:pt x="749" y="12823"/>
                    </a:cubicBezTo>
                    <a:cubicBezTo>
                      <a:pt x="757" y="12907"/>
                      <a:pt x="839" y="12954"/>
                      <a:pt x="919" y="12954"/>
                    </a:cubicBezTo>
                    <a:cubicBezTo>
                      <a:pt x="985" y="12954"/>
                      <a:pt x="1049" y="12922"/>
                      <a:pt x="1070" y="12853"/>
                    </a:cubicBezTo>
                    <a:cubicBezTo>
                      <a:pt x="1192" y="12365"/>
                      <a:pt x="1192" y="11830"/>
                      <a:pt x="1238" y="11326"/>
                    </a:cubicBezTo>
                    <a:cubicBezTo>
                      <a:pt x="1253" y="11189"/>
                      <a:pt x="1268" y="11066"/>
                      <a:pt x="1283" y="10929"/>
                    </a:cubicBezTo>
                    <a:cubicBezTo>
                      <a:pt x="1543" y="10929"/>
                      <a:pt x="1803" y="10791"/>
                      <a:pt x="2017" y="10684"/>
                    </a:cubicBezTo>
                    <a:cubicBezTo>
                      <a:pt x="2383" y="10486"/>
                      <a:pt x="2673" y="10211"/>
                      <a:pt x="2964" y="9921"/>
                    </a:cubicBezTo>
                    <a:cubicBezTo>
                      <a:pt x="2979" y="9905"/>
                      <a:pt x="2948" y="9890"/>
                      <a:pt x="2933" y="9890"/>
                    </a:cubicBezTo>
                    <a:cubicBezTo>
                      <a:pt x="2643" y="10135"/>
                      <a:pt x="2353" y="10364"/>
                      <a:pt x="2017" y="10532"/>
                    </a:cubicBezTo>
                    <a:cubicBezTo>
                      <a:pt x="1818" y="10623"/>
                      <a:pt x="1543" y="10761"/>
                      <a:pt x="1314" y="10791"/>
                    </a:cubicBezTo>
                    <a:cubicBezTo>
                      <a:pt x="1329" y="10639"/>
                      <a:pt x="1360" y="10471"/>
                      <a:pt x="1375" y="10318"/>
                    </a:cubicBezTo>
                    <a:cubicBezTo>
                      <a:pt x="1650" y="10287"/>
                      <a:pt x="1879" y="10104"/>
                      <a:pt x="2108" y="9982"/>
                    </a:cubicBezTo>
                    <a:cubicBezTo>
                      <a:pt x="2475" y="9753"/>
                      <a:pt x="2811" y="9463"/>
                      <a:pt x="3147" y="9188"/>
                    </a:cubicBezTo>
                    <a:cubicBezTo>
                      <a:pt x="3147" y="9188"/>
                      <a:pt x="3147" y="9181"/>
                      <a:pt x="3142" y="9181"/>
                    </a:cubicBezTo>
                    <a:cubicBezTo>
                      <a:pt x="3140" y="9181"/>
                      <a:pt x="3137" y="9183"/>
                      <a:pt x="3132" y="9188"/>
                    </a:cubicBezTo>
                    <a:cubicBezTo>
                      <a:pt x="2628" y="9554"/>
                      <a:pt x="2047" y="10089"/>
                      <a:pt x="1406" y="10196"/>
                    </a:cubicBezTo>
                    <a:cubicBezTo>
                      <a:pt x="1436" y="9997"/>
                      <a:pt x="1467" y="9799"/>
                      <a:pt x="1513" y="9600"/>
                    </a:cubicBezTo>
                    <a:cubicBezTo>
                      <a:pt x="1513" y="9600"/>
                      <a:pt x="1513" y="9585"/>
                      <a:pt x="1528" y="9585"/>
                    </a:cubicBezTo>
                    <a:cubicBezTo>
                      <a:pt x="2276" y="9386"/>
                      <a:pt x="2780" y="8790"/>
                      <a:pt x="3361" y="8317"/>
                    </a:cubicBezTo>
                    <a:cubicBezTo>
                      <a:pt x="3361" y="8317"/>
                      <a:pt x="3361" y="8302"/>
                      <a:pt x="3345" y="8302"/>
                    </a:cubicBezTo>
                    <a:cubicBezTo>
                      <a:pt x="2780" y="8745"/>
                      <a:pt x="2246" y="9249"/>
                      <a:pt x="1543" y="9463"/>
                    </a:cubicBezTo>
                    <a:cubicBezTo>
                      <a:pt x="1604" y="9188"/>
                      <a:pt x="1665" y="8897"/>
                      <a:pt x="1726" y="8622"/>
                    </a:cubicBezTo>
                    <a:cubicBezTo>
                      <a:pt x="2414" y="8363"/>
                      <a:pt x="2964" y="7966"/>
                      <a:pt x="3437" y="7416"/>
                    </a:cubicBezTo>
                    <a:cubicBezTo>
                      <a:pt x="3437" y="7405"/>
                      <a:pt x="3429" y="7394"/>
                      <a:pt x="3425" y="7394"/>
                    </a:cubicBezTo>
                    <a:cubicBezTo>
                      <a:pt x="3423" y="7394"/>
                      <a:pt x="3422" y="7396"/>
                      <a:pt x="3422" y="7401"/>
                    </a:cubicBezTo>
                    <a:cubicBezTo>
                      <a:pt x="2933" y="7920"/>
                      <a:pt x="2383" y="8210"/>
                      <a:pt x="1757" y="8500"/>
                    </a:cubicBezTo>
                    <a:cubicBezTo>
                      <a:pt x="1818" y="8225"/>
                      <a:pt x="1894" y="7950"/>
                      <a:pt x="1940" y="7660"/>
                    </a:cubicBezTo>
                    <a:cubicBezTo>
                      <a:pt x="2246" y="7523"/>
                      <a:pt x="2551" y="7431"/>
                      <a:pt x="2826" y="7248"/>
                    </a:cubicBezTo>
                    <a:cubicBezTo>
                      <a:pt x="3086" y="7049"/>
                      <a:pt x="3330" y="6835"/>
                      <a:pt x="3498" y="6545"/>
                    </a:cubicBezTo>
                    <a:cubicBezTo>
                      <a:pt x="3513" y="6530"/>
                      <a:pt x="3498" y="6530"/>
                      <a:pt x="3483" y="6530"/>
                    </a:cubicBezTo>
                    <a:cubicBezTo>
                      <a:pt x="3101" y="7080"/>
                      <a:pt x="2521" y="7248"/>
                      <a:pt x="1971" y="7538"/>
                    </a:cubicBezTo>
                    <a:cubicBezTo>
                      <a:pt x="2032" y="7278"/>
                      <a:pt x="2078" y="7019"/>
                      <a:pt x="2123" y="6759"/>
                    </a:cubicBezTo>
                    <a:cubicBezTo>
                      <a:pt x="2734" y="6423"/>
                      <a:pt x="3407" y="6102"/>
                      <a:pt x="3758" y="5445"/>
                    </a:cubicBezTo>
                    <a:lnTo>
                      <a:pt x="3758" y="5445"/>
                    </a:lnTo>
                    <a:cubicBezTo>
                      <a:pt x="3376" y="6041"/>
                      <a:pt x="2734" y="6301"/>
                      <a:pt x="2139" y="6637"/>
                    </a:cubicBezTo>
                    <a:cubicBezTo>
                      <a:pt x="2154" y="6591"/>
                      <a:pt x="2154" y="6530"/>
                      <a:pt x="2169" y="6484"/>
                    </a:cubicBezTo>
                    <a:cubicBezTo>
                      <a:pt x="2200" y="6255"/>
                      <a:pt x="2246" y="6011"/>
                      <a:pt x="2276" y="5766"/>
                    </a:cubicBezTo>
                    <a:cubicBezTo>
                      <a:pt x="2628" y="5613"/>
                      <a:pt x="2964" y="5415"/>
                      <a:pt x="3284" y="5216"/>
                    </a:cubicBezTo>
                    <a:cubicBezTo>
                      <a:pt x="3513" y="5064"/>
                      <a:pt x="3758" y="4911"/>
                      <a:pt x="3911" y="4682"/>
                    </a:cubicBezTo>
                    <a:cubicBezTo>
                      <a:pt x="3911" y="4671"/>
                      <a:pt x="3903" y="4660"/>
                      <a:pt x="3893" y="4660"/>
                    </a:cubicBezTo>
                    <a:cubicBezTo>
                      <a:pt x="3889" y="4660"/>
                      <a:pt x="3884" y="4662"/>
                      <a:pt x="3880" y="4666"/>
                    </a:cubicBezTo>
                    <a:cubicBezTo>
                      <a:pt x="3559" y="5140"/>
                      <a:pt x="2826" y="5415"/>
                      <a:pt x="2291" y="5659"/>
                    </a:cubicBezTo>
                    <a:cubicBezTo>
                      <a:pt x="2322" y="5415"/>
                      <a:pt x="2353" y="5170"/>
                      <a:pt x="2398" y="4926"/>
                    </a:cubicBezTo>
                    <a:cubicBezTo>
                      <a:pt x="2994" y="4560"/>
                      <a:pt x="3681" y="4361"/>
                      <a:pt x="4063" y="3719"/>
                    </a:cubicBezTo>
                    <a:cubicBezTo>
                      <a:pt x="4063" y="3697"/>
                      <a:pt x="4047" y="3683"/>
                      <a:pt x="4038" y="3683"/>
                    </a:cubicBezTo>
                    <a:cubicBezTo>
                      <a:pt x="4035" y="3683"/>
                      <a:pt x="4033" y="3685"/>
                      <a:pt x="4033" y="3689"/>
                    </a:cubicBezTo>
                    <a:cubicBezTo>
                      <a:pt x="3651" y="4285"/>
                      <a:pt x="2979" y="4468"/>
                      <a:pt x="2414" y="4804"/>
                    </a:cubicBezTo>
                    <a:cubicBezTo>
                      <a:pt x="2429" y="4651"/>
                      <a:pt x="2460" y="4498"/>
                      <a:pt x="2475" y="4346"/>
                    </a:cubicBezTo>
                    <a:cubicBezTo>
                      <a:pt x="3116" y="4117"/>
                      <a:pt x="3865" y="3582"/>
                      <a:pt x="4201" y="3002"/>
                    </a:cubicBezTo>
                    <a:cubicBezTo>
                      <a:pt x="4220" y="2972"/>
                      <a:pt x="4208" y="2955"/>
                      <a:pt x="4189" y="2955"/>
                    </a:cubicBezTo>
                    <a:cubicBezTo>
                      <a:pt x="4179" y="2955"/>
                      <a:pt x="4166" y="2960"/>
                      <a:pt x="4155" y="2971"/>
                    </a:cubicBezTo>
                    <a:cubicBezTo>
                      <a:pt x="3819" y="3475"/>
                      <a:pt x="3116" y="4025"/>
                      <a:pt x="2505" y="4224"/>
                    </a:cubicBezTo>
                    <a:cubicBezTo>
                      <a:pt x="2536" y="3979"/>
                      <a:pt x="2582" y="3735"/>
                      <a:pt x="2628" y="3490"/>
                    </a:cubicBezTo>
                    <a:cubicBezTo>
                      <a:pt x="2628" y="3490"/>
                      <a:pt x="2628" y="3475"/>
                      <a:pt x="2628" y="3475"/>
                    </a:cubicBezTo>
                    <a:cubicBezTo>
                      <a:pt x="2918" y="3383"/>
                      <a:pt x="3208" y="3185"/>
                      <a:pt x="3452" y="3032"/>
                    </a:cubicBezTo>
                    <a:cubicBezTo>
                      <a:pt x="3758" y="2849"/>
                      <a:pt x="4033" y="2635"/>
                      <a:pt x="4231" y="2330"/>
                    </a:cubicBezTo>
                    <a:cubicBezTo>
                      <a:pt x="4242" y="2308"/>
                      <a:pt x="4215" y="2286"/>
                      <a:pt x="4192" y="2286"/>
                    </a:cubicBezTo>
                    <a:cubicBezTo>
                      <a:pt x="4183" y="2286"/>
                      <a:pt x="4175" y="2290"/>
                      <a:pt x="4170" y="2299"/>
                    </a:cubicBezTo>
                    <a:cubicBezTo>
                      <a:pt x="3895" y="2803"/>
                      <a:pt x="3208" y="3139"/>
                      <a:pt x="2643" y="3338"/>
                    </a:cubicBezTo>
                    <a:cubicBezTo>
                      <a:pt x="2673" y="3246"/>
                      <a:pt x="2689" y="3154"/>
                      <a:pt x="2704" y="3078"/>
                    </a:cubicBezTo>
                    <a:lnTo>
                      <a:pt x="2780" y="2666"/>
                    </a:lnTo>
                    <a:cubicBezTo>
                      <a:pt x="3009" y="2513"/>
                      <a:pt x="3300" y="2436"/>
                      <a:pt x="3529" y="2268"/>
                    </a:cubicBezTo>
                    <a:cubicBezTo>
                      <a:pt x="3727" y="2131"/>
                      <a:pt x="3911" y="1948"/>
                      <a:pt x="4079" y="1780"/>
                    </a:cubicBezTo>
                    <a:cubicBezTo>
                      <a:pt x="4090" y="1757"/>
                      <a:pt x="4076" y="1743"/>
                      <a:pt x="4062" y="1743"/>
                    </a:cubicBezTo>
                    <a:cubicBezTo>
                      <a:pt x="4057" y="1743"/>
                      <a:pt x="4052" y="1745"/>
                      <a:pt x="4048" y="1749"/>
                    </a:cubicBezTo>
                    <a:cubicBezTo>
                      <a:pt x="3819" y="1963"/>
                      <a:pt x="3575" y="2177"/>
                      <a:pt x="3300" y="2330"/>
                    </a:cubicBezTo>
                    <a:cubicBezTo>
                      <a:pt x="3132" y="2406"/>
                      <a:pt x="2964" y="2452"/>
                      <a:pt x="2811" y="2543"/>
                    </a:cubicBezTo>
                    <a:cubicBezTo>
                      <a:pt x="2841" y="2330"/>
                      <a:pt x="2887" y="2116"/>
                      <a:pt x="2933" y="1902"/>
                    </a:cubicBezTo>
                    <a:cubicBezTo>
                      <a:pt x="2933" y="1902"/>
                      <a:pt x="2948" y="1887"/>
                      <a:pt x="2948" y="1887"/>
                    </a:cubicBezTo>
                    <a:cubicBezTo>
                      <a:pt x="2948" y="1887"/>
                      <a:pt x="2948" y="1902"/>
                      <a:pt x="2948" y="1902"/>
                    </a:cubicBezTo>
                    <a:cubicBezTo>
                      <a:pt x="2964" y="1902"/>
                      <a:pt x="2979" y="1887"/>
                      <a:pt x="2994" y="1887"/>
                    </a:cubicBezTo>
                    <a:cubicBezTo>
                      <a:pt x="3300" y="1810"/>
                      <a:pt x="3544" y="1535"/>
                      <a:pt x="3743" y="1306"/>
                    </a:cubicBezTo>
                    <a:lnTo>
                      <a:pt x="3743" y="1306"/>
                    </a:lnTo>
                    <a:cubicBezTo>
                      <a:pt x="3529" y="1505"/>
                      <a:pt x="3269" y="1734"/>
                      <a:pt x="2979" y="1810"/>
                    </a:cubicBezTo>
                    <a:lnTo>
                      <a:pt x="2948" y="1810"/>
                    </a:lnTo>
                    <a:cubicBezTo>
                      <a:pt x="2979" y="1627"/>
                      <a:pt x="3009" y="1459"/>
                      <a:pt x="3040" y="1276"/>
                    </a:cubicBezTo>
                    <a:cubicBezTo>
                      <a:pt x="3070" y="1276"/>
                      <a:pt x="3086" y="1245"/>
                      <a:pt x="3086" y="1230"/>
                    </a:cubicBezTo>
                    <a:cubicBezTo>
                      <a:pt x="3254" y="1123"/>
                      <a:pt x="3391" y="970"/>
                      <a:pt x="3544" y="833"/>
                    </a:cubicBezTo>
                    <a:cubicBezTo>
                      <a:pt x="3544" y="833"/>
                      <a:pt x="3529" y="817"/>
                      <a:pt x="3529" y="817"/>
                    </a:cubicBezTo>
                    <a:cubicBezTo>
                      <a:pt x="3376" y="940"/>
                      <a:pt x="3223" y="1046"/>
                      <a:pt x="3070" y="1138"/>
                    </a:cubicBezTo>
                    <a:cubicBezTo>
                      <a:pt x="3132" y="772"/>
                      <a:pt x="3162" y="405"/>
                      <a:pt x="3193" y="23"/>
                    </a:cubicBezTo>
                    <a:cubicBezTo>
                      <a:pt x="3193" y="8"/>
                      <a:pt x="3181" y="0"/>
                      <a:pt x="3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81;p41">
                <a:extLst>
                  <a:ext uri="{FF2B5EF4-FFF2-40B4-BE49-F238E27FC236}">
                    <a16:creationId xmlns:a16="http://schemas.microsoft.com/office/drawing/2014/main" id="{D8201AE5-AEEB-0595-8142-B3E1CD3D249D}"/>
                  </a:ext>
                </a:extLst>
              </p:cNvPr>
              <p:cNvSpPr/>
              <p:nvPr/>
            </p:nvSpPr>
            <p:spPr>
              <a:xfrm flipH="1">
                <a:off x="971724" y="3032821"/>
                <a:ext cx="294068" cy="529078"/>
              </a:xfrm>
              <a:custGeom>
                <a:avLst/>
                <a:gdLst/>
                <a:ahLst/>
                <a:cxnLst/>
                <a:rect l="l" t="t" r="r" b="b"/>
                <a:pathLst>
                  <a:path w="6707" h="12067" extrusionOk="0">
                    <a:moveTo>
                      <a:pt x="5103" y="6446"/>
                    </a:moveTo>
                    <a:cubicBezTo>
                      <a:pt x="5469" y="8034"/>
                      <a:pt x="6706" y="10448"/>
                      <a:pt x="4980" y="11716"/>
                    </a:cubicBezTo>
                    <a:cubicBezTo>
                      <a:pt x="4507" y="12067"/>
                      <a:pt x="3850" y="11945"/>
                      <a:pt x="3361" y="11670"/>
                    </a:cubicBezTo>
                    <a:cubicBezTo>
                      <a:pt x="2720" y="11318"/>
                      <a:pt x="2109" y="10234"/>
                      <a:pt x="1803" y="9577"/>
                    </a:cubicBezTo>
                    <a:cubicBezTo>
                      <a:pt x="1574" y="9073"/>
                      <a:pt x="1483" y="8416"/>
                      <a:pt x="1299" y="7882"/>
                    </a:cubicBezTo>
                    <a:cubicBezTo>
                      <a:pt x="1101" y="7286"/>
                      <a:pt x="887" y="6706"/>
                      <a:pt x="704" y="6125"/>
                    </a:cubicBezTo>
                    <a:cubicBezTo>
                      <a:pt x="1" y="4002"/>
                      <a:pt x="261" y="1833"/>
                      <a:pt x="1574" y="0"/>
                    </a:cubicBezTo>
                    <a:cubicBezTo>
                      <a:pt x="2017" y="596"/>
                      <a:pt x="2582" y="1008"/>
                      <a:pt x="3163" y="1512"/>
                    </a:cubicBezTo>
                    <a:cubicBezTo>
                      <a:pt x="3422" y="1742"/>
                      <a:pt x="3667" y="1986"/>
                      <a:pt x="3896" y="2261"/>
                    </a:cubicBezTo>
                    <a:cubicBezTo>
                      <a:pt x="4293" y="2719"/>
                      <a:pt x="4369" y="3345"/>
                      <a:pt x="4476" y="3926"/>
                    </a:cubicBezTo>
                    <a:cubicBezTo>
                      <a:pt x="4644" y="4766"/>
                      <a:pt x="4889" y="5606"/>
                      <a:pt x="5103" y="64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82;p41">
                <a:extLst>
                  <a:ext uri="{FF2B5EF4-FFF2-40B4-BE49-F238E27FC236}">
                    <a16:creationId xmlns:a16="http://schemas.microsoft.com/office/drawing/2014/main" id="{2ACABEC7-D2E2-4386-2D3E-1A35E52E2477}"/>
                  </a:ext>
                </a:extLst>
              </p:cNvPr>
              <p:cNvSpPr/>
              <p:nvPr/>
            </p:nvSpPr>
            <p:spPr>
              <a:xfrm flipH="1">
                <a:off x="1017936" y="3069300"/>
                <a:ext cx="219532" cy="557533"/>
              </a:xfrm>
              <a:custGeom>
                <a:avLst/>
                <a:gdLst/>
                <a:ahLst/>
                <a:cxnLst/>
                <a:rect l="l" t="t" r="r" b="b"/>
                <a:pathLst>
                  <a:path w="5007" h="12716" extrusionOk="0">
                    <a:moveTo>
                      <a:pt x="100" y="3744"/>
                    </a:moveTo>
                    <a:cubicBezTo>
                      <a:pt x="97" y="3744"/>
                      <a:pt x="93" y="3751"/>
                      <a:pt x="103" y="3751"/>
                    </a:cubicBezTo>
                    <a:cubicBezTo>
                      <a:pt x="103" y="3745"/>
                      <a:pt x="102" y="3744"/>
                      <a:pt x="100" y="3744"/>
                    </a:cubicBezTo>
                    <a:close/>
                    <a:moveTo>
                      <a:pt x="995" y="0"/>
                    </a:moveTo>
                    <a:cubicBezTo>
                      <a:pt x="979" y="0"/>
                      <a:pt x="964" y="20"/>
                      <a:pt x="974" y="39"/>
                    </a:cubicBezTo>
                    <a:cubicBezTo>
                      <a:pt x="1096" y="375"/>
                      <a:pt x="1203" y="726"/>
                      <a:pt x="1295" y="1078"/>
                    </a:cubicBezTo>
                    <a:cubicBezTo>
                      <a:pt x="1035" y="940"/>
                      <a:pt x="775" y="818"/>
                      <a:pt x="562" y="619"/>
                    </a:cubicBezTo>
                    <a:cubicBezTo>
                      <a:pt x="562" y="615"/>
                      <a:pt x="560" y="613"/>
                      <a:pt x="558" y="613"/>
                    </a:cubicBezTo>
                    <a:cubicBezTo>
                      <a:pt x="554" y="613"/>
                      <a:pt x="546" y="624"/>
                      <a:pt x="546" y="635"/>
                    </a:cubicBezTo>
                    <a:cubicBezTo>
                      <a:pt x="669" y="757"/>
                      <a:pt x="806" y="848"/>
                      <a:pt x="943" y="940"/>
                    </a:cubicBezTo>
                    <a:cubicBezTo>
                      <a:pt x="1066" y="1016"/>
                      <a:pt x="1188" y="1139"/>
                      <a:pt x="1325" y="1200"/>
                    </a:cubicBezTo>
                    <a:cubicBezTo>
                      <a:pt x="1371" y="1383"/>
                      <a:pt x="1417" y="1566"/>
                      <a:pt x="1463" y="1765"/>
                    </a:cubicBezTo>
                    <a:cubicBezTo>
                      <a:pt x="1333" y="1795"/>
                      <a:pt x="1203" y="1825"/>
                      <a:pt x="1069" y="1825"/>
                    </a:cubicBezTo>
                    <a:cubicBezTo>
                      <a:pt x="998" y="1825"/>
                      <a:pt x="926" y="1817"/>
                      <a:pt x="852" y="1795"/>
                    </a:cubicBezTo>
                    <a:cubicBezTo>
                      <a:pt x="577" y="1719"/>
                      <a:pt x="363" y="1536"/>
                      <a:pt x="226" y="1291"/>
                    </a:cubicBezTo>
                    <a:cubicBezTo>
                      <a:pt x="221" y="1282"/>
                      <a:pt x="214" y="1279"/>
                      <a:pt x="207" y="1279"/>
                    </a:cubicBezTo>
                    <a:cubicBezTo>
                      <a:pt x="189" y="1279"/>
                      <a:pt x="169" y="1300"/>
                      <a:pt x="180" y="1322"/>
                    </a:cubicBezTo>
                    <a:cubicBezTo>
                      <a:pt x="317" y="1536"/>
                      <a:pt x="516" y="1719"/>
                      <a:pt x="745" y="1826"/>
                    </a:cubicBezTo>
                    <a:cubicBezTo>
                      <a:pt x="862" y="1874"/>
                      <a:pt x="974" y="1891"/>
                      <a:pt x="1083" y="1891"/>
                    </a:cubicBezTo>
                    <a:cubicBezTo>
                      <a:pt x="1215" y="1891"/>
                      <a:pt x="1344" y="1866"/>
                      <a:pt x="1478" y="1841"/>
                    </a:cubicBezTo>
                    <a:cubicBezTo>
                      <a:pt x="1539" y="2055"/>
                      <a:pt x="1585" y="2269"/>
                      <a:pt x="1631" y="2483"/>
                    </a:cubicBezTo>
                    <a:cubicBezTo>
                      <a:pt x="1417" y="2467"/>
                      <a:pt x="1188" y="2406"/>
                      <a:pt x="974" y="2361"/>
                    </a:cubicBezTo>
                    <a:cubicBezTo>
                      <a:pt x="638" y="2269"/>
                      <a:pt x="378" y="2101"/>
                      <a:pt x="58" y="1979"/>
                    </a:cubicBezTo>
                    <a:cubicBezTo>
                      <a:pt x="51" y="1977"/>
                      <a:pt x="45" y="1976"/>
                      <a:pt x="40" y="1976"/>
                    </a:cubicBezTo>
                    <a:cubicBezTo>
                      <a:pt x="8" y="1976"/>
                      <a:pt x="1" y="2011"/>
                      <a:pt x="27" y="2025"/>
                    </a:cubicBezTo>
                    <a:cubicBezTo>
                      <a:pt x="333" y="2147"/>
                      <a:pt x="577" y="2315"/>
                      <a:pt x="898" y="2406"/>
                    </a:cubicBezTo>
                    <a:cubicBezTo>
                      <a:pt x="1142" y="2467"/>
                      <a:pt x="1402" y="2559"/>
                      <a:pt x="1646" y="2574"/>
                    </a:cubicBezTo>
                    <a:cubicBezTo>
                      <a:pt x="1646" y="2574"/>
                      <a:pt x="1661" y="2590"/>
                      <a:pt x="1661" y="2605"/>
                    </a:cubicBezTo>
                    <a:cubicBezTo>
                      <a:pt x="1661" y="2605"/>
                      <a:pt x="1661" y="2605"/>
                      <a:pt x="1661" y="2620"/>
                    </a:cubicBezTo>
                    <a:cubicBezTo>
                      <a:pt x="1646" y="2635"/>
                      <a:pt x="1661" y="2651"/>
                      <a:pt x="1677" y="2666"/>
                    </a:cubicBezTo>
                    <a:cubicBezTo>
                      <a:pt x="1722" y="2865"/>
                      <a:pt x="1768" y="3078"/>
                      <a:pt x="1814" y="3292"/>
                    </a:cubicBezTo>
                    <a:cubicBezTo>
                      <a:pt x="1814" y="3308"/>
                      <a:pt x="1814" y="3308"/>
                      <a:pt x="1829" y="3323"/>
                    </a:cubicBezTo>
                    <a:cubicBezTo>
                      <a:pt x="1777" y="3324"/>
                      <a:pt x="1721" y="3325"/>
                      <a:pt x="1664" y="3325"/>
                    </a:cubicBezTo>
                    <a:cubicBezTo>
                      <a:pt x="1126" y="3325"/>
                      <a:pt x="427" y="3245"/>
                      <a:pt x="164" y="2804"/>
                    </a:cubicBezTo>
                    <a:cubicBezTo>
                      <a:pt x="156" y="2790"/>
                      <a:pt x="143" y="2785"/>
                      <a:pt x="130" y="2785"/>
                    </a:cubicBezTo>
                    <a:cubicBezTo>
                      <a:pt x="100" y="2785"/>
                      <a:pt x="71" y="2817"/>
                      <a:pt x="103" y="2849"/>
                    </a:cubicBezTo>
                    <a:cubicBezTo>
                      <a:pt x="501" y="3369"/>
                      <a:pt x="1264" y="3323"/>
                      <a:pt x="1845" y="3445"/>
                    </a:cubicBezTo>
                    <a:cubicBezTo>
                      <a:pt x="1906" y="3674"/>
                      <a:pt x="1967" y="3903"/>
                      <a:pt x="2028" y="4148"/>
                    </a:cubicBezTo>
                    <a:cubicBezTo>
                      <a:pt x="1898" y="4159"/>
                      <a:pt x="1770" y="4167"/>
                      <a:pt x="1642" y="4167"/>
                    </a:cubicBezTo>
                    <a:cubicBezTo>
                      <a:pt x="1441" y="4167"/>
                      <a:pt x="1241" y="4149"/>
                      <a:pt x="1035" y="4102"/>
                    </a:cubicBezTo>
                    <a:cubicBezTo>
                      <a:pt x="745" y="4025"/>
                      <a:pt x="333" y="3964"/>
                      <a:pt x="103" y="3751"/>
                    </a:cubicBezTo>
                    <a:lnTo>
                      <a:pt x="103" y="3751"/>
                    </a:lnTo>
                    <a:cubicBezTo>
                      <a:pt x="317" y="3980"/>
                      <a:pt x="684" y="4041"/>
                      <a:pt x="974" y="4117"/>
                    </a:cubicBezTo>
                    <a:cubicBezTo>
                      <a:pt x="1240" y="4210"/>
                      <a:pt x="1516" y="4276"/>
                      <a:pt x="1793" y="4276"/>
                    </a:cubicBezTo>
                    <a:cubicBezTo>
                      <a:pt x="1881" y="4276"/>
                      <a:pt x="1970" y="4269"/>
                      <a:pt x="2059" y="4255"/>
                    </a:cubicBezTo>
                    <a:cubicBezTo>
                      <a:pt x="2059" y="4255"/>
                      <a:pt x="2059" y="4270"/>
                      <a:pt x="2074" y="4285"/>
                    </a:cubicBezTo>
                    <a:cubicBezTo>
                      <a:pt x="2120" y="4423"/>
                      <a:pt x="2150" y="4575"/>
                      <a:pt x="2196" y="4728"/>
                    </a:cubicBezTo>
                    <a:cubicBezTo>
                      <a:pt x="1978" y="4807"/>
                      <a:pt x="1698" y="4845"/>
                      <a:pt x="1410" y="4845"/>
                    </a:cubicBezTo>
                    <a:cubicBezTo>
                      <a:pt x="970" y="4845"/>
                      <a:pt x="511" y="4757"/>
                      <a:pt x="226" y="4591"/>
                    </a:cubicBezTo>
                    <a:lnTo>
                      <a:pt x="226" y="4591"/>
                    </a:lnTo>
                    <a:cubicBezTo>
                      <a:pt x="562" y="4820"/>
                      <a:pt x="928" y="4866"/>
                      <a:pt x="1325" y="4881"/>
                    </a:cubicBezTo>
                    <a:cubicBezTo>
                      <a:pt x="1431" y="4881"/>
                      <a:pt x="1540" y="4885"/>
                      <a:pt x="1651" y="4885"/>
                    </a:cubicBezTo>
                    <a:cubicBezTo>
                      <a:pt x="1845" y="4885"/>
                      <a:pt x="2042" y="4872"/>
                      <a:pt x="2227" y="4804"/>
                    </a:cubicBezTo>
                    <a:cubicBezTo>
                      <a:pt x="2303" y="5079"/>
                      <a:pt x="2379" y="5339"/>
                      <a:pt x="2456" y="5614"/>
                    </a:cubicBezTo>
                    <a:cubicBezTo>
                      <a:pt x="2181" y="5644"/>
                      <a:pt x="1921" y="5706"/>
                      <a:pt x="1646" y="5721"/>
                    </a:cubicBezTo>
                    <a:cubicBezTo>
                      <a:pt x="1604" y="5724"/>
                      <a:pt x="1562" y="5726"/>
                      <a:pt x="1521" y="5726"/>
                    </a:cubicBezTo>
                    <a:cubicBezTo>
                      <a:pt x="1159" y="5726"/>
                      <a:pt x="831" y="5607"/>
                      <a:pt x="516" y="5415"/>
                    </a:cubicBezTo>
                    <a:cubicBezTo>
                      <a:pt x="513" y="5412"/>
                      <a:pt x="509" y="5411"/>
                      <a:pt x="506" y="5411"/>
                    </a:cubicBezTo>
                    <a:cubicBezTo>
                      <a:pt x="491" y="5411"/>
                      <a:pt x="476" y="5434"/>
                      <a:pt x="501" y="5446"/>
                    </a:cubicBezTo>
                    <a:cubicBezTo>
                      <a:pt x="892" y="5707"/>
                      <a:pt x="1278" y="5780"/>
                      <a:pt x="1683" y="5780"/>
                    </a:cubicBezTo>
                    <a:cubicBezTo>
                      <a:pt x="1941" y="5780"/>
                      <a:pt x="2207" y="5751"/>
                      <a:pt x="2486" y="5721"/>
                    </a:cubicBezTo>
                    <a:cubicBezTo>
                      <a:pt x="2563" y="5950"/>
                      <a:pt x="2624" y="6164"/>
                      <a:pt x="2685" y="6393"/>
                    </a:cubicBezTo>
                    <a:cubicBezTo>
                      <a:pt x="2461" y="6447"/>
                      <a:pt x="2199" y="6480"/>
                      <a:pt x="1936" y="6480"/>
                    </a:cubicBezTo>
                    <a:cubicBezTo>
                      <a:pt x="1534" y="6480"/>
                      <a:pt x="1129" y="6403"/>
                      <a:pt x="852" y="6210"/>
                    </a:cubicBezTo>
                    <a:cubicBezTo>
                      <a:pt x="841" y="6203"/>
                      <a:pt x="831" y="6200"/>
                      <a:pt x="823" y="6200"/>
                    </a:cubicBezTo>
                    <a:cubicBezTo>
                      <a:pt x="795" y="6200"/>
                      <a:pt x="783" y="6232"/>
                      <a:pt x="806" y="6255"/>
                    </a:cubicBezTo>
                    <a:cubicBezTo>
                      <a:pt x="1112" y="6469"/>
                      <a:pt x="1478" y="6515"/>
                      <a:pt x="1829" y="6530"/>
                    </a:cubicBezTo>
                    <a:cubicBezTo>
                      <a:pt x="1959" y="6530"/>
                      <a:pt x="2116" y="6542"/>
                      <a:pt x="2272" y="6542"/>
                    </a:cubicBezTo>
                    <a:cubicBezTo>
                      <a:pt x="2429" y="6542"/>
                      <a:pt x="2585" y="6530"/>
                      <a:pt x="2715" y="6485"/>
                    </a:cubicBezTo>
                    <a:lnTo>
                      <a:pt x="2715" y="6500"/>
                    </a:lnTo>
                    <a:cubicBezTo>
                      <a:pt x="2807" y="6821"/>
                      <a:pt x="2883" y="7157"/>
                      <a:pt x="2960" y="7477"/>
                    </a:cubicBezTo>
                    <a:cubicBezTo>
                      <a:pt x="2841" y="7500"/>
                      <a:pt x="2725" y="7510"/>
                      <a:pt x="2610" y="7510"/>
                    </a:cubicBezTo>
                    <a:cubicBezTo>
                      <a:pt x="2107" y="7510"/>
                      <a:pt x="1640" y="7316"/>
                      <a:pt x="1142" y="7141"/>
                    </a:cubicBezTo>
                    <a:cubicBezTo>
                      <a:pt x="1137" y="7140"/>
                      <a:pt x="1132" y="7139"/>
                      <a:pt x="1128" y="7139"/>
                    </a:cubicBezTo>
                    <a:cubicBezTo>
                      <a:pt x="1093" y="7139"/>
                      <a:pt x="1084" y="7189"/>
                      <a:pt x="1112" y="7202"/>
                    </a:cubicBezTo>
                    <a:cubicBezTo>
                      <a:pt x="1627" y="7391"/>
                      <a:pt x="2111" y="7600"/>
                      <a:pt x="2633" y="7600"/>
                    </a:cubicBezTo>
                    <a:cubicBezTo>
                      <a:pt x="2745" y="7600"/>
                      <a:pt x="2859" y="7591"/>
                      <a:pt x="2975" y="7569"/>
                    </a:cubicBezTo>
                    <a:cubicBezTo>
                      <a:pt x="3036" y="7844"/>
                      <a:pt x="3097" y="8104"/>
                      <a:pt x="3143" y="8379"/>
                    </a:cubicBezTo>
                    <a:cubicBezTo>
                      <a:pt x="3020" y="8399"/>
                      <a:pt x="2893" y="8409"/>
                      <a:pt x="2764" y="8409"/>
                    </a:cubicBezTo>
                    <a:cubicBezTo>
                      <a:pt x="2314" y="8409"/>
                      <a:pt x="1839" y="8290"/>
                      <a:pt x="1448" y="8088"/>
                    </a:cubicBezTo>
                    <a:cubicBezTo>
                      <a:pt x="1444" y="8087"/>
                      <a:pt x="1441" y="8086"/>
                      <a:pt x="1438" y="8086"/>
                    </a:cubicBezTo>
                    <a:cubicBezTo>
                      <a:pt x="1411" y="8086"/>
                      <a:pt x="1390" y="8136"/>
                      <a:pt x="1417" y="8149"/>
                    </a:cubicBezTo>
                    <a:cubicBezTo>
                      <a:pt x="1872" y="8383"/>
                      <a:pt x="2393" y="8496"/>
                      <a:pt x="2906" y="8496"/>
                    </a:cubicBezTo>
                    <a:cubicBezTo>
                      <a:pt x="2995" y="8496"/>
                      <a:pt x="3085" y="8492"/>
                      <a:pt x="3174" y="8485"/>
                    </a:cubicBezTo>
                    <a:cubicBezTo>
                      <a:pt x="3219" y="8776"/>
                      <a:pt x="3280" y="9051"/>
                      <a:pt x="3326" y="9341"/>
                    </a:cubicBezTo>
                    <a:cubicBezTo>
                      <a:pt x="3165" y="9392"/>
                      <a:pt x="3003" y="9415"/>
                      <a:pt x="2842" y="9415"/>
                    </a:cubicBezTo>
                    <a:cubicBezTo>
                      <a:pt x="2472" y="9415"/>
                      <a:pt x="2109" y="9293"/>
                      <a:pt x="1768" y="9112"/>
                    </a:cubicBezTo>
                    <a:cubicBezTo>
                      <a:pt x="1753" y="9112"/>
                      <a:pt x="1738" y="9127"/>
                      <a:pt x="1753" y="9142"/>
                    </a:cubicBezTo>
                    <a:cubicBezTo>
                      <a:pt x="2097" y="9326"/>
                      <a:pt x="2537" y="9518"/>
                      <a:pt x="2954" y="9518"/>
                    </a:cubicBezTo>
                    <a:cubicBezTo>
                      <a:pt x="3092" y="9518"/>
                      <a:pt x="3228" y="9497"/>
                      <a:pt x="3357" y="9448"/>
                    </a:cubicBezTo>
                    <a:cubicBezTo>
                      <a:pt x="3372" y="9539"/>
                      <a:pt x="3387" y="9646"/>
                      <a:pt x="3403" y="9738"/>
                    </a:cubicBezTo>
                    <a:cubicBezTo>
                      <a:pt x="3418" y="9784"/>
                      <a:pt x="3418" y="9845"/>
                      <a:pt x="3433" y="9906"/>
                    </a:cubicBezTo>
                    <a:cubicBezTo>
                      <a:pt x="3210" y="9938"/>
                      <a:pt x="2991" y="9961"/>
                      <a:pt x="2769" y="9961"/>
                    </a:cubicBezTo>
                    <a:cubicBezTo>
                      <a:pt x="2566" y="9961"/>
                      <a:pt x="2362" y="9942"/>
                      <a:pt x="2150" y="9891"/>
                    </a:cubicBezTo>
                    <a:cubicBezTo>
                      <a:pt x="2150" y="9888"/>
                      <a:pt x="2150" y="9886"/>
                      <a:pt x="2149" y="9886"/>
                    </a:cubicBezTo>
                    <a:cubicBezTo>
                      <a:pt x="2145" y="9886"/>
                      <a:pt x="2138" y="9906"/>
                      <a:pt x="2150" y="9906"/>
                    </a:cubicBezTo>
                    <a:cubicBezTo>
                      <a:pt x="2419" y="9983"/>
                      <a:pt x="2693" y="10017"/>
                      <a:pt x="2966" y="10017"/>
                    </a:cubicBezTo>
                    <a:cubicBezTo>
                      <a:pt x="3128" y="10017"/>
                      <a:pt x="3289" y="10005"/>
                      <a:pt x="3448" y="9982"/>
                    </a:cubicBezTo>
                    <a:cubicBezTo>
                      <a:pt x="3479" y="10166"/>
                      <a:pt x="3510" y="10349"/>
                      <a:pt x="3540" y="10517"/>
                    </a:cubicBezTo>
                    <a:cubicBezTo>
                      <a:pt x="3433" y="10517"/>
                      <a:pt x="3311" y="10517"/>
                      <a:pt x="3189" y="10532"/>
                    </a:cubicBezTo>
                    <a:cubicBezTo>
                      <a:pt x="3147" y="10538"/>
                      <a:pt x="3107" y="10541"/>
                      <a:pt x="3068" y="10541"/>
                    </a:cubicBezTo>
                    <a:cubicBezTo>
                      <a:pt x="2908" y="10541"/>
                      <a:pt x="2765" y="10499"/>
                      <a:pt x="2593" y="10486"/>
                    </a:cubicBezTo>
                    <a:cubicBezTo>
                      <a:pt x="2578" y="10486"/>
                      <a:pt x="2563" y="10502"/>
                      <a:pt x="2593" y="10517"/>
                    </a:cubicBezTo>
                    <a:cubicBezTo>
                      <a:pt x="2760" y="10531"/>
                      <a:pt x="2901" y="10595"/>
                      <a:pt x="3075" y="10595"/>
                    </a:cubicBezTo>
                    <a:cubicBezTo>
                      <a:pt x="3092" y="10595"/>
                      <a:pt x="3110" y="10595"/>
                      <a:pt x="3128" y="10593"/>
                    </a:cubicBezTo>
                    <a:lnTo>
                      <a:pt x="3555" y="10593"/>
                    </a:lnTo>
                    <a:cubicBezTo>
                      <a:pt x="3678" y="11311"/>
                      <a:pt x="3846" y="12075"/>
                      <a:pt x="4212" y="12655"/>
                    </a:cubicBezTo>
                    <a:cubicBezTo>
                      <a:pt x="4244" y="12697"/>
                      <a:pt x="4293" y="12716"/>
                      <a:pt x="4344" y="12716"/>
                    </a:cubicBezTo>
                    <a:cubicBezTo>
                      <a:pt x="4439" y="12716"/>
                      <a:pt x="4538" y="12649"/>
                      <a:pt x="4518" y="12548"/>
                    </a:cubicBezTo>
                    <a:cubicBezTo>
                      <a:pt x="4426" y="12044"/>
                      <a:pt x="4197" y="11571"/>
                      <a:pt x="4029" y="11082"/>
                    </a:cubicBezTo>
                    <a:cubicBezTo>
                      <a:pt x="3983" y="10960"/>
                      <a:pt x="3953" y="10838"/>
                      <a:pt x="3907" y="10700"/>
                    </a:cubicBezTo>
                    <a:cubicBezTo>
                      <a:pt x="4136" y="10593"/>
                      <a:pt x="4304" y="10364"/>
                      <a:pt x="4457" y="10166"/>
                    </a:cubicBezTo>
                    <a:cubicBezTo>
                      <a:pt x="4701" y="9845"/>
                      <a:pt x="4854" y="9478"/>
                      <a:pt x="5006" y="9081"/>
                    </a:cubicBezTo>
                    <a:cubicBezTo>
                      <a:pt x="5006" y="9072"/>
                      <a:pt x="4996" y="9064"/>
                      <a:pt x="4985" y="9064"/>
                    </a:cubicBezTo>
                    <a:cubicBezTo>
                      <a:pt x="4976" y="9064"/>
                      <a:pt x="4967" y="9068"/>
                      <a:pt x="4961" y="9081"/>
                    </a:cubicBezTo>
                    <a:cubicBezTo>
                      <a:pt x="4808" y="9417"/>
                      <a:pt x="4640" y="9753"/>
                      <a:pt x="4395" y="10043"/>
                    </a:cubicBezTo>
                    <a:cubicBezTo>
                      <a:pt x="4258" y="10196"/>
                      <a:pt x="4059" y="10441"/>
                      <a:pt x="3861" y="10578"/>
                    </a:cubicBezTo>
                    <a:cubicBezTo>
                      <a:pt x="3815" y="10425"/>
                      <a:pt x="3769" y="10257"/>
                      <a:pt x="3723" y="10105"/>
                    </a:cubicBezTo>
                    <a:cubicBezTo>
                      <a:pt x="3953" y="9967"/>
                      <a:pt x="4105" y="9707"/>
                      <a:pt x="4243" y="9494"/>
                    </a:cubicBezTo>
                    <a:cubicBezTo>
                      <a:pt x="4487" y="9142"/>
                      <a:pt x="4655" y="8745"/>
                      <a:pt x="4854" y="8348"/>
                    </a:cubicBezTo>
                    <a:cubicBezTo>
                      <a:pt x="4854" y="8348"/>
                      <a:pt x="4847" y="8341"/>
                      <a:pt x="4842" y="8341"/>
                    </a:cubicBezTo>
                    <a:cubicBezTo>
                      <a:pt x="4840" y="8341"/>
                      <a:pt x="4838" y="8343"/>
                      <a:pt x="4838" y="8348"/>
                    </a:cubicBezTo>
                    <a:cubicBezTo>
                      <a:pt x="4533" y="8898"/>
                      <a:pt x="4243" y="9616"/>
                      <a:pt x="3693" y="9998"/>
                    </a:cubicBezTo>
                    <a:cubicBezTo>
                      <a:pt x="3647" y="9799"/>
                      <a:pt x="3601" y="9616"/>
                      <a:pt x="3555" y="9417"/>
                    </a:cubicBezTo>
                    <a:cubicBezTo>
                      <a:pt x="3555" y="9402"/>
                      <a:pt x="3540" y="9387"/>
                      <a:pt x="3540" y="9387"/>
                    </a:cubicBezTo>
                    <a:cubicBezTo>
                      <a:pt x="4151" y="8898"/>
                      <a:pt x="4350" y="8149"/>
                      <a:pt x="4670" y="7462"/>
                    </a:cubicBezTo>
                    <a:cubicBezTo>
                      <a:pt x="4681" y="7462"/>
                      <a:pt x="4677" y="7455"/>
                      <a:pt x="4669" y="7455"/>
                    </a:cubicBezTo>
                    <a:cubicBezTo>
                      <a:pt x="4665" y="7455"/>
                      <a:pt x="4660" y="7457"/>
                      <a:pt x="4655" y="7462"/>
                    </a:cubicBezTo>
                    <a:cubicBezTo>
                      <a:pt x="4334" y="8104"/>
                      <a:pt x="4059" y="8776"/>
                      <a:pt x="3510" y="9264"/>
                    </a:cubicBezTo>
                    <a:cubicBezTo>
                      <a:pt x="3448" y="8990"/>
                      <a:pt x="3387" y="8699"/>
                      <a:pt x="3326" y="8424"/>
                    </a:cubicBezTo>
                    <a:cubicBezTo>
                      <a:pt x="3846" y="7905"/>
                      <a:pt x="4166" y="7325"/>
                      <a:pt x="4365" y="6622"/>
                    </a:cubicBezTo>
                    <a:cubicBezTo>
                      <a:pt x="4365" y="6611"/>
                      <a:pt x="4357" y="6600"/>
                      <a:pt x="4353" y="6600"/>
                    </a:cubicBezTo>
                    <a:cubicBezTo>
                      <a:pt x="4351" y="6600"/>
                      <a:pt x="4350" y="6602"/>
                      <a:pt x="4350" y="6607"/>
                    </a:cubicBezTo>
                    <a:cubicBezTo>
                      <a:pt x="4121" y="7279"/>
                      <a:pt x="3754" y="7783"/>
                      <a:pt x="3311" y="8302"/>
                    </a:cubicBezTo>
                    <a:cubicBezTo>
                      <a:pt x="3250" y="8027"/>
                      <a:pt x="3189" y="7752"/>
                      <a:pt x="3112" y="7477"/>
                    </a:cubicBezTo>
                    <a:cubicBezTo>
                      <a:pt x="3326" y="7218"/>
                      <a:pt x="3571" y="7004"/>
                      <a:pt x="3739" y="6729"/>
                    </a:cubicBezTo>
                    <a:cubicBezTo>
                      <a:pt x="3891" y="6439"/>
                      <a:pt x="4029" y="6133"/>
                      <a:pt x="4059" y="5813"/>
                    </a:cubicBezTo>
                    <a:cubicBezTo>
                      <a:pt x="4059" y="5802"/>
                      <a:pt x="4052" y="5791"/>
                      <a:pt x="4042" y="5791"/>
                    </a:cubicBezTo>
                    <a:cubicBezTo>
                      <a:pt x="4038" y="5791"/>
                      <a:pt x="4033" y="5793"/>
                      <a:pt x="4029" y="5797"/>
                    </a:cubicBezTo>
                    <a:cubicBezTo>
                      <a:pt x="3922" y="6454"/>
                      <a:pt x="3464" y="6851"/>
                      <a:pt x="3097" y="7355"/>
                    </a:cubicBezTo>
                    <a:cubicBezTo>
                      <a:pt x="3036" y="7096"/>
                      <a:pt x="2960" y="6836"/>
                      <a:pt x="2899" y="6576"/>
                    </a:cubicBezTo>
                    <a:cubicBezTo>
                      <a:pt x="3311" y="6011"/>
                      <a:pt x="3784" y="5446"/>
                      <a:pt x="3830" y="4697"/>
                    </a:cubicBezTo>
                    <a:lnTo>
                      <a:pt x="3815" y="4697"/>
                    </a:lnTo>
                    <a:cubicBezTo>
                      <a:pt x="3739" y="5400"/>
                      <a:pt x="3250" y="5904"/>
                      <a:pt x="2853" y="6454"/>
                    </a:cubicBezTo>
                    <a:cubicBezTo>
                      <a:pt x="2853" y="6408"/>
                      <a:pt x="2837" y="6362"/>
                      <a:pt x="2822" y="6317"/>
                    </a:cubicBezTo>
                    <a:cubicBezTo>
                      <a:pt x="2746" y="6072"/>
                      <a:pt x="2685" y="5843"/>
                      <a:pt x="2608" y="5614"/>
                    </a:cubicBezTo>
                    <a:cubicBezTo>
                      <a:pt x="2868" y="5324"/>
                      <a:pt x="3097" y="5003"/>
                      <a:pt x="3296" y="4682"/>
                    </a:cubicBezTo>
                    <a:cubicBezTo>
                      <a:pt x="3433" y="4453"/>
                      <a:pt x="3601" y="4224"/>
                      <a:pt x="3632" y="3949"/>
                    </a:cubicBezTo>
                    <a:cubicBezTo>
                      <a:pt x="3632" y="3938"/>
                      <a:pt x="3624" y="3927"/>
                      <a:pt x="3614" y="3927"/>
                    </a:cubicBezTo>
                    <a:cubicBezTo>
                      <a:pt x="3610" y="3927"/>
                      <a:pt x="3606" y="3929"/>
                      <a:pt x="3601" y="3934"/>
                    </a:cubicBezTo>
                    <a:cubicBezTo>
                      <a:pt x="3510" y="4514"/>
                      <a:pt x="2960" y="5064"/>
                      <a:pt x="2578" y="5507"/>
                    </a:cubicBezTo>
                    <a:cubicBezTo>
                      <a:pt x="2501" y="5278"/>
                      <a:pt x="2440" y="5034"/>
                      <a:pt x="2364" y="4789"/>
                    </a:cubicBezTo>
                    <a:cubicBezTo>
                      <a:pt x="2746" y="4224"/>
                      <a:pt x="3296" y="3735"/>
                      <a:pt x="3357" y="3002"/>
                    </a:cubicBezTo>
                    <a:cubicBezTo>
                      <a:pt x="3357" y="2987"/>
                      <a:pt x="3349" y="2979"/>
                      <a:pt x="3342" y="2979"/>
                    </a:cubicBezTo>
                    <a:cubicBezTo>
                      <a:pt x="3334" y="2979"/>
                      <a:pt x="3326" y="2987"/>
                      <a:pt x="3326" y="3002"/>
                    </a:cubicBezTo>
                    <a:cubicBezTo>
                      <a:pt x="3235" y="3689"/>
                      <a:pt x="2700" y="4132"/>
                      <a:pt x="2333" y="4682"/>
                    </a:cubicBezTo>
                    <a:lnTo>
                      <a:pt x="2196" y="4239"/>
                    </a:lnTo>
                    <a:cubicBezTo>
                      <a:pt x="2685" y="3766"/>
                      <a:pt x="3128" y="2956"/>
                      <a:pt x="3189" y="2284"/>
                    </a:cubicBezTo>
                    <a:cubicBezTo>
                      <a:pt x="3197" y="2267"/>
                      <a:pt x="3183" y="2255"/>
                      <a:pt x="3168" y="2255"/>
                    </a:cubicBezTo>
                    <a:cubicBezTo>
                      <a:pt x="3155" y="2255"/>
                      <a:pt x="3143" y="2263"/>
                      <a:pt x="3143" y="2284"/>
                    </a:cubicBezTo>
                    <a:cubicBezTo>
                      <a:pt x="3036" y="2880"/>
                      <a:pt x="2639" y="3689"/>
                      <a:pt x="2165" y="4132"/>
                    </a:cubicBezTo>
                    <a:cubicBezTo>
                      <a:pt x="2104" y="3888"/>
                      <a:pt x="2028" y="3644"/>
                      <a:pt x="1967" y="3414"/>
                    </a:cubicBezTo>
                    <a:cubicBezTo>
                      <a:pt x="1967" y="3399"/>
                      <a:pt x="1967" y="3399"/>
                      <a:pt x="1967" y="3384"/>
                    </a:cubicBezTo>
                    <a:cubicBezTo>
                      <a:pt x="2196" y="3185"/>
                      <a:pt x="2364" y="2880"/>
                      <a:pt x="2532" y="2635"/>
                    </a:cubicBezTo>
                    <a:cubicBezTo>
                      <a:pt x="2715" y="2345"/>
                      <a:pt x="2883" y="2025"/>
                      <a:pt x="2929" y="1673"/>
                    </a:cubicBezTo>
                    <a:cubicBezTo>
                      <a:pt x="2929" y="1648"/>
                      <a:pt x="2911" y="1637"/>
                      <a:pt x="2894" y="1637"/>
                    </a:cubicBezTo>
                    <a:cubicBezTo>
                      <a:pt x="2880" y="1637"/>
                      <a:pt x="2868" y="1644"/>
                      <a:pt x="2868" y="1658"/>
                    </a:cubicBezTo>
                    <a:cubicBezTo>
                      <a:pt x="2822" y="2254"/>
                      <a:pt x="2349" y="2849"/>
                      <a:pt x="1921" y="3262"/>
                    </a:cubicBezTo>
                    <a:cubicBezTo>
                      <a:pt x="1906" y="3170"/>
                      <a:pt x="1875" y="3078"/>
                      <a:pt x="1860" y="2987"/>
                    </a:cubicBezTo>
                    <a:cubicBezTo>
                      <a:pt x="1829" y="2865"/>
                      <a:pt x="1799" y="2727"/>
                      <a:pt x="1768" y="2590"/>
                    </a:cubicBezTo>
                    <a:cubicBezTo>
                      <a:pt x="1906" y="2345"/>
                      <a:pt x="2135" y="2162"/>
                      <a:pt x="2272" y="1918"/>
                    </a:cubicBezTo>
                    <a:cubicBezTo>
                      <a:pt x="2395" y="1688"/>
                      <a:pt x="2486" y="1459"/>
                      <a:pt x="2563" y="1230"/>
                    </a:cubicBezTo>
                    <a:cubicBezTo>
                      <a:pt x="2572" y="1211"/>
                      <a:pt x="2558" y="1198"/>
                      <a:pt x="2546" y="1198"/>
                    </a:cubicBezTo>
                    <a:cubicBezTo>
                      <a:pt x="2539" y="1198"/>
                      <a:pt x="2532" y="1203"/>
                      <a:pt x="2532" y="1215"/>
                    </a:cubicBezTo>
                    <a:cubicBezTo>
                      <a:pt x="2410" y="1505"/>
                      <a:pt x="2288" y="1795"/>
                      <a:pt x="2089" y="2055"/>
                    </a:cubicBezTo>
                    <a:cubicBezTo>
                      <a:pt x="1982" y="2208"/>
                      <a:pt x="1845" y="2315"/>
                      <a:pt x="1738" y="2467"/>
                    </a:cubicBezTo>
                    <a:cubicBezTo>
                      <a:pt x="1692" y="2254"/>
                      <a:pt x="1631" y="2040"/>
                      <a:pt x="1585" y="1826"/>
                    </a:cubicBezTo>
                    <a:lnTo>
                      <a:pt x="1585" y="1811"/>
                    </a:lnTo>
                    <a:lnTo>
                      <a:pt x="1600" y="1811"/>
                    </a:lnTo>
                    <a:cubicBezTo>
                      <a:pt x="1616" y="1811"/>
                      <a:pt x="1616" y="1795"/>
                      <a:pt x="1616" y="1780"/>
                    </a:cubicBezTo>
                    <a:cubicBezTo>
                      <a:pt x="1875" y="1582"/>
                      <a:pt x="1982" y="1246"/>
                      <a:pt x="2074" y="940"/>
                    </a:cubicBezTo>
                    <a:cubicBezTo>
                      <a:pt x="2074" y="940"/>
                      <a:pt x="2067" y="933"/>
                      <a:pt x="2062" y="933"/>
                    </a:cubicBezTo>
                    <a:cubicBezTo>
                      <a:pt x="2060" y="933"/>
                      <a:pt x="2059" y="935"/>
                      <a:pt x="2059" y="940"/>
                    </a:cubicBezTo>
                    <a:cubicBezTo>
                      <a:pt x="1936" y="1215"/>
                      <a:pt x="1814" y="1520"/>
                      <a:pt x="1585" y="1734"/>
                    </a:cubicBezTo>
                    <a:lnTo>
                      <a:pt x="1554" y="1734"/>
                    </a:lnTo>
                    <a:cubicBezTo>
                      <a:pt x="1509" y="1566"/>
                      <a:pt x="1463" y="1383"/>
                      <a:pt x="1417" y="1215"/>
                    </a:cubicBezTo>
                    <a:cubicBezTo>
                      <a:pt x="1432" y="1200"/>
                      <a:pt x="1448" y="1169"/>
                      <a:pt x="1432" y="1154"/>
                    </a:cubicBezTo>
                    <a:cubicBezTo>
                      <a:pt x="1539" y="986"/>
                      <a:pt x="1616" y="787"/>
                      <a:pt x="1677" y="604"/>
                    </a:cubicBezTo>
                    <a:cubicBezTo>
                      <a:pt x="1692" y="589"/>
                      <a:pt x="1661" y="589"/>
                      <a:pt x="1661" y="589"/>
                    </a:cubicBezTo>
                    <a:cubicBezTo>
                      <a:pt x="1585" y="772"/>
                      <a:pt x="1493" y="925"/>
                      <a:pt x="1386" y="1078"/>
                    </a:cubicBezTo>
                    <a:cubicBezTo>
                      <a:pt x="1280" y="726"/>
                      <a:pt x="1157" y="360"/>
                      <a:pt x="1020" y="24"/>
                    </a:cubicBezTo>
                    <a:cubicBezTo>
                      <a:pt x="1014" y="7"/>
                      <a:pt x="1005" y="0"/>
                      <a:pt x="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83;p41">
                <a:extLst>
                  <a:ext uri="{FF2B5EF4-FFF2-40B4-BE49-F238E27FC236}">
                    <a16:creationId xmlns:a16="http://schemas.microsoft.com/office/drawing/2014/main" id="{4936B146-3E26-A208-BD97-0999DFB0F1D9}"/>
                  </a:ext>
                </a:extLst>
              </p:cNvPr>
              <p:cNvSpPr/>
              <p:nvPr/>
            </p:nvSpPr>
            <p:spPr>
              <a:xfrm flipH="1">
                <a:off x="837777" y="2882125"/>
                <a:ext cx="292052" cy="673108"/>
              </a:xfrm>
              <a:custGeom>
                <a:avLst/>
                <a:gdLst/>
                <a:ahLst/>
                <a:cxnLst/>
                <a:rect l="l" t="t" r="r" b="b"/>
                <a:pathLst>
                  <a:path w="6661" h="15352" extrusionOk="0">
                    <a:moveTo>
                      <a:pt x="5637" y="8661"/>
                    </a:moveTo>
                    <a:cubicBezTo>
                      <a:pt x="5728" y="10677"/>
                      <a:pt x="6660" y="13885"/>
                      <a:pt x="4277" y="15046"/>
                    </a:cubicBezTo>
                    <a:cubicBezTo>
                      <a:pt x="3621" y="15351"/>
                      <a:pt x="2857" y="15046"/>
                      <a:pt x="2322" y="14603"/>
                    </a:cubicBezTo>
                    <a:cubicBezTo>
                      <a:pt x="1620" y="14038"/>
                      <a:pt x="1131" y="12571"/>
                      <a:pt x="917" y="11716"/>
                    </a:cubicBezTo>
                    <a:cubicBezTo>
                      <a:pt x="749" y="11029"/>
                      <a:pt x="795" y="10219"/>
                      <a:pt x="688" y="9516"/>
                    </a:cubicBezTo>
                    <a:cubicBezTo>
                      <a:pt x="581" y="8753"/>
                      <a:pt x="474" y="8004"/>
                      <a:pt x="367" y="7241"/>
                    </a:cubicBezTo>
                    <a:cubicBezTo>
                      <a:pt x="1" y="4506"/>
                      <a:pt x="825" y="1925"/>
                      <a:pt x="2842" y="1"/>
                    </a:cubicBezTo>
                    <a:cubicBezTo>
                      <a:pt x="3254" y="825"/>
                      <a:pt x="3850" y="1467"/>
                      <a:pt x="4430" y="2215"/>
                    </a:cubicBezTo>
                    <a:cubicBezTo>
                      <a:pt x="4690" y="2551"/>
                      <a:pt x="4934" y="2918"/>
                      <a:pt x="5148" y="3285"/>
                    </a:cubicBezTo>
                    <a:cubicBezTo>
                      <a:pt x="5530" y="3957"/>
                      <a:pt x="5469" y="4720"/>
                      <a:pt x="5469" y="5453"/>
                    </a:cubicBezTo>
                    <a:cubicBezTo>
                      <a:pt x="5469" y="6507"/>
                      <a:pt x="5591" y="7592"/>
                      <a:pt x="5637" y="86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84;p41">
                <a:extLst>
                  <a:ext uri="{FF2B5EF4-FFF2-40B4-BE49-F238E27FC236}">
                    <a16:creationId xmlns:a16="http://schemas.microsoft.com/office/drawing/2014/main" id="{E10EEF33-D9B0-BC2E-370D-2A03550CC527}"/>
                  </a:ext>
                </a:extLst>
              </p:cNvPr>
              <p:cNvSpPr/>
              <p:nvPr/>
            </p:nvSpPr>
            <p:spPr>
              <a:xfrm flipH="1">
                <a:off x="888199" y="2927812"/>
                <a:ext cx="208790" cy="711692"/>
              </a:xfrm>
              <a:custGeom>
                <a:avLst/>
                <a:gdLst/>
                <a:ahLst/>
                <a:cxnLst/>
                <a:rect l="l" t="t" r="r" b="b"/>
                <a:pathLst>
                  <a:path w="4762" h="16232" extrusionOk="0">
                    <a:moveTo>
                      <a:pt x="1996" y="0"/>
                    </a:moveTo>
                    <a:cubicBezTo>
                      <a:pt x="1976" y="0"/>
                      <a:pt x="1955" y="16"/>
                      <a:pt x="1955" y="43"/>
                    </a:cubicBezTo>
                    <a:cubicBezTo>
                      <a:pt x="2032" y="486"/>
                      <a:pt x="2077" y="929"/>
                      <a:pt x="2108" y="1372"/>
                    </a:cubicBezTo>
                    <a:cubicBezTo>
                      <a:pt x="1833" y="1158"/>
                      <a:pt x="1543" y="929"/>
                      <a:pt x="1329" y="654"/>
                    </a:cubicBezTo>
                    <a:cubicBezTo>
                      <a:pt x="1324" y="650"/>
                      <a:pt x="1320" y="648"/>
                      <a:pt x="1316" y="648"/>
                    </a:cubicBezTo>
                    <a:cubicBezTo>
                      <a:pt x="1306" y="648"/>
                      <a:pt x="1298" y="658"/>
                      <a:pt x="1298" y="669"/>
                    </a:cubicBezTo>
                    <a:cubicBezTo>
                      <a:pt x="1421" y="853"/>
                      <a:pt x="1558" y="990"/>
                      <a:pt x="1711" y="1127"/>
                    </a:cubicBezTo>
                    <a:cubicBezTo>
                      <a:pt x="1848" y="1265"/>
                      <a:pt x="1970" y="1418"/>
                      <a:pt x="2123" y="1525"/>
                    </a:cubicBezTo>
                    <a:cubicBezTo>
                      <a:pt x="2138" y="1769"/>
                      <a:pt x="2154" y="2013"/>
                      <a:pt x="2169" y="2243"/>
                    </a:cubicBezTo>
                    <a:cubicBezTo>
                      <a:pt x="2066" y="2254"/>
                      <a:pt x="1970" y="2263"/>
                      <a:pt x="1876" y="2263"/>
                    </a:cubicBezTo>
                    <a:cubicBezTo>
                      <a:pt x="1719" y="2263"/>
                      <a:pt x="1568" y="2237"/>
                      <a:pt x="1405" y="2151"/>
                    </a:cubicBezTo>
                    <a:cubicBezTo>
                      <a:pt x="1100" y="1998"/>
                      <a:pt x="871" y="1723"/>
                      <a:pt x="764" y="1402"/>
                    </a:cubicBezTo>
                    <a:cubicBezTo>
                      <a:pt x="757" y="1383"/>
                      <a:pt x="743" y="1375"/>
                      <a:pt x="729" y="1375"/>
                    </a:cubicBezTo>
                    <a:cubicBezTo>
                      <a:pt x="711" y="1375"/>
                      <a:pt x="694" y="1391"/>
                      <a:pt x="703" y="1418"/>
                    </a:cubicBezTo>
                    <a:cubicBezTo>
                      <a:pt x="810" y="1723"/>
                      <a:pt x="1008" y="1983"/>
                      <a:pt x="1283" y="2166"/>
                    </a:cubicBezTo>
                    <a:cubicBezTo>
                      <a:pt x="1509" y="2317"/>
                      <a:pt x="1745" y="2354"/>
                      <a:pt x="2000" y="2354"/>
                    </a:cubicBezTo>
                    <a:cubicBezTo>
                      <a:pt x="2056" y="2354"/>
                      <a:pt x="2112" y="2352"/>
                      <a:pt x="2169" y="2349"/>
                    </a:cubicBezTo>
                    <a:cubicBezTo>
                      <a:pt x="2184" y="2624"/>
                      <a:pt x="2184" y="2899"/>
                      <a:pt x="2200" y="3174"/>
                    </a:cubicBezTo>
                    <a:cubicBezTo>
                      <a:pt x="1940" y="3098"/>
                      <a:pt x="1680" y="2976"/>
                      <a:pt x="1436" y="2869"/>
                    </a:cubicBezTo>
                    <a:cubicBezTo>
                      <a:pt x="1023" y="2685"/>
                      <a:pt x="749" y="2411"/>
                      <a:pt x="397" y="2181"/>
                    </a:cubicBezTo>
                    <a:cubicBezTo>
                      <a:pt x="392" y="2180"/>
                      <a:pt x="387" y="2179"/>
                      <a:pt x="383" y="2179"/>
                    </a:cubicBezTo>
                    <a:cubicBezTo>
                      <a:pt x="345" y="2179"/>
                      <a:pt x="324" y="2229"/>
                      <a:pt x="351" y="2243"/>
                    </a:cubicBezTo>
                    <a:cubicBezTo>
                      <a:pt x="703" y="2456"/>
                      <a:pt x="962" y="2731"/>
                      <a:pt x="1329" y="2899"/>
                    </a:cubicBezTo>
                    <a:cubicBezTo>
                      <a:pt x="1604" y="3037"/>
                      <a:pt x="1894" y="3205"/>
                      <a:pt x="2200" y="3281"/>
                    </a:cubicBezTo>
                    <a:cubicBezTo>
                      <a:pt x="2200" y="3296"/>
                      <a:pt x="2200" y="3312"/>
                      <a:pt x="2200" y="3327"/>
                    </a:cubicBezTo>
                    <a:cubicBezTo>
                      <a:pt x="2184" y="3358"/>
                      <a:pt x="2184" y="3373"/>
                      <a:pt x="2200" y="3388"/>
                    </a:cubicBezTo>
                    <a:cubicBezTo>
                      <a:pt x="2215" y="3663"/>
                      <a:pt x="2215" y="3923"/>
                      <a:pt x="2230" y="4182"/>
                    </a:cubicBezTo>
                    <a:cubicBezTo>
                      <a:pt x="2230" y="4198"/>
                      <a:pt x="2230" y="4213"/>
                      <a:pt x="2230" y="4243"/>
                    </a:cubicBezTo>
                    <a:cubicBezTo>
                      <a:pt x="1573" y="4121"/>
                      <a:pt x="580" y="3877"/>
                      <a:pt x="336" y="3205"/>
                    </a:cubicBezTo>
                    <a:cubicBezTo>
                      <a:pt x="326" y="3184"/>
                      <a:pt x="309" y="3176"/>
                      <a:pt x="292" y="3176"/>
                    </a:cubicBezTo>
                    <a:cubicBezTo>
                      <a:pt x="258" y="3176"/>
                      <a:pt x="224" y="3210"/>
                      <a:pt x="244" y="3251"/>
                    </a:cubicBezTo>
                    <a:cubicBezTo>
                      <a:pt x="611" y="3984"/>
                      <a:pt x="1543" y="4106"/>
                      <a:pt x="2245" y="4381"/>
                    </a:cubicBezTo>
                    <a:cubicBezTo>
                      <a:pt x="2261" y="4671"/>
                      <a:pt x="2276" y="4977"/>
                      <a:pt x="2291" y="5282"/>
                    </a:cubicBezTo>
                    <a:cubicBezTo>
                      <a:pt x="1879" y="5236"/>
                      <a:pt x="1482" y="5175"/>
                      <a:pt x="1100" y="4992"/>
                    </a:cubicBezTo>
                    <a:cubicBezTo>
                      <a:pt x="749" y="4839"/>
                      <a:pt x="275" y="4671"/>
                      <a:pt x="46" y="4350"/>
                    </a:cubicBezTo>
                    <a:cubicBezTo>
                      <a:pt x="46" y="4345"/>
                      <a:pt x="44" y="4344"/>
                      <a:pt x="42" y="4344"/>
                    </a:cubicBezTo>
                    <a:cubicBezTo>
                      <a:pt x="37" y="4344"/>
                      <a:pt x="31" y="4350"/>
                      <a:pt x="31" y="4350"/>
                    </a:cubicBezTo>
                    <a:cubicBezTo>
                      <a:pt x="244" y="4686"/>
                      <a:pt x="672" y="4824"/>
                      <a:pt x="1008" y="5007"/>
                    </a:cubicBezTo>
                    <a:cubicBezTo>
                      <a:pt x="1421" y="5221"/>
                      <a:pt x="1833" y="5404"/>
                      <a:pt x="2306" y="5404"/>
                    </a:cubicBezTo>
                    <a:cubicBezTo>
                      <a:pt x="2306" y="5420"/>
                      <a:pt x="2306" y="5435"/>
                      <a:pt x="2306" y="5450"/>
                    </a:cubicBezTo>
                    <a:cubicBezTo>
                      <a:pt x="2322" y="5633"/>
                      <a:pt x="2352" y="5832"/>
                      <a:pt x="2368" y="6015"/>
                    </a:cubicBezTo>
                    <a:cubicBezTo>
                      <a:pt x="2253" y="6034"/>
                      <a:pt x="2129" y="6043"/>
                      <a:pt x="2000" y="6043"/>
                    </a:cubicBezTo>
                    <a:cubicBezTo>
                      <a:pt x="1297" y="6043"/>
                      <a:pt x="426" y="5778"/>
                      <a:pt x="0" y="5404"/>
                    </a:cubicBezTo>
                    <a:lnTo>
                      <a:pt x="0" y="5404"/>
                    </a:lnTo>
                    <a:cubicBezTo>
                      <a:pt x="351" y="5756"/>
                      <a:pt x="779" y="5908"/>
                      <a:pt x="1268" y="6000"/>
                    </a:cubicBezTo>
                    <a:cubicBezTo>
                      <a:pt x="1546" y="6061"/>
                      <a:pt x="1844" y="6140"/>
                      <a:pt x="2138" y="6140"/>
                    </a:cubicBezTo>
                    <a:cubicBezTo>
                      <a:pt x="2215" y="6140"/>
                      <a:pt x="2292" y="6135"/>
                      <a:pt x="2368" y="6122"/>
                    </a:cubicBezTo>
                    <a:cubicBezTo>
                      <a:pt x="2413" y="6458"/>
                      <a:pt x="2444" y="6809"/>
                      <a:pt x="2474" y="7161"/>
                    </a:cubicBezTo>
                    <a:cubicBezTo>
                      <a:pt x="2138" y="7130"/>
                      <a:pt x="1802" y="7161"/>
                      <a:pt x="1466" y="7115"/>
                    </a:cubicBezTo>
                    <a:cubicBezTo>
                      <a:pt x="962" y="7039"/>
                      <a:pt x="535" y="6809"/>
                      <a:pt x="153" y="6473"/>
                    </a:cubicBezTo>
                    <a:cubicBezTo>
                      <a:pt x="148" y="6465"/>
                      <a:pt x="143" y="6461"/>
                      <a:pt x="137" y="6461"/>
                    </a:cubicBezTo>
                    <a:cubicBezTo>
                      <a:pt x="124" y="6461"/>
                      <a:pt x="111" y="6482"/>
                      <a:pt x="122" y="6504"/>
                    </a:cubicBezTo>
                    <a:cubicBezTo>
                      <a:pt x="810" y="7161"/>
                      <a:pt x="1589" y="7207"/>
                      <a:pt x="2490" y="7298"/>
                    </a:cubicBezTo>
                    <a:cubicBezTo>
                      <a:pt x="2520" y="7588"/>
                      <a:pt x="2551" y="7863"/>
                      <a:pt x="2566" y="8154"/>
                    </a:cubicBezTo>
                    <a:cubicBezTo>
                      <a:pt x="2500" y="8158"/>
                      <a:pt x="2431" y="8160"/>
                      <a:pt x="2360" y="8160"/>
                    </a:cubicBezTo>
                    <a:cubicBezTo>
                      <a:pt x="1671" y="8160"/>
                      <a:pt x="825" y="7954"/>
                      <a:pt x="382" y="7497"/>
                    </a:cubicBezTo>
                    <a:cubicBezTo>
                      <a:pt x="373" y="7491"/>
                      <a:pt x="364" y="7488"/>
                      <a:pt x="355" y="7488"/>
                    </a:cubicBezTo>
                    <a:cubicBezTo>
                      <a:pt x="317" y="7488"/>
                      <a:pt x="284" y="7533"/>
                      <a:pt x="321" y="7558"/>
                    </a:cubicBezTo>
                    <a:cubicBezTo>
                      <a:pt x="626" y="7879"/>
                      <a:pt x="1069" y="8031"/>
                      <a:pt x="1497" y="8123"/>
                    </a:cubicBezTo>
                    <a:cubicBezTo>
                      <a:pt x="1749" y="8173"/>
                      <a:pt x="2095" y="8276"/>
                      <a:pt x="2396" y="8276"/>
                    </a:cubicBezTo>
                    <a:cubicBezTo>
                      <a:pt x="2460" y="8276"/>
                      <a:pt x="2523" y="8271"/>
                      <a:pt x="2581" y="8261"/>
                    </a:cubicBezTo>
                    <a:cubicBezTo>
                      <a:pt x="2581" y="8276"/>
                      <a:pt x="2581" y="8291"/>
                      <a:pt x="2581" y="8291"/>
                    </a:cubicBezTo>
                    <a:cubicBezTo>
                      <a:pt x="2612" y="8703"/>
                      <a:pt x="2643" y="9131"/>
                      <a:pt x="2658" y="9544"/>
                    </a:cubicBezTo>
                    <a:cubicBezTo>
                      <a:pt x="1848" y="9544"/>
                      <a:pt x="1207" y="9101"/>
                      <a:pt x="519" y="8719"/>
                    </a:cubicBezTo>
                    <a:cubicBezTo>
                      <a:pt x="512" y="8714"/>
                      <a:pt x="505" y="8712"/>
                      <a:pt x="498" y="8712"/>
                    </a:cubicBezTo>
                    <a:cubicBezTo>
                      <a:pt x="461" y="8712"/>
                      <a:pt x="435" y="8770"/>
                      <a:pt x="474" y="8795"/>
                    </a:cubicBezTo>
                    <a:cubicBezTo>
                      <a:pt x="1176" y="9208"/>
                      <a:pt x="1818" y="9650"/>
                      <a:pt x="2658" y="9666"/>
                    </a:cubicBezTo>
                    <a:cubicBezTo>
                      <a:pt x="2673" y="10002"/>
                      <a:pt x="2673" y="10338"/>
                      <a:pt x="2673" y="10674"/>
                    </a:cubicBezTo>
                    <a:cubicBezTo>
                      <a:pt x="1986" y="10659"/>
                      <a:pt x="1222" y="10368"/>
                      <a:pt x="672" y="9941"/>
                    </a:cubicBezTo>
                    <a:cubicBezTo>
                      <a:pt x="663" y="9935"/>
                      <a:pt x="655" y="9932"/>
                      <a:pt x="648" y="9932"/>
                    </a:cubicBezTo>
                    <a:cubicBezTo>
                      <a:pt x="617" y="9932"/>
                      <a:pt x="602" y="9977"/>
                      <a:pt x="626" y="10002"/>
                    </a:cubicBezTo>
                    <a:cubicBezTo>
                      <a:pt x="1207" y="10475"/>
                      <a:pt x="1955" y="10750"/>
                      <a:pt x="2673" y="10811"/>
                    </a:cubicBezTo>
                    <a:cubicBezTo>
                      <a:pt x="2673" y="11178"/>
                      <a:pt x="2673" y="11544"/>
                      <a:pt x="2673" y="11896"/>
                    </a:cubicBezTo>
                    <a:cubicBezTo>
                      <a:pt x="2599" y="11904"/>
                      <a:pt x="2526" y="11908"/>
                      <a:pt x="2453" y="11908"/>
                    </a:cubicBezTo>
                    <a:cubicBezTo>
                      <a:pt x="1855" y="11908"/>
                      <a:pt x="1315" y="11636"/>
                      <a:pt x="825" y="11254"/>
                    </a:cubicBezTo>
                    <a:cubicBezTo>
                      <a:pt x="810" y="11254"/>
                      <a:pt x="794" y="11270"/>
                      <a:pt x="810" y="11285"/>
                    </a:cubicBezTo>
                    <a:cubicBezTo>
                      <a:pt x="1248" y="11655"/>
                      <a:pt x="1859" y="12049"/>
                      <a:pt x="2465" y="12049"/>
                    </a:cubicBezTo>
                    <a:cubicBezTo>
                      <a:pt x="2535" y="12049"/>
                      <a:pt x="2604" y="12044"/>
                      <a:pt x="2673" y="12033"/>
                    </a:cubicBezTo>
                    <a:cubicBezTo>
                      <a:pt x="2673" y="12155"/>
                      <a:pt x="2673" y="12262"/>
                      <a:pt x="2673" y="12385"/>
                    </a:cubicBezTo>
                    <a:cubicBezTo>
                      <a:pt x="2673" y="12446"/>
                      <a:pt x="2673" y="12522"/>
                      <a:pt x="2673" y="12598"/>
                    </a:cubicBezTo>
                    <a:cubicBezTo>
                      <a:pt x="2138" y="12568"/>
                      <a:pt x="1619" y="12507"/>
                      <a:pt x="1130" y="12278"/>
                    </a:cubicBezTo>
                    <a:cubicBezTo>
                      <a:pt x="1115" y="12278"/>
                      <a:pt x="1100" y="12293"/>
                      <a:pt x="1115" y="12293"/>
                    </a:cubicBezTo>
                    <a:cubicBezTo>
                      <a:pt x="1604" y="12553"/>
                      <a:pt x="2123" y="12675"/>
                      <a:pt x="2673" y="12705"/>
                    </a:cubicBezTo>
                    <a:cubicBezTo>
                      <a:pt x="2673" y="12919"/>
                      <a:pt x="2658" y="13148"/>
                      <a:pt x="2658" y="13377"/>
                    </a:cubicBezTo>
                    <a:cubicBezTo>
                      <a:pt x="2520" y="13347"/>
                      <a:pt x="2383" y="13316"/>
                      <a:pt x="2230" y="13316"/>
                    </a:cubicBezTo>
                    <a:cubicBezTo>
                      <a:pt x="1970" y="13301"/>
                      <a:pt x="1772" y="13179"/>
                      <a:pt x="1512" y="13102"/>
                    </a:cubicBezTo>
                    <a:cubicBezTo>
                      <a:pt x="1497" y="13102"/>
                      <a:pt x="1482" y="13133"/>
                      <a:pt x="1497" y="13133"/>
                    </a:cubicBezTo>
                    <a:cubicBezTo>
                      <a:pt x="1726" y="13209"/>
                      <a:pt x="1894" y="13347"/>
                      <a:pt x="2138" y="13362"/>
                    </a:cubicBezTo>
                    <a:cubicBezTo>
                      <a:pt x="2306" y="13393"/>
                      <a:pt x="2474" y="13423"/>
                      <a:pt x="2658" y="13454"/>
                    </a:cubicBezTo>
                    <a:cubicBezTo>
                      <a:pt x="2643" y="14370"/>
                      <a:pt x="2673" y="15317"/>
                      <a:pt x="2979" y="16111"/>
                    </a:cubicBezTo>
                    <a:cubicBezTo>
                      <a:pt x="3012" y="16193"/>
                      <a:pt x="3094" y="16232"/>
                      <a:pt x="3175" y="16232"/>
                    </a:cubicBezTo>
                    <a:cubicBezTo>
                      <a:pt x="3276" y="16232"/>
                      <a:pt x="3376" y="16170"/>
                      <a:pt x="3376" y="16050"/>
                    </a:cubicBezTo>
                    <a:cubicBezTo>
                      <a:pt x="3360" y="15424"/>
                      <a:pt x="3192" y="14798"/>
                      <a:pt x="3116" y="14172"/>
                    </a:cubicBezTo>
                    <a:cubicBezTo>
                      <a:pt x="3085" y="14004"/>
                      <a:pt x="3070" y="13851"/>
                      <a:pt x="3055" y="13683"/>
                    </a:cubicBezTo>
                    <a:cubicBezTo>
                      <a:pt x="3345" y="13606"/>
                      <a:pt x="3620" y="13347"/>
                      <a:pt x="3849" y="13164"/>
                    </a:cubicBezTo>
                    <a:cubicBezTo>
                      <a:pt x="4231" y="12812"/>
                      <a:pt x="4491" y="12400"/>
                      <a:pt x="4750" y="11972"/>
                    </a:cubicBezTo>
                    <a:cubicBezTo>
                      <a:pt x="4762" y="11950"/>
                      <a:pt x="4748" y="11936"/>
                      <a:pt x="4734" y="11936"/>
                    </a:cubicBezTo>
                    <a:cubicBezTo>
                      <a:pt x="4729" y="11936"/>
                      <a:pt x="4724" y="11938"/>
                      <a:pt x="4720" y="11942"/>
                    </a:cubicBezTo>
                    <a:cubicBezTo>
                      <a:pt x="4445" y="12323"/>
                      <a:pt x="4155" y="12690"/>
                      <a:pt x="3788" y="12980"/>
                    </a:cubicBezTo>
                    <a:cubicBezTo>
                      <a:pt x="3590" y="13148"/>
                      <a:pt x="3299" y="13408"/>
                      <a:pt x="3024" y="13515"/>
                    </a:cubicBezTo>
                    <a:cubicBezTo>
                      <a:pt x="3009" y="13316"/>
                      <a:pt x="2994" y="13118"/>
                      <a:pt x="2979" y="12919"/>
                    </a:cubicBezTo>
                    <a:cubicBezTo>
                      <a:pt x="3284" y="12797"/>
                      <a:pt x="3513" y="12522"/>
                      <a:pt x="3742" y="12293"/>
                    </a:cubicBezTo>
                    <a:cubicBezTo>
                      <a:pt x="4124" y="11911"/>
                      <a:pt x="4430" y="11468"/>
                      <a:pt x="4735" y="11025"/>
                    </a:cubicBezTo>
                    <a:lnTo>
                      <a:pt x="4735" y="11025"/>
                    </a:lnTo>
                    <a:cubicBezTo>
                      <a:pt x="4231" y="11621"/>
                      <a:pt x="3712" y="12430"/>
                      <a:pt x="2963" y="12766"/>
                    </a:cubicBezTo>
                    <a:cubicBezTo>
                      <a:pt x="2948" y="12522"/>
                      <a:pt x="2933" y="12278"/>
                      <a:pt x="2917" y="12033"/>
                    </a:cubicBezTo>
                    <a:cubicBezTo>
                      <a:pt x="2917" y="12018"/>
                      <a:pt x="2917" y="12003"/>
                      <a:pt x="2917" y="11987"/>
                    </a:cubicBezTo>
                    <a:cubicBezTo>
                      <a:pt x="3758" y="11529"/>
                      <a:pt x="4185" y="10674"/>
                      <a:pt x="4735" y="9925"/>
                    </a:cubicBezTo>
                    <a:cubicBezTo>
                      <a:pt x="4746" y="9915"/>
                      <a:pt x="4741" y="9904"/>
                      <a:pt x="4732" y="9904"/>
                    </a:cubicBezTo>
                    <a:cubicBezTo>
                      <a:pt x="4729" y="9904"/>
                      <a:pt x="4724" y="9906"/>
                      <a:pt x="4720" y="9910"/>
                    </a:cubicBezTo>
                    <a:cubicBezTo>
                      <a:pt x="4170" y="10613"/>
                      <a:pt x="3681" y="11376"/>
                      <a:pt x="2902" y="11835"/>
                    </a:cubicBezTo>
                    <a:cubicBezTo>
                      <a:pt x="2902" y="11483"/>
                      <a:pt x="2887" y="11132"/>
                      <a:pt x="2872" y="10781"/>
                    </a:cubicBezTo>
                    <a:cubicBezTo>
                      <a:pt x="3620" y="10261"/>
                      <a:pt x="4155" y="9620"/>
                      <a:pt x="4552" y="8810"/>
                    </a:cubicBezTo>
                    <a:cubicBezTo>
                      <a:pt x="4552" y="8795"/>
                      <a:pt x="4537" y="8795"/>
                      <a:pt x="4537" y="8795"/>
                    </a:cubicBezTo>
                    <a:cubicBezTo>
                      <a:pt x="4094" y="9559"/>
                      <a:pt x="3528" y="10078"/>
                      <a:pt x="2872" y="10628"/>
                    </a:cubicBezTo>
                    <a:cubicBezTo>
                      <a:pt x="2856" y="10277"/>
                      <a:pt x="2856" y="9910"/>
                      <a:pt x="2841" y="9559"/>
                    </a:cubicBezTo>
                    <a:cubicBezTo>
                      <a:pt x="3147" y="9299"/>
                      <a:pt x="3498" y="9101"/>
                      <a:pt x="3758" y="8795"/>
                    </a:cubicBezTo>
                    <a:cubicBezTo>
                      <a:pt x="4032" y="8490"/>
                      <a:pt x="4246" y="8138"/>
                      <a:pt x="4368" y="7756"/>
                    </a:cubicBezTo>
                    <a:cubicBezTo>
                      <a:pt x="4379" y="7746"/>
                      <a:pt x="4367" y="7735"/>
                      <a:pt x="4354" y="7735"/>
                    </a:cubicBezTo>
                    <a:cubicBezTo>
                      <a:pt x="4348" y="7735"/>
                      <a:pt x="4342" y="7737"/>
                      <a:pt x="4338" y="7741"/>
                    </a:cubicBezTo>
                    <a:cubicBezTo>
                      <a:pt x="4048" y="8520"/>
                      <a:pt x="3406" y="8902"/>
                      <a:pt x="2826" y="9406"/>
                    </a:cubicBezTo>
                    <a:cubicBezTo>
                      <a:pt x="2826" y="9085"/>
                      <a:pt x="2795" y="8749"/>
                      <a:pt x="2780" y="8429"/>
                    </a:cubicBezTo>
                    <a:cubicBezTo>
                      <a:pt x="3406" y="7833"/>
                      <a:pt x="4124" y="7252"/>
                      <a:pt x="4353" y="6367"/>
                    </a:cubicBezTo>
                    <a:cubicBezTo>
                      <a:pt x="4353" y="6351"/>
                      <a:pt x="4338" y="6351"/>
                      <a:pt x="4338" y="6351"/>
                    </a:cubicBezTo>
                    <a:cubicBezTo>
                      <a:pt x="4063" y="7191"/>
                      <a:pt x="3376" y="7695"/>
                      <a:pt x="2765" y="8261"/>
                    </a:cubicBezTo>
                    <a:cubicBezTo>
                      <a:pt x="2749" y="8199"/>
                      <a:pt x="2749" y="8154"/>
                      <a:pt x="2749" y="8093"/>
                    </a:cubicBezTo>
                    <a:cubicBezTo>
                      <a:pt x="2719" y="7787"/>
                      <a:pt x="2688" y="7482"/>
                      <a:pt x="2658" y="7176"/>
                    </a:cubicBezTo>
                    <a:cubicBezTo>
                      <a:pt x="3040" y="6901"/>
                      <a:pt x="3391" y="6565"/>
                      <a:pt x="3712" y="6214"/>
                    </a:cubicBezTo>
                    <a:cubicBezTo>
                      <a:pt x="3926" y="5969"/>
                      <a:pt x="4185" y="5725"/>
                      <a:pt x="4292" y="5389"/>
                    </a:cubicBezTo>
                    <a:cubicBezTo>
                      <a:pt x="4292" y="5380"/>
                      <a:pt x="4282" y="5371"/>
                      <a:pt x="4273" y="5371"/>
                    </a:cubicBezTo>
                    <a:cubicBezTo>
                      <a:pt x="4267" y="5371"/>
                      <a:pt x="4262" y="5376"/>
                      <a:pt x="4262" y="5389"/>
                    </a:cubicBezTo>
                    <a:cubicBezTo>
                      <a:pt x="4002" y="6046"/>
                      <a:pt x="3223" y="6596"/>
                      <a:pt x="2643" y="7054"/>
                    </a:cubicBezTo>
                    <a:cubicBezTo>
                      <a:pt x="2612" y="6748"/>
                      <a:pt x="2581" y="6443"/>
                      <a:pt x="2551" y="6137"/>
                    </a:cubicBezTo>
                    <a:cubicBezTo>
                      <a:pt x="3147" y="5526"/>
                      <a:pt x="3926" y="5068"/>
                      <a:pt x="4170" y="4182"/>
                    </a:cubicBezTo>
                    <a:cubicBezTo>
                      <a:pt x="4179" y="4163"/>
                      <a:pt x="4165" y="4150"/>
                      <a:pt x="4153" y="4150"/>
                    </a:cubicBezTo>
                    <a:cubicBezTo>
                      <a:pt x="4146" y="4150"/>
                      <a:pt x="4139" y="4155"/>
                      <a:pt x="4139" y="4167"/>
                    </a:cubicBezTo>
                    <a:cubicBezTo>
                      <a:pt x="3864" y="4992"/>
                      <a:pt x="3116" y="5420"/>
                      <a:pt x="2536" y="5985"/>
                    </a:cubicBezTo>
                    <a:cubicBezTo>
                      <a:pt x="2520" y="5801"/>
                      <a:pt x="2490" y="5618"/>
                      <a:pt x="2474" y="5420"/>
                    </a:cubicBezTo>
                    <a:cubicBezTo>
                      <a:pt x="3177" y="4946"/>
                      <a:pt x="3910" y="4075"/>
                      <a:pt x="4139" y="3281"/>
                    </a:cubicBezTo>
                    <a:cubicBezTo>
                      <a:pt x="4149" y="3251"/>
                      <a:pt x="4127" y="3228"/>
                      <a:pt x="4106" y="3228"/>
                    </a:cubicBezTo>
                    <a:cubicBezTo>
                      <a:pt x="4095" y="3228"/>
                      <a:pt x="4084" y="3235"/>
                      <a:pt x="4078" y="3251"/>
                    </a:cubicBezTo>
                    <a:cubicBezTo>
                      <a:pt x="3819" y="3968"/>
                      <a:pt x="3147" y="4839"/>
                      <a:pt x="2459" y="5267"/>
                    </a:cubicBezTo>
                    <a:cubicBezTo>
                      <a:pt x="2429" y="4961"/>
                      <a:pt x="2413" y="4656"/>
                      <a:pt x="2383" y="4350"/>
                    </a:cubicBezTo>
                    <a:cubicBezTo>
                      <a:pt x="2383" y="4350"/>
                      <a:pt x="2383" y="4335"/>
                      <a:pt x="2383" y="4320"/>
                    </a:cubicBezTo>
                    <a:cubicBezTo>
                      <a:pt x="2704" y="4137"/>
                      <a:pt x="2994" y="3800"/>
                      <a:pt x="3238" y="3541"/>
                    </a:cubicBezTo>
                    <a:cubicBezTo>
                      <a:pt x="3544" y="3235"/>
                      <a:pt x="3819" y="2884"/>
                      <a:pt x="3956" y="2472"/>
                    </a:cubicBezTo>
                    <a:cubicBezTo>
                      <a:pt x="3966" y="2442"/>
                      <a:pt x="3937" y="2418"/>
                      <a:pt x="3911" y="2418"/>
                    </a:cubicBezTo>
                    <a:cubicBezTo>
                      <a:pt x="3898" y="2418"/>
                      <a:pt x="3885" y="2425"/>
                      <a:pt x="3880" y="2441"/>
                    </a:cubicBezTo>
                    <a:cubicBezTo>
                      <a:pt x="3696" y="3144"/>
                      <a:pt x="2994" y="3755"/>
                      <a:pt x="2368" y="4167"/>
                    </a:cubicBezTo>
                    <a:cubicBezTo>
                      <a:pt x="2368" y="4045"/>
                      <a:pt x="2352" y="3938"/>
                      <a:pt x="2352" y="3831"/>
                    </a:cubicBezTo>
                    <a:cubicBezTo>
                      <a:pt x="2337" y="3663"/>
                      <a:pt x="2337" y="3495"/>
                      <a:pt x="2322" y="3312"/>
                    </a:cubicBezTo>
                    <a:cubicBezTo>
                      <a:pt x="2551" y="3052"/>
                      <a:pt x="2887" y="2884"/>
                      <a:pt x="3101" y="2609"/>
                    </a:cubicBezTo>
                    <a:cubicBezTo>
                      <a:pt x="3299" y="2380"/>
                      <a:pt x="3467" y="2105"/>
                      <a:pt x="3620" y="1845"/>
                    </a:cubicBezTo>
                    <a:cubicBezTo>
                      <a:pt x="3631" y="1823"/>
                      <a:pt x="3610" y="1809"/>
                      <a:pt x="3591" y="1809"/>
                    </a:cubicBezTo>
                    <a:cubicBezTo>
                      <a:pt x="3585" y="1809"/>
                      <a:pt x="3578" y="1811"/>
                      <a:pt x="3574" y="1815"/>
                    </a:cubicBezTo>
                    <a:cubicBezTo>
                      <a:pt x="3360" y="2151"/>
                      <a:pt x="3131" y="2472"/>
                      <a:pt x="2841" y="2747"/>
                    </a:cubicBezTo>
                    <a:cubicBezTo>
                      <a:pt x="2673" y="2899"/>
                      <a:pt x="2474" y="3006"/>
                      <a:pt x="2322" y="3159"/>
                    </a:cubicBezTo>
                    <a:cubicBezTo>
                      <a:pt x="2306" y="2884"/>
                      <a:pt x="2291" y="2609"/>
                      <a:pt x="2276" y="2334"/>
                    </a:cubicBezTo>
                    <a:lnTo>
                      <a:pt x="2306" y="2334"/>
                    </a:lnTo>
                    <a:cubicBezTo>
                      <a:pt x="2322" y="2334"/>
                      <a:pt x="2337" y="2319"/>
                      <a:pt x="2337" y="2304"/>
                    </a:cubicBezTo>
                    <a:cubicBezTo>
                      <a:pt x="2688" y="2120"/>
                      <a:pt x="2902" y="1723"/>
                      <a:pt x="3085" y="1387"/>
                    </a:cubicBezTo>
                    <a:cubicBezTo>
                      <a:pt x="3085" y="1372"/>
                      <a:pt x="3070" y="1372"/>
                      <a:pt x="3070" y="1372"/>
                    </a:cubicBezTo>
                    <a:cubicBezTo>
                      <a:pt x="2872" y="1693"/>
                      <a:pt x="2643" y="2029"/>
                      <a:pt x="2306" y="2227"/>
                    </a:cubicBezTo>
                    <a:lnTo>
                      <a:pt x="2276" y="2227"/>
                    </a:lnTo>
                    <a:cubicBezTo>
                      <a:pt x="2261" y="2013"/>
                      <a:pt x="2245" y="1784"/>
                      <a:pt x="2230" y="1555"/>
                    </a:cubicBezTo>
                    <a:cubicBezTo>
                      <a:pt x="2261" y="1555"/>
                      <a:pt x="2276" y="1525"/>
                      <a:pt x="2261" y="1494"/>
                    </a:cubicBezTo>
                    <a:cubicBezTo>
                      <a:pt x="2429" y="1311"/>
                      <a:pt x="2566" y="1097"/>
                      <a:pt x="2688" y="883"/>
                    </a:cubicBezTo>
                    <a:cubicBezTo>
                      <a:pt x="2699" y="872"/>
                      <a:pt x="2687" y="862"/>
                      <a:pt x="2679" y="862"/>
                    </a:cubicBezTo>
                    <a:cubicBezTo>
                      <a:pt x="2676" y="862"/>
                      <a:pt x="2673" y="863"/>
                      <a:pt x="2673" y="868"/>
                    </a:cubicBezTo>
                    <a:cubicBezTo>
                      <a:pt x="2536" y="1066"/>
                      <a:pt x="2383" y="1234"/>
                      <a:pt x="2215" y="1402"/>
                    </a:cubicBezTo>
                    <a:cubicBezTo>
                      <a:pt x="2169" y="944"/>
                      <a:pt x="2123" y="486"/>
                      <a:pt x="2032" y="28"/>
                    </a:cubicBezTo>
                    <a:cubicBezTo>
                      <a:pt x="2025" y="9"/>
                      <a:pt x="2011" y="0"/>
                      <a:pt x="1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85;p41">
                <a:extLst>
                  <a:ext uri="{FF2B5EF4-FFF2-40B4-BE49-F238E27FC236}">
                    <a16:creationId xmlns:a16="http://schemas.microsoft.com/office/drawing/2014/main" id="{79635B5E-0450-6929-1114-A25798C55068}"/>
                  </a:ext>
                </a:extLst>
              </p:cNvPr>
              <p:cNvSpPr/>
              <p:nvPr/>
            </p:nvSpPr>
            <p:spPr>
              <a:xfrm flipH="1">
                <a:off x="824405" y="3581979"/>
                <a:ext cx="288018" cy="366369"/>
              </a:xfrm>
              <a:custGeom>
                <a:avLst/>
                <a:gdLst/>
                <a:ahLst/>
                <a:cxnLst/>
                <a:rect l="l" t="t" r="r" b="b"/>
                <a:pathLst>
                  <a:path w="6569" h="8356" extrusionOk="0">
                    <a:moveTo>
                      <a:pt x="1" y="0"/>
                    </a:moveTo>
                    <a:lnTo>
                      <a:pt x="92" y="1634"/>
                    </a:lnTo>
                    <a:lnTo>
                      <a:pt x="230" y="4170"/>
                    </a:lnTo>
                    <a:lnTo>
                      <a:pt x="459" y="8355"/>
                    </a:lnTo>
                    <a:lnTo>
                      <a:pt x="6110" y="8355"/>
                    </a:lnTo>
                    <a:lnTo>
                      <a:pt x="6340" y="4170"/>
                    </a:lnTo>
                    <a:lnTo>
                      <a:pt x="6477" y="1634"/>
                    </a:lnTo>
                    <a:lnTo>
                      <a:pt x="65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86;p41">
                <a:extLst>
                  <a:ext uri="{FF2B5EF4-FFF2-40B4-BE49-F238E27FC236}">
                    <a16:creationId xmlns:a16="http://schemas.microsoft.com/office/drawing/2014/main" id="{ACCFC6AD-6301-B209-4F62-664F5BC897C8}"/>
                  </a:ext>
                </a:extLst>
              </p:cNvPr>
              <p:cNvSpPr/>
              <p:nvPr/>
            </p:nvSpPr>
            <p:spPr>
              <a:xfrm flipH="1">
                <a:off x="828395" y="3653622"/>
                <a:ext cx="279994" cy="111191"/>
              </a:xfrm>
              <a:custGeom>
                <a:avLst/>
                <a:gdLst/>
                <a:ahLst/>
                <a:cxnLst/>
                <a:rect l="l" t="t" r="r" b="b"/>
                <a:pathLst>
                  <a:path w="6386" h="2536" extrusionOk="0">
                    <a:moveTo>
                      <a:pt x="0" y="0"/>
                    </a:moveTo>
                    <a:lnTo>
                      <a:pt x="16" y="336"/>
                    </a:lnTo>
                    <a:lnTo>
                      <a:pt x="31" y="672"/>
                    </a:lnTo>
                    <a:lnTo>
                      <a:pt x="138" y="2536"/>
                    </a:lnTo>
                    <a:lnTo>
                      <a:pt x="6248" y="2536"/>
                    </a:lnTo>
                    <a:lnTo>
                      <a:pt x="6339" y="672"/>
                    </a:lnTo>
                    <a:lnTo>
                      <a:pt x="6370" y="336"/>
                    </a:lnTo>
                    <a:lnTo>
                      <a:pt x="6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87;p41">
                <a:extLst>
                  <a:ext uri="{FF2B5EF4-FFF2-40B4-BE49-F238E27FC236}">
                    <a16:creationId xmlns:a16="http://schemas.microsoft.com/office/drawing/2014/main" id="{9A585140-842F-6133-CD73-9FD66BAB1E2E}"/>
                  </a:ext>
                </a:extLst>
              </p:cNvPr>
              <p:cNvSpPr/>
              <p:nvPr/>
            </p:nvSpPr>
            <p:spPr>
              <a:xfrm flipH="1">
                <a:off x="829096" y="3668354"/>
                <a:ext cx="278635" cy="14776"/>
              </a:xfrm>
              <a:custGeom>
                <a:avLst/>
                <a:gdLst/>
                <a:ahLst/>
                <a:cxnLst/>
                <a:rect l="l" t="t" r="r" b="b"/>
                <a:pathLst>
                  <a:path w="6355" h="337" extrusionOk="0">
                    <a:moveTo>
                      <a:pt x="1" y="0"/>
                    </a:moveTo>
                    <a:lnTo>
                      <a:pt x="16" y="336"/>
                    </a:lnTo>
                    <a:lnTo>
                      <a:pt x="6324" y="336"/>
                    </a:lnTo>
                    <a:lnTo>
                      <a:pt x="63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688;p41">
              <a:extLst>
                <a:ext uri="{FF2B5EF4-FFF2-40B4-BE49-F238E27FC236}">
                  <a16:creationId xmlns:a16="http://schemas.microsoft.com/office/drawing/2014/main" id="{03620570-B4DF-0B62-A5C5-BA6CFE22FED0}"/>
                </a:ext>
              </a:extLst>
            </p:cNvPr>
            <p:cNvGrpSpPr/>
            <p:nvPr/>
          </p:nvGrpSpPr>
          <p:grpSpPr>
            <a:xfrm flipH="1">
              <a:off x="0" y="3963164"/>
              <a:ext cx="3706425" cy="178550"/>
              <a:chOff x="5527089" y="4218224"/>
              <a:chExt cx="3706425" cy="178550"/>
            </a:xfrm>
          </p:grpSpPr>
          <p:cxnSp>
            <p:nvCxnSpPr>
              <p:cNvPr id="8" name="Google Shape;689;p41">
                <a:extLst>
                  <a:ext uri="{FF2B5EF4-FFF2-40B4-BE49-F238E27FC236}">
                    <a16:creationId xmlns:a16="http://schemas.microsoft.com/office/drawing/2014/main" id="{435CEE38-F089-AA74-AF26-D8DCB0182631}"/>
                  </a:ext>
                </a:extLst>
              </p:cNvPr>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9" name="Google Shape;690;p41">
                <a:extLst>
                  <a:ext uri="{FF2B5EF4-FFF2-40B4-BE49-F238E27FC236}">
                    <a16:creationId xmlns:a16="http://schemas.microsoft.com/office/drawing/2014/main" id="{83570F54-2A42-6BF4-90C4-1EA017CDD63C}"/>
                  </a:ext>
                </a:extLst>
              </p:cNvPr>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extLst>
      <p:ext uri="{BB962C8B-B14F-4D97-AF65-F5344CB8AC3E}">
        <p14:creationId xmlns:p14="http://schemas.microsoft.com/office/powerpoint/2010/main" val="667358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normAutofit fontScale="90000"/>
          </a:bodyPr>
          <a:lstStyle/>
          <a:p>
            <a:r>
              <a:rPr lang="en-US" sz="3200" b="1" err="1"/>
              <a:t>Phần</a:t>
            </a:r>
            <a:r>
              <a:rPr lang="en-US" sz="3200" b="1"/>
              <a:t> III: </a:t>
            </a:r>
            <a:r>
              <a:rPr lang="en-US" sz="3200" b="1" err="1"/>
              <a:t>Triển</a:t>
            </a:r>
            <a:r>
              <a:rPr lang="en-US" sz="3200" b="1"/>
              <a:t> </a:t>
            </a:r>
            <a:r>
              <a:rPr lang="en-US" sz="3200" b="1" err="1"/>
              <a:t>khai</a:t>
            </a:r>
            <a:r>
              <a:rPr lang="en-US" sz="3200" b="1"/>
              <a:t> </a:t>
            </a:r>
            <a:r>
              <a:rPr lang="en-US" sz="3200" b="1" err="1"/>
              <a:t>hệ</a:t>
            </a:r>
            <a:r>
              <a:rPr lang="en-US" sz="3200" b="1"/>
              <a:t> </a:t>
            </a:r>
            <a:r>
              <a:rPr lang="en-US" sz="3200" b="1" err="1"/>
              <a:t>thống</a:t>
            </a:r>
            <a:endParaRPr lang="en-US"/>
          </a:p>
        </p:txBody>
      </p:sp>
      <p:sp>
        <p:nvSpPr>
          <p:cNvPr id="3" name="Content Placeholder 2">
            <a:extLst>
              <a:ext uri="{FF2B5EF4-FFF2-40B4-BE49-F238E27FC236}">
                <a16:creationId xmlns:a16="http://schemas.microsoft.com/office/drawing/2014/main" id="{5DEE0095-2C89-4351-AC6F-F23BC757A47A}"/>
              </a:ext>
            </a:extLst>
          </p:cNvPr>
          <p:cNvSpPr>
            <a:spLocks noGrp="1"/>
          </p:cNvSpPr>
          <p:nvPr>
            <p:ph idx="1"/>
          </p:nvPr>
        </p:nvSpPr>
        <p:spPr>
          <a:xfrm>
            <a:off x="216567" y="1009644"/>
            <a:ext cx="8709719" cy="5290319"/>
          </a:xfrm>
        </p:spPr>
        <p:txBody>
          <a:bodyPr vert="horz" lIns="91440" tIns="45720" rIns="91440" bIns="45720" rtlCol="0" anchor="t">
            <a:normAutofit/>
          </a:bodyPr>
          <a:lstStyle/>
          <a:p>
            <a:pPr marL="0" indent="0">
              <a:buNone/>
            </a:pPr>
            <a:r>
              <a:rPr lang="en-US" sz="2400" err="1">
                <a:latin typeface="Arial"/>
                <a:cs typeface="Arial"/>
              </a:rPr>
              <a:t>Một</a:t>
            </a:r>
            <a:r>
              <a:rPr lang="en-US" sz="2400">
                <a:latin typeface="Arial"/>
                <a:cs typeface="Arial"/>
              </a:rPr>
              <a:t> </a:t>
            </a:r>
            <a:r>
              <a:rPr lang="en-US" sz="2400" err="1">
                <a:latin typeface="Arial"/>
                <a:cs typeface="Arial"/>
              </a:rPr>
              <a:t>số</a:t>
            </a:r>
            <a:r>
              <a:rPr lang="en-US" sz="2400">
                <a:latin typeface="Arial"/>
                <a:cs typeface="Arial"/>
              </a:rPr>
              <a:t> </a:t>
            </a:r>
            <a:r>
              <a:rPr lang="en-US" sz="2400" err="1">
                <a:latin typeface="Arial"/>
                <a:cs typeface="Arial"/>
              </a:rPr>
              <a:t>thông</a:t>
            </a:r>
            <a:r>
              <a:rPr lang="en-US" sz="2400">
                <a:latin typeface="Arial"/>
                <a:cs typeface="Arial"/>
              </a:rPr>
              <a:t> </a:t>
            </a:r>
            <a:r>
              <a:rPr lang="en-US" sz="2400" err="1">
                <a:latin typeface="Arial"/>
                <a:cs typeface="Arial"/>
              </a:rPr>
              <a:t>số</a:t>
            </a:r>
            <a:r>
              <a:rPr lang="en-US" sz="2400">
                <a:latin typeface="Arial"/>
                <a:cs typeface="Arial"/>
              </a:rPr>
              <a:t> </a:t>
            </a:r>
            <a:r>
              <a:rPr lang="en-US" sz="2400" err="1">
                <a:latin typeface="Arial"/>
                <a:cs typeface="Arial"/>
              </a:rPr>
              <a:t>cài</a:t>
            </a:r>
            <a:r>
              <a:rPr lang="en-US" sz="2400">
                <a:latin typeface="Arial"/>
                <a:cs typeface="Arial"/>
              </a:rPr>
              <a:t> </a:t>
            </a:r>
            <a:r>
              <a:rPr lang="en-US" sz="2400" err="1">
                <a:latin typeface="Arial"/>
                <a:cs typeface="Arial"/>
              </a:rPr>
              <a:t>đặt</a:t>
            </a:r>
            <a:r>
              <a:rPr lang="en-US" sz="2400">
                <a:latin typeface="Arial"/>
                <a:cs typeface="Arial"/>
              </a:rPr>
              <a:t>:</a:t>
            </a:r>
          </a:p>
          <a:p>
            <a:r>
              <a:rPr lang="en-US" sz="2400" err="1">
                <a:latin typeface="Arial"/>
                <a:cs typeface="Arial"/>
              </a:rPr>
              <a:t>mworking_sample_count</a:t>
            </a:r>
            <a:r>
              <a:rPr lang="en-US" sz="2400">
                <a:latin typeface="Arial"/>
                <a:cs typeface="Arial"/>
              </a:rPr>
              <a:t> = 100 </a:t>
            </a:r>
            <a:endParaRPr lang="en-US" sz="2400"/>
          </a:p>
          <a:p>
            <a:r>
              <a:rPr lang="en-US" sz="2400" err="1">
                <a:latin typeface="Arial"/>
                <a:cs typeface="Arial"/>
              </a:rPr>
              <a:t>max_pull</a:t>
            </a:r>
            <a:r>
              <a:rPr lang="en-US" sz="2400">
                <a:latin typeface="Arial"/>
                <a:cs typeface="Arial"/>
              </a:rPr>
              <a:t> = 60 </a:t>
            </a:r>
          </a:p>
          <a:p>
            <a:r>
              <a:rPr lang="en-US" sz="2400" err="1">
                <a:latin typeface="Arial"/>
                <a:cs typeface="Arial"/>
              </a:rPr>
              <a:t>max_length</a:t>
            </a:r>
            <a:r>
              <a:rPr lang="en-US" sz="2400">
                <a:latin typeface="Arial"/>
                <a:cs typeface="Arial"/>
              </a:rPr>
              <a:t> = 10 </a:t>
            </a:r>
            <a:endParaRPr lang="en-US"/>
          </a:p>
          <a:p>
            <a:r>
              <a:rPr lang="en-US" sz="2400" err="1">
                <a:latin typeface="Arial"/>
                <a:cs typeface="Arial"/>
              </a:rPr>
              <a:t>smallest_section_size</a:t>
            </a:r>
            <a:r>
              <a:rPr lang="en-US" sz="2400">
                <a:latin typeface="Arial"/>
                <a:cs typeface="Arial"/>
              </a:rPr>
              <a:t> = 512 </a:t>
            </a:r>
            <a:endParaRPr lang="en-US" sz="2400"/>
          </a:p>
          <a:p>
            <a:r>
              <a:rPr lang="en-US" sz="2400" err="1">
                <a:latin typeface="Arial"/>
                <a:cs typeface="Arial"/>
              </a:rPr>
              <a:t>largest_section_size</a:t>
            </a:r>
            <a:r>
              <a:rPr lang="en-US" sz="2400">
                <a:latin typeface="Arial"/>
                <a:cs typeface="Arial"/>
              </a:rPr>
              <a:t> = 10485760 </a:t>
            </a:r>
            <a:endParaRPr lang="en-US" sz="2400"/>
          </a:p>
          <a:p>
            <a:r>
              <a:rPr lang="en-US" sz="2400" err="1">
                <a:latin typeface="Arial"/>
                <a:cs typeface="Arial"/>
              </a:rPr>
              <a:t>thompson_sampling</a:t>
            </a:r>
            <a:r>
              <a:rPr lang="en-US" sz="2400">
                <a:latin typeface="Arial"/>
                <a:cs typeface="Arial"/>
              </a:rPr>
              <a:t> = 1 </a:t>
            </a:r>
            <a:endParaRPr lang="en-US" sz="2400"/>
          </a:p>
          <a:p>
            <a:r>
              <a:rPr lang="en-US" sz="2400" err="1">
                <a:latin typeface="Arial"/>
                <a:cs typeface="Arial"/>
              </a:rPr>
              <a:t>update_parent</a:t>
            </a:r>
            <a:r>
              <a:rPr lang="en-US" sz="2400">
                <a:latin typeface="Arial"/>
                <a:cs typeface="Arial"/>
              </a:rPr>
              <a:t> = 1ax_</a:t>
            </a:r>
          </a:p>
          <a:p>
            <a:pPr marL="0" indent="0">
              <a:buNone/>
            </a:pPr>
            <a:endParaRPr lang="en-US" sz="2400"/>
          </a:p>
          <a:p>
            <a:pPr marL="0" indent="0">
              <a:buNone/>
            </a:pPr>
            <a:endParaRPr lang="en-US" sz="2400"/>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15</a:t>
            </a:fld>
            <a:endParaRPr lang="en-US"/>
          </a:p>
        </p:txBody>
      </p:sp>
      <p:grpSp>
        <p:nvGrpSpPr>
          <p:cNvPr id="104" name="Google Shape;593;p41">
            <a:extLst>
              <a:ext uri="{FF2B5EF4-FFF2-40B4-BE49-F238E27FC236}">
                <a16:creationId xmlns:a16="http://schemas.microsoft.com/office/drawing/2014/main" id="{71834F53-33B1-96C3-7CF6-A44D2C6699CC}"/>
              </a:ext>
            </a:extLst>
          </p:cNvPr>
          <p:cNvGrpSpPr/>
          <p:nvPr/>
        </p:nvGrpSpPr>
        <p:grpSpPr>
          <a:xfrm>
            <a:off x="5658746" y="4372919"/>
            <a:ext cx="2881992" cy="2018998"/>
            <a:chOff x="0" y="1180413"/>
            <a:chExt cx="3706425" cy="2961301"/>
          </a:xfrm>
        </p:grpSpPr>
        <p:grpSp>
          <p:nvGrpSpPr>
            <p:cNvPr id="105" name="Google Shape;594;p41">
              <a:extLst>
                <a:ext uri="{FF2B5EF4-FFF2-40B4-BE49-F238E27FC236}">
                  <a16:creationId xmlns:a16="http://schemas.microsoft.com/office/drawing/2014/main" id="{66EA6AC1-0BDD-7295-F08D-1D99B76C6690}"/>
                </a:ext>
              </a:extLst>
            </p:cNvPr>
            <p:cNvGrpSpPr/>
            <p:nvPr/>
          </p:nvGrpSpPr>
          <p:grpSpPr>
            <a:xfrm>
              <a:off x="713214" y="1180413"/>
              <a:ext cx="2582427" cy="2782667"/>
              <a:chOff x="713214" y="1180413"/>
              <a:chExt cx="2582427" cy="2782667"/>
            </a:xfrm>
          </p:grpSpPr>
          <p:sp>
            <p:nvSpPr>
              <p:cNvPr id="109" name="Google Shape;595;p41">
                <a:extLst>
                  <a:ext uri="{FF2B5EF4-FFF2-40B4-BE49-F238E27FC236}">
                    <a16:creationId xmlns:a16="http://schemas.microsoft.com/office/drawing/2014/main" id="{6233D249-0FFD-8B17-7A41-80411E1F34C7}"/>
                  </a:ext>
                </a:extLst>
              </p:cNvPr>
              <p:cNvSpPr/>
              <p:nvPr/>
            </p:nvSpPr>
            <p:spPr>
              <a:xfrm>
                <a:off x="2478589" y="1342508"/>
                <a:ext cx="817052" cy="762158"/>
              </a:xfrm>
              <a:custGeom>
                <a:avLst/>
                <a:gdLst/>
                <a:ahLst/>
                <a:cxnLst/>
                <a:rect l="l" t="t" r="r" b="b"/>
                <a:pathLst>
                  <a:path w="18635" h="17383" extrusionOk="0">
                    <a:moveTo>
                      <a:pt x="0" y="0"/>
                    </a:moveTo>
                    <a:lnTo>
                      <a:pt x="0" y="17382"/>
                    </a:lnTo>
                    <a:lnTo>
                      <a:pt x="18635" y="17382"/>
                    </a:lnTo>
                    <a:lnTo>
                      <a:pt x="186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96;p41">
                <a:extLst>
                  <a:ext uri="{FF2B5EF4-FFF2-40B4-BE49-F238E27FC236}">
                    <a16:creationId xmlns:a16="http://schemas.microsoft.com/office/drawing/2014/main" id="{70D364FC-B87E-38DC-6F64-AD829EEA0A5C}"/>
                  </a:ext>
                </a:extLst>
              </p:cNvPr>
              <p:cNvSpPr/>
              <p:nvPr/>
            </p:nvSpPr>
            <p:spPr>
              <a:xfrm>
                <a:off x="2478589" y="1342508"/>
                <a:ext cx="817052" cy="80412"/>
              </a:xfrm>
              <a:custGeom>
                <a:avLst/>
                <a:gdLst/>
                <a:ahLst/>
                <a:cxnLst/>
                <a:rect l="l" t="t" r="r" b="b"/>
                <a:pathLst>
                  <a:path w="18635" h="1834" extrusionOk="0">
                    <a:moveTo>
                      <a:pt x="0" y="0"/>
                    </a:moveTo>
                    <a:lnTo>
                      <a:pt x="0" y="1833"/>
                    </a:lnTo>
                    <a:lnTo>
                      <a:pt x="18635" y="1833"/>
                    </a:lnTo>
                    <a:lnTo>
                      <a:pt x="18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97;p41">
                <a:extLst>
                  <a:ext uri="{FF2B5EF4-FFF2-40B4-BE49-F238E27FC236}">
                    <a16:creationId xmlns:a16="http://schemas.microsoft.com/office/drawing/2014/main" id="{35405706-10B3-E983-4394-D8D20ADCB1F3}"/>
                  </a:ext>
                </a:extLst>
              </p:cNvPr>
              <p:cNvSpPr/>
              <p:nvPr/>
            </p:nvSpPr>
            <p:spPr>
              <a:xfrm>
                <a:off x="3089350" y="1368596"/>
                <a:ext cx="29508" cy="30209"/>
              </a:xfrm>
              <a:custGeom>
                <a:avLst/>
                <a:gdLst/>
                <a:ahLst/>
                <a:cxnLst/>
                <a:rect l="l" t="t" r="r" b="b"/>
                <a:pathLst>
                  <a:path w="673" h="689" extrusionOk="0">
                    <a:moveTo>
                      <a:pt x="336" y="1"/>
                    </a:moveTo>
                    <a:cubicBezTo>
                      <a:pt x="153" y="1"/>
                      <a:pt x="0" y="154"/>
                      <a:pt x="0" y="352"/>
                    </a:cubicBezTo>
                    <a:cubicBezTo>
                      <a:pt x="0" y="536"/>
                      <a:pt x="153" y="688"/>
                      <a:pt x="336" y="688"/>
                    </a:cubicBezTo>
                    <a:cubicBezTo>
                      <a:pt x="520" y="688"/>
                      <a:pt x="672" y="536"/>
                      <a:pt x="672" y="352"/>
                    </a:cubicBezTo>
                    <a:cubicBezTo>
                      <a:pt x="672" y="154"/>
                      <a:pt x="520" y="1"/>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98;p41">
                <a:extLst>
                  <a:ext uri="{FF2B5EF4-FFF2-40B4-BE49-F238E27FC236}">
                    <a16:creationId xmlns:a16="http://schemas.microsoft.com/office/drawing/2014/main" id="{D98B2FF1-1C26-DD21-3DAA-01B85C3BB3CA}"/>
                  </a:ext>
                </a:extLst>
              </p:cNvPr>
              <p:cNvSpPr/>
              <p:nvPr/>
            </p:nvSpPr>
            <p:spPr>
              <a:xfrm>
                <a:off x="3150952" y="1368596"/>
                <a:ext cx="29508" cy="30209"/>
              </a:xfrm>
              <a:custGeom>
                <a:avLst/>
                <a:gdLst/>
                <a:ahLst/>
                <a:cxnLst/>
                <a:rect l="l" t="t" r="r" b="b"/>
                <a:pathLst>
                  <a:path w="673" h="689" extrusionOk="0">
                    <a:moveTo>
                      <a:pt x="337" y="1"/>
                    </a:moveTo>
                    <a:cubicBezTo>
                      <a:pt x="153" y="1"/>
                      <a:pt x="1" y="154"/>
                      <a:pt x="1" y="352"/>
                    </a:cubicBezTo>
                    <a:cubicBezTo>
                      <a:pt x="1" y="536"/>
                      <a:pt x="153" y="688"/>
                      <a:pt x="337" y="688"/>
                    </a:cubicBezTo>
                    <a:cubicBezTo>
                      <a:pt x="520" y="688"/>
                      <a:pt x="673" y="536"/>
                      <a:pt x="673" y="352"/>
                    </a:cubicBezTo>
                    <a:cubicBezTo>
                      <a:pt x="673" y="154"/>
                      <a:pt x="520" y="16"/>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99;p41">
                <a:extLst>
                  <a:ext uri="{FF2B5EF4-FFF2-40B4-BE49-F238E27FC236}">
                    <a16:creationId xmlns:a16="http://schemas.microsoft.com/office/drawing/2014/main" id="{0C30C237-BC96-8AC0-90AF-C62798BBDEF3}"/>
                  </a:ext>
                </a:extLst>
              </p:cNvPr>
              <p:cNvSpPr/>
              <p:nvPr/>
            </p:nvSpPr>
            <p:spPr>
              <a:xfrm>
                <a:off x="3208564" y="1370613"/>
                <a:ext cx="29508" cy="29508"/>
              </a:xfrm>
              <a:custGeom>
                <a:avLst/>
                <a:gdLst/>
                <a:ahLst/>
                <a:cxnLst/>
                <a:rect l="l" t="t" r="r" b="b"/>
                <a:pathLst>
                  <a:path w="673" h="673" extrusionOk="0">
                    <a:moveTo>
                      <a:pt x="336" y="1"/>
                    </a:moveTo>
                    <a:cubicBezTo>
                      <a:pt x="138" y="1"/>
                      <a:pt x="0" y="153"/>
                      <a:pt x="0" y="337"/>
                    </a:cubicBezTo>
                    <a:cubicBezTo>
                      <a:pt x="0" y="520"/>
                      <a:pt x="138" y="673"/>
                      <a:pt x="336" y="673"/>
                    </a:cubicBezTo>
                    <a:cubicBezTo>
                      <a:pt x="519" y="673"/>
                      <a:pt x="672" y="520"/>
                      <a:pt x="672" y="337"/>
                    </a:cubicBezTo>
                    <a:cubicBezTo>
                      <a:pt x="672" y="153"/>
                      <a:pt x="519" y="1"/>
                      <a:pt x="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00;p41">
                <a:extLst>
                  <a:ext uri="{FF2B5EF4-FFF2-40B4-BE49-F238E27FC236}">
                    <a16:creationId xmlns:a16="http://schemas.microsoft.com/office/drawing/2014/main" id="{757E1F6A-7D49-D6E0-891E-F233A464DAEB}"/>
                  </a:ext>
                </a:extLst>
              </p:cNvPr>
              <p:cNvSpPr/>
              <p:nvPr/>
            </p:nvSpPr>
            <p:spPr>
              <a:xfrm>
                <a:off x="2623891" y="1497851"/>
                <a:ext cx="115926" cy="10084"/>
              </a:xfrm>
              <a:custGeom>
                <a:avLst/>
                <a:gdLst/>
                <a:ahLst/>
                <a:cxnLst/>
                <a:rect l="l" t="t" r="r" b="b"/>
                <a:pathLst>
                  <a:path w="2644" h="230" extrusionOk="0">
                    <a:moveTo>
                      <a:pt x="1" y="1"/>
                    </a:moveTo>
                    <a:lnTo>
                      <a:pt x="1" y="230"/>
                    </a:lnTo>
                    <a:lnTo>
                      <a:pt x="2643" y="230"/>
                    </a:lnTo>
                    <a:lnTo>
                      <a:pt x="2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01;p41">
                <a:extLst>
                  <a:ext uri="{FF2B5EF4-FFF2-40B4-BE49-F238E27FC236}">
                    <a16:creationId xmlns:a16="http://schemas.microsoft.com/office/drawing/2014/main" id="{43B4B91E-C735-C11C-804D-4E9A4EF5EFAA}"/>
                  </a:ext>
                </a:extLst>
              </p:cNvPr>
              <p:cNvSpPr/>
              <p:nvPr/>
            </p:nvSpPr>
            <p:spPr>
              <a:xfrm>
                <a:off x="2759854" y="1497851"/>
                <a:ext cx="115882" cy="10084"/>
              </a:xfrm>
              <a:custGeom>
                <a:avLst/>
                <a:gdLst/>
                <a:ahLst/>
                <a:cxnLst/>
                <a:rect l="l" t="t" r="r" b="b"/>
                <a:pathLst>
                  <a:path w="2643" h="230" extrusionOk="0">
                    <a:moveTo>
                      <a:pt x="0" y="1"/>
                    </a:moveTo>
                    <a:lnTo>
                      <a:pt x="0" y="230"/>
                    </a:lnTo>
                    <a:lnTo>
                      <a:pt x="2643" y="230"/>
                    </a:lnTo>
                    <a:lnTo>
                      <a:pt x="2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02;p41">
                <a:extLst>
                  <a:ext uri="{FF2B5EF4-FFF2-40B4-BE49-F238E27FC236}">
                    <a16:creationId xmlns:a16="http://schemas.microsoft.com/office/drawing/2014/main" id="{0155EBBD-1B77-348F-C0D1-96ACEF604FBA}"/>
                  </a:ext>
                </a:extLst>
              </p:cNvPr>
              <p:cNvSpPr/>
              <p:nvPr/>
            </p:nvSpPr>
            <p:spPr>
              <a:xfrm>
                <a:off x="2659406" y="1550772"/>
                <a:ext cx="179501" cy="9427"/>
              </a:xfrm>
              <a:custGeom>
                <a:avLst/>
                <a:gdLst/>
                <a:ahLst/>
                <a:cxnLst/>
                <a:rect l="l" t="t" r="r" b="b"/>
                <a:pathLst>
                  <a:path w="4094" h="215" extrusionOk="0">
                    <a:moveTo>
                      <a:pt x="0" y="0"/>
                    </a:moveTo>
                    <a:lnTo>
                      <a:pt x="0" y="214"/>
                    </a:lnTo>
                    <a:lnTo>
                      <a:pt x="4094" y="214"/>
                    </a:lnTo>
                    <a:lnTo>
                      <a:pt x="4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03;p41">
                <a:extLst>
                  <a:ext uri="{FF2B5EF4-FFF2-40B4-BE49-F238E27FC236}">
                    <a16:creationId xmlns:a16="http://schemas.microsoft.com/office/drawing/2014/main" id="{09D77470-A773-B2BC-4478-7F1D8C2BBB9F}"/>
                  </a:ext>
                </a:extLst>
              </p:cNvPr>
              <p:cNvSpPr/>
              <p:nvPr/>
            </p:nvSpPr>
            <p:spPr>
              <a:xfrm>
                <a:off x="2869029" y="1550772"/>
                <a:ext cx="91110" cy="9427"/>
              </a:xfrm>
              <a:custGeom>
                <a:avLst/>
                <a:gdLst/>
                <a:ahLst/>
                <a:cxnLst/>
                <a:rect l="l" t="t" r="r" b="b"/>
                <a:pathLst>
                  <a:path w="2078" h="215" extrusionOk="0">
                    <a:moveTo>
                      <a:pt x="0" y="0"/>
                    </a:moveTo>
                    <a:lnTo>
                      <a:pt x="0" y="214"/>
                    </a:lnTo>
                    <a:lnTo>
                      <a:pt x="2077" y="214"/>
                    </a:lnTo>
                    <a:lnTo>
                      <a:pt x="2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04;p41">
                <a:extLst>
                  <a:ext uri="{FF2B5EF4-FFF2-40B4-BE49-F238E27FC236}">
                    <a16:creationId xmlns:a16="http://schemas.microsoft.com/office/drawing/2014/main" id="{B10ADFD8-AE57-436A-C53F-7B2CA65C0EC4}"/>
                  </a:ext>
                </a:extLst>
              </p:cNvPr>
              <p:cNvSpPr/>
              <p:nvPr/>
            </p:nvSpPr>
            <p:spPr>
              <a:xfrm>
                <a:off x="2721665" y="1602991"/>
                <a:ext cx="79096" cy="9427"/>
              </a:xfrm>
              <a:custGeom>
                <a:avLst/>
                <a:gdLst/>
                <a:ahLst/>
                <a:cxnLst/>
                <a:rect l="l" t="t" r="r" b="b"/>
                <a:pathLst>
                  <a:path w="1804" h="215" extrusionOk="0">
                    <a:moveTo>
                      <a:pt x="1" y="1"/>
                    </a:moveTo>
                    <a:lnTo>
                      <a:pt x="1" y="215"/>
                    </a:lnTo>
                    <a:lnTo>
                      <a:pt x="1803" y="215"/>
                    </a:lnTo>
                    <a:lnTo>
                      <a:pt x="18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05;p41">
                <a:extLst>
                  <a:ext uri="{FF2B5EF4-FFF2-40B4-BE49-F238E27FC236}">
                    <a16:creationId xmlns:a16="http://schemas.microsoft.com/office/drawing/2014/main" id="{43F09642-2905-9552-D6FB-B52A06F5D192}"/>
                  </a:ext>
                </a:extLst>
              </p:cNvPr>
              <p:cNvSpPr/>
              <p:nvPr/>
            </p:nvSpPr>
            <p:spPr>
              <a:xfrm>
                <a:off x="2846229" y="1602991"/>
                <a:ext cx="261229" cy="9427"/>
              </a:xfrm>
              <a:custGeom>
                <a:avLst/>
                <a:gdLst/>
                <a:ahLst/>
                <a:cxnLst/>
                <a:rect l="l" t="t" r="r" b="b"/>
                <a:pathLst>
                  <a:path w="5958" h="215" extrusionOk="0">
                    <a:moveTo>
                      <a:pt x="1" y="1"/>
                    </a:moveTo>
                    <a:lnTo>
                      <a:pt x="1" y="215"/>
                    </a:lnTo>
                    <a:lnTo>
                      <a:pt x="5958" y="215"/>
                    </a:lnTo>
                    <a:lnTo>
                      <a:pt x="5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06;p41">
                <a:extLst>
                  <a:ext uri="{FF2B5EF4-FFF2-40B4-BE49-F238E27FC236}">
                    <a16:creationId xmlns:a16="http://schemas.microsoft.com/office/drawing/2014/main" id="{E3AAD777-7A3D-2ED2-6B1A-E3646AC6E1B5}"/>
                  </a:ext>
                </a:extLst>
              </p:cNvPr>
              <p:cNvSpPr/>
              <p:nvPr/>
            </p:nvSpPr>
            <p:spPr>
              <a:xfrm>
                <a:off x="2783268" y="1655255"/>
                <a:ext cx="298760" cy="9427"/>
              </a:xfrm>
              <a:custGeom>
                <a:avLst/>
                <a:gdLst/>
                <a:ahLst/>
                <a:cxnLst/>
                <a:rect l="l" t="t" r="r" b="b"/>
                <a:pathLst>
                  <a:path w="6814" h="215" extrusionOk="0">
                    <a:moveTo>
                      <a:pt x="1" y="0"/>
                    </a:moveTo>
                    <a:lnTo>
                      <a:pt x="1" y="214"/>
                    </a:lnTo>
                    <a:lnTo>
                      <a:pt x="6813" y="214"/>
                    </a:lnTo>
                    <a:lnTo>
                      <a:pt x="68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07;p41">
                <a:extLst>
                  <a:ext uri="{FF2B5EF4-FFF2-40B4-BE49-F238E27FC236}">
                    <a16:creationId xmlns:a16="http://schemas.microsoft.com/office/drawing/2014/main" id="{35712FB4-C04D-9280-DF95-162F863B9149}"/>
                  </a:ext>
                </a:extLst>
              </p:cNvPr>
              <p:cNvSpPr/>
              <p:nvPr/>
            </p:nvSpPr>
            <p:spPr>
              <a:xfrm>
                <a:off x="2708293" y="1707474"/>
                <a:ext cx="92469" cy="10084"/>
              </a:xfrm>
              <a:custGeom>
                <a:avLst/>
                <a:gdLst/>
                <a:ahLst/>
                <a:cxnLst/>
                <a:rect l="l" t="t" r="r" b="b"/>
                <a:pathLst>
                  <a:path w="2109" h="230" extrusionOk="0">
                    <a:moveTo>
                      <a:pt x="0" y="1"/>
                    </a:moveTo>
                    <a:lnTo>
                      <a:pt x="0" y="230"/>
                    </a:lnTo>
                    <a:lnTo>
                      <a:pt x="2108" y="230"/>
                    </a:lnTo>
                    <a:lnTo>
                      <a:pt x="21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08;p41">
                <a:extLst>
                  <a:ext uri="{FF2B5EF4-FFF2-40B4-BE49-F238E27FC236}">
                    <a16:creationId xmlns:a16="http://schemas.microsoft.com/office/drawing/2014/main" id="{D53F29F7-4BDC-4433-FF24-C607B0FAD2C0}"/>
                  </a:ext>
                </a:extLst>
              </p:cNvPr>
              <p:cNvSpPr/>
              <p:nvPr/>
            </p:nvSpPr>
            <p:spPr>
              <a:xfrm>
                <a:off x="2839565" y="1707474"/>
                <a:ext cx="91768" cy="10084"/>
              </a:xfrm>
              <a:custGeom>
                <a:avLst/>
                <a:gdLst/>
                <a:ahLst/>
                <a:cxnLst/>
                <a:rect l="l" t="t" r="r" b="b"/>
                <a:pathLst>
                  <a:path w="2093" h="230" extrusionOk="0">
                    <a:moveTo>
                      <a:pt x="0" y="1"/>
                    </a:moveTo>
                    <a:lnTo>
                      <a:pt x="0" y="230"/>
                    </a:lnTo>
                    <a:lnTo>
                      <a:pt x="2093" y="230"/>
                    </a:lnTo>
                    <a:lnTo>
                      <a:pt x="20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09;p41">
                <a:extLst>
                  <a:ext uri="{FF2B5EF4-FFF2-40B4-BE49-F238E27FC236}">
                    <a16:creationId xmlns:a16="http://schemas.microsoft.com/office/drawing/2014/main" id="{285551E8-C8BC-8317-9E57-A72456164DBA}"/>
                  </a:ext>
                </a:extLst>
              </p:cNvPr>
              <p:cNvSpPr/>
              <p:nvPr/>
            </p:nvSpPr>
            <p:spPr>
              <a:xfrm>
                <a:off x="2623891" y="1979357"/>
                <a:ext cx="133990" cy="9427"/>
              </a:xfrm>
              <a:custGeom>
                <a:avLst/>
                <a:gdLst/>
                <a:ahLst/>
                <a:cxnLst/>
                <a:rect l="l" t="t" r="r" b="b"/>
                <a:pathLst>
                  <a:path w="3056" h="215" extrusionOk="0">
                    <a:moveTo>
                      <a:pt x="1" y="1"/>
                    </a:moveTo>
                    <a:lnTo>
                      <a:pt x="1" y="215"/>
                    </a:lnTo>
                    <a:lnTo>
                      <a:pt x="3056" y="215"/>
                    </a:lnTo>
                    <a:lnTo>
                      <a:pt x="3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10;p41">
                <a:extLst>
                  <a:ext uri="{FF2B5EF4-FFF2-40B4-BE49-F238E27FC236}">
                    <a16:creationId xmlns:a16="http://schemas.microsoft.com/office/drawing/2014/main" id="{B9378D42-6395-2DFA-3DF4-B433EA9AC07A}"/>
                  </a:ext>
                </a:extLst>
              </p:cNvPr>
              <p:cNvSpPr/>
              <p:nvPr/>
            </p:nvSpPr>
            <p:spPr>
              <a:xfrm>
                <a:off x="2804708" y="1979357"/>
                <a:ext cx="133333" cy="9427"/>
              </a:xfrm>
              <a:custGeom>
                <a:avLst/>
                <a:gdLst/>
                <a:ahLst/>
                <a:cxnLst/>
                <a:rect l="l" t="t" r="r" b="b"/>
                <a:pathLst>
                  <a:path w="3041" h="215" extrusionOk="0">
                    <a:moveTo>
                      <a:pt x="1" y="1"/>
                    </a:moveTo>
                    <a:lnTo>
                      <a:pt x="1" y="215"/>
                    </a:lnTo>
                    <a:lnTo>
                      <a:pt x="3040" y="215"/>
                    </a:lnTo>
                    <a:lnTo>
                      <a:pt x="30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11;p41">
                <a:extLst>
                  <a:ext uri="{FF2B5EF4-FFF2-40B4-BE49-F238E27FC236}">
                    <a16:creationId xmlns:a16="http://schemas.microsoft.com/office/drawing/2014/main" id="{EF9E1C92-5174-0C80-D979-52A83131D44F}"/>
                  </a:ext>
                </a:extLst>
              </p:cNvPr>
              <p:cNvSpPr/>
              <p:nvPr/>
            </p:nvSpPr>
            <p:spPr>
              <a:xfrm>
                <a:off x="2980176" y="1979357"/>
                <a:ext cx="133990" cy="9427"/>
              </a:xfrm>
              <a:custGeom>
                <a:avLst/>
                <a:gdLst/>
                <a:ahLst/>
                <a:cxnLst/>
                <a:rect l="l" t="t" r="r" b="b"/>
                <a:pathLst>
                  <a:path w="3056" h="215" extrusionOk="0">
                    <a:moveTo>
                      <a:pt x="1" y="1"/>
                    </a:moveTo>
                    <a:lnTo>
                      <a:pt x="1" y="215"/>
                    </a:lnTo>
                    <a:lnTo>
                      <a:pt x="3055" y="215"/>
                    </a:lnTo>
                    <a:lnTo>
                      <a:pt x="30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12;p41">
                <a:extLst>
                  <a:ext uri="{FF2B5EF4-FFF2-40B4-BE49-F238E27FC236}">
                    <a16:creationId xmlns:a16="http://schemas.microsoft.com/office/drawing/2014/main" id="{8A248BC2-C859-3FF5-6AB8-489E1344A1CD}"/>
                  </a:ext>
                </a:extLst>
              </p:cNvPr>
              <p:cNvSpPr/>
              <p:nvPr/>
            </p:nvSpPr>
            <p:spPr>
              <a:xfrm>
                <a:off x="2659406" y="1927138"/>
                <a:ext cx="261886" cy="9427"/>
              </a:xfrm>
              <a:custGeom>
                <a:avLst/>
                <a:gdLst/>
                <a:ahLst/>
                <a:cxnLst/>
                <a:rect l="l" t="t" r="r" b="b"/>
                <a:pathLst>
                  <a:path w="5973" h="215" extrusionOk="0">
                    <a:moveTo>
                      <a:pt x="0" y="1"/>
                    </a:moveTo>
                    <a:lnTo>
                      <a:pt x="0" y="214"/>
                    </a:lnTo>
                    <a:lnTo>
                      <a:pt x="5972" y="214"/>
                    </a:lnTo>
                    <a:lnTo>
                      <a:pt x="59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13;p41">
                <a:extLst>
                  <a:ext uri="{FF2B5EF4-FFF2-40B4-BE49-F238E27FC236}">
                    <a16:creationId xmlns:a16="http://schemas.microsoft.com/office/drawing/2014/main" id="{D86D00B5-3B50-F895-EEF1-296845B93F10}"/>
                  </a:ext>
                </a:extLst>
              </p:cNvPr>
              <p:cNvSpPr/>
              <p:nvPr/>
            </p:nvSpPr>
            <p:spPr>
              <a:xfrm>
                <a:off x="2962111" y="1927138"/>
                <a:ext cx="261229" cy="9427"/>
              </a:xfrm>
              <a:custGeom>
                <a:avLst/>
                <a:gdLst/>
                <a:ahLst/>
                <a:cxnLst/>
                <a:rect l="l" t="t" r="r" b="b"/>
                <a:pathLst>
                  <a:path w="5958" h="215" extrusionOk="0">
                    <a:moveTo>
                      <a:pt x="0" y="1"/>
                    </a:moveTo>
                    <a:lnTo>
                      <a:pt x="0" y="214"/>
                    </a:lnTo>
                    <a:lnTo>
                      <a:pt x="5957" y="214"/>
                    </a:lnTo>
                    <a:lnTo>
                      <a:pt x="59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14;p41">
                <a:extLst>
                  <a:ext uri="{FF2B5EF4-FFF2-40B4-BE49-F238E27FC236}">
                    <a16:creationId xmlns:a16="http://schemas.microsoft.com/office/drawing/2014/main" id="{497C1E6C-D24F-54E6-ADD6-84FCDDF69D50}"/>
                  </a:ext>
                </a:extLst>
              </p:cNvPr>
              <p:cNvSpPr/>
              <p:nvPr/>
            </p:nvSpPr>
            <p:spPr>
              <a:xfrm>
                <a:off x="2721665" y="1874217"/>
                <a:ext cx="259913" cy="10128"/>
              </a:xfrm>
              <a:custGeom>
                <a:avLst/>
                <a:gdLst/>
                <a:ahLst/>
                <a:cxnLst/>
                <a:rect l="l" t="t" r="r" b="b"/>
                <a:pathLst>
                  <a:path w="5928" h="231" extrusionOk="0">
                    <a:moveTo>
                      <a:pt x="1" y="1"/>
                    </a:moveTo>
                    <a:lnTo>
                      <a:pt x="1" y="230"/>
                    </a:lnTo>
                    <a:lnTo>
                      <a:pt x="5927" y="230"/>
                    </a:lnTo>
                    <a:lnTo>
                      <a:pt x="59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15;p41">
                <a:extLst>
                  <a:ext uri="{FF2B5EF4-FFF2-40B4-BE49-F238E27FC236}">
                    <a16:creationId xmlns:a16="http://schemas.microsoft.com/office/drawing/2014/main" id="{512EF7B1-8458-BF94-B184-710200387BBB}"/>
                  </a:ext>
                </a:extLst>
              </p:cNvPr>
              <p:cNvSpPr/>
              <p:nvPr/>
            </p:nvSpPr>
            <p:spPr>
              <a:xfrm>
                <a:off x="3003633" y="1874217"/>
                <a:ext cx="72344" cy="10128"/>
              </a:xfrm>
              <a:custGeom>
                <a:avLst/>
                <a:gdLst/>
                <a:ahLst/>
                <a:cxnLst/>
                <a:rect l="l" t="t" r="r" b="b"/>
                <a:pathLst>
                  <a:path w="1650" h="231" extrusionOk="0">
                    <a:moveTo>
                      <a:pt x="0" y="1"/>
                    </a:moveTo>
                    <a:lnTo>
                      <a:pt x="0" y="230"/>
                    </a:lnTo>
                    <a:lnTo>
                      <a:pt x="1650" y="230"/>
                    </a:lnTo>
                    <a:lnTo>
                      <a:pt x="1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16;p41">
                <a:extLst>
                  <a:ext uri="{FF2B5EF4-FFF2-40B4-BE49-F238E27FC236}">
                    <a16:creationId xmlns:a16="http://schemas.microsoft.com/office/drawing/2014/main" id="{D749587D-96A2-A84F-95D6-125F3A342FA1}"/>
                  </a:ext>
                </a:extLst>
              </p:cNvPr>
              <p:cNvSpPr/>
              <p:nvPr/>
            </p:nvSpPr>
            <p:spPr>
              <a:xfrm>
                <a:off x="2704917" y="1821997"/>
                <a:ext cx="97818" cy="10084"/>
              </a:xfrm>
              <a:custGeom>
                <a:avLst/>
                <a:gdLst/>
                <a:ahLst/>
                <a:cxnLst/>
                <a:rect l="l" t="t" r="r" b="b"/>
                <a:pathLst>
                  <a:path w="2231" h="230" extrusionOk="0">
                    <a:moveTo>
                      <a:pt x="1" y="1"/>
                    </a:moveTo>
                    <a:lnTo>
                      <a:pt x="1" y="230"/>
                    </a:lnTo>
                    <a:lnTo>
                      <a:pt x="2231" y="230"/>
                    </a:lnTo>
                    <a:lnTo>
                      <a:pt x="22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17;p41">
                <a:extLst>
                  <a:ext uri="{FF2B5EF4-FFF2-40B4-BE49-F238E27FC236}">
                    <a16:creationId xmlns:a16="http://schemas.microsoft.com/office/drawing/2014/main" id="{35292DC1-429F-3B63-BD6E-D70FD68CBB99}"/>
                  </a:ext>
                </a:extLst>
              </p:cNvPr>
              <p:cNvSpPr/>
              <p:nvPr/>
            </p:nvSpPr>
            <p:spPr>
              <a:xfrm>
                <a:off x="2854297" y="1821997"/>
                <a:ext cx="97818" cy="10084"/>
              </a:xfrm>
              <a:custGeom>
                <a:avLst/>
                <a:gdLst/>
                <a:ahLst/>
                <a:cxnLst/>
                <a:rect l="l" t="t" r="r" b="b"/>
                <a:pathLst>
                  <a:path w="2231" h="230" extrusionOk="0">
                    <a:moveTo>
                      <a:pt x="0" y="1"/>
                    </a:moveTo>
                    <a:lnTo>
                      <a:pt x="0" y="230"/>
                    </a:lnTo>
                    <a:lnTo>
                      <a:pt x="2230" y="230"/>
                    </a:lnTo>
                    <a:lnTo>
                      <a:pt x="22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18;p41">
                <a:extLst>
                  <a:ext uri="{FF2B5EF4-FFF2-40B4-BE49-F238E27FC236}">
                    <a16:creationId xmlns:a16="http://schemas.microsoft.com/office/drawing/2014/main" id="{C24535EB-AD1B-FE7D-26DA-7AF88CB653DC}"/>
                  </a:ext>
                </a:extLst>
              </p:cNvPr>
              <p:cNvSpPr/>
              <p:nvPr/>
            </p:nvSpPr>
            <p:spPr>
              <a:xfrm>
                <a:off x="3014989" y="1821997"/>
                <a:ext cx="97818" cy="10084"/>
              </a:xfrm>
              <a:custGeom>
                <a:avLst/>
                <a:gdLst/>
                <a:ahLst/>
                <a:cxnLst/>
                <a:rect l="l" t="t" r="r" b="b"/>
                <a:pathLst>
                  <a:path w="2231" h="230" extrusionOk="0">
                    <a:moveTo>
                      <a:pt x="1" y="1"/>
                    </a:moveTo>
                    <a:lnTo>
                      <a:pt x="1" y="230"/>
                    </a:lnTo>
                    <a:lnTo>
                      <a:pt x="2231" y="230"/>
                    </a:lnTo>
                    <a:lnTo>
                      <a:pt x="2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19;p41">
                <a:extLst>
                  <a:ext uri="{FF2B5EF4-FFF2-40B4-BE49-F238E27FC236}">
                    <a16:creationId xmlns:a16="http://schemas.microsoft.com/office/drawing/2014/main" id="{4C3E8C0F-3A58-1CED-2081-FAA481E6D740}"/>
                  </a:ext>
                </a:extLst>
              </p:cNvPr>
              <p:cNvSpPr/>
              <p:nvPr/>
            </p:nvSpPr>
            <p:spPr>
              <a:xfrm>
                <a:off x="2818124" y="1769778"/>
                <a:ext cx="137323" cy="10084"/>
              </a:xfrm>
              <a:custGeom>
                <a:avLst/>
                <a:gdLst/>
                <a:ahLst/>
                <a:cxnLst/>
                <a:rect l="l" t="t" r="r" b="b"/>
                <a:pathLst>
                  <a:path w="3132" h="230" extrusionOk="0">
                    <a:moveTo>
                      <a:pt x="0" y="0"/>
                    </a:moveTo>
                    <a:lnTo>
                      <a:pt x="0" y="229"/>
                    </a:lnTo>
                    <a:lnTo>
                      <a:pt x="3131" y="229"/>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20;p41">
                <a:extLst>
                  <a:ext uri="{FF2B5EF4-FFF2-40B4-BE49-F238E27FC236}">
                    <a16:creationId xmlns:a16="http://schemas.microsoft.com/office/drawing/2014/main" id="{66F9D062-92BA-A467-7B29-979788043AB3}"/>
                  </a:ext>
                </a:extLst>
              </p:cNvPr>
              <p:cNvSpPr/>
              <p:nvPr/>
            </p:nvSpPr>
            <p:spPr>
              <a:xfrm>
                <a:off x="2629942" y="1769778"/>
                <a:ext cx="136665" cy="10084"/>
              </a:xfrm>
              <a:custGeom>
                <a:avLst/>
                <a:gdLst/>
                <a:ahLst/>
                <a:cxnLst/>
                <a:rect l="l" t="t" r="r" b="b"/>
                <a:pathLst>
                  <a:path w="3117" h="230" extrusionOk="0">
                    <a:moveTo>
                      <a:pt x="0" y="0"/>
                    </a:moveTo>
                    <a:lnTo>
                      <a:pt x="0" y="229"/>
                    </a:lnTo>
                    <a:lnTo>
                      <a:pt x="3116" y="229"/>
                    </a:lnTo>
                    <a:lnTo>
                      <a:pt x="3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21;p41">
                <a:extLst>
                  <a:ext uri="{FF2B5EF4-FFF2-40B4-BE49-F238E27FC236}">
                    <a16:creationId xmlns:a16="http://schemas.microsoft.com/office/drawing/2014/main" id="{13818692-C36D-9423-5982-781DCC9D34C7}"/>
                  </a:ext>
                </a:extLst>
              </p:cNvPr>
              <p:cNvSpPr/>
              <p:nvPr/>
            </p:nvSpPr>
            <p:spPr>
              <a:xfrm>
                <a:off x="2548215" y="1488468"/>
                <a:ext cx="12759" cy="12803"/>
              </a:xfrm>
              <a:custGeom>
                <a:avLst/>
                <a:gdLst/>
                <a:ahLst/>
                <a:cxnLst/>
                <a:rect l="l" t="t" r="r" b="b"/>
                <a:pathLst>
                  <a:path w="291" h="292" extrusionOk="0">
                    <a:moveTo>
                      <a:pt x="1" y="1"/>
                    </a:moveTo>
                    <a:lnTo>
                      <a:pt x="1" y="291"/>
                    </a:lnTo>
                    <a:lnTo>
                      <a:pt x="291" y="291"/>
                    </a:lnTo>
                    <a:lnTo>
                      <a:pt x="291"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22;p41">
                <a:extLst>
                  <a:ext uri="{FF2B5EF4-FFF2-40B4-BE49-F238E27FC236}">
                    <a16:creationId xmlns:a16="http://schemas.microsoft.com/office/drawing/2014/main" id="{DBE03275-AD63-168A-5C62-4F54BA27183C}"/>
                  </a:ext>
                </a:extLst>
              </p:cNvPr>
              <p:cNvSpPr/>
              <p:nvPr/>
            </p:nvSpPr>
            <p:spPr>
              <a:xfrm>
                <a:off x="2548215" y="1539372"/>
                <a:ext cx="12759" cy="405873"/>
              </a:xfrm>
              <a:custGeom>
                <a:avLst/>
                <a:gdLst/>
                <a:ahLst/>
                <a:cxnLst/>
                <a:rect l="l" t="t" r="r" b="b"/>
                <a:pathLst>
                  <a:path w="291" h="9257" extrusionOk="0">
                    <a:moveTo>
                      <a:pt x="1" y="1"/>
                    </a:moveTo>
                    <a:lnTo>
                      <a:pt x="1" y="581"/>
                    </a:lnTo>
                    <a:lnTo>
                      <a:pt x="291" y="581"/>
                    </a:lnTo>
                    <a:lnTo>
                      <a:pt x="291" y="1"/>
                    </a:lnTo>
                    <a:close/>
                    <a:moveTo>
                      <a:pt x="1" y="1452"/>
                    </a:moveTo>
                    <a:lnTo>
                      <a:pt x="1" y="2017"/>
                    </a:lnTo>
                    <a:lnTo>
                      <a:pt x="291" y="2017"/>
                    </a:lnTo>
                    <a:lnTo>
                      <a:pt x="291" y="1452"/>
                    </a:lnTo>
                    <a:close/>
                    <a:moveTo>
                      <a:pt x="1" y="2888"/>
                    </a:moveTo>
                    <a:lnTo>
                      <a:pt x="1" y="3468"/>
                    </a:lnTo>
                    <a:lnTo>
                      <a:pt x="291" y="3468"/>
                    </a:lnTo>
                    <a:lnTo>
                      <a:pt x="291" y="2888"/>
                    </a:lnTo>
                    <a:close/>
                    <a:moveTo>
                      <a:pt x="1" y="4339"/>
                    </a:moveTo>
                    <a:lnTo>
                      <a:pt x="1" y="4919"/>
                    </a:lnTo>
                    <a:lnTo>
                      <a:pt x="291" y="4919"/>
                    </a:lnTo>
                    <a:lnTo>
                      <a:pt x="291" y="4339"/>
                    </a:lnTo>
                    <a:close/>
                    <a:moveTo>
                      <a:pt x="1" y="5790"/>
                    </a:moveTo>
                    <a:lnTo>
                      <a:pt x="1" y="6370"/>
                    </a:lnTo>
                    <a:lnTo>
                      <a:pt x="291" y="6370"/>
                    </a:lnTo>
                    <a:lnTo>
                      <a:pt x="291" y="5790"/>
                    </a:lnTo>
                    <a:close/>
                    <a:moveTo>
                      <a:pt x="1" y="7241"/>
                    </a:moveTo>
                    <a:lnTo>
                      <a:pt x="1" y="7806"/>
                    </a:lnTo>
                    <a:lnTo>
                      <a:pt x="291" y="7806"/>
                    </a:lnTo>
                    <a:lnTo>
                      <a:pt x="291" y="7241"/>
                    </a:lnTo>
                    <a:close/>
                    <a:moveTo>
                      <a:pt x="1" y="8677"/>
                    </a:moveTo>
                    <a:lnTo>
                      <a:pt x="1" y="9257"/>
                    </a:lnTo>
                    <a:lnTo>
                      <a:pt x="291" y="9257"/>
                    </a:lnTo>
                    <a:lnTo>
                      <a:pt x="291" y="86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23;p41">
                <a:extLst>
                  <a:ext uri="{FF2B5EF4-FFF2-40B4-BE49-F238E27FC236}">
                    <a16:creationId xmlns:a16="http://schemas.microsoft.com/office/drawing/2014/main" id="{5E299587-AB54-00B2-C4F2-C83675978307}"/>
                  </a:ext>
                </a:extLst>
              </p:cNvPr>
              <p:cNvSpPr/>
              <p:nvPr/>
            </p:nvSpPr>
            <p:spPr>
              <a:xfrm>
                <a:off x="2548215" y="1983391"/>
                <a:ext cx="12759" cy="12759"/>
              </a:xfrm>
              <a:custGeom>
                <a:avLst/>
                <a:gdLst/>
                <a:ahLst/>
                <a:cxnLst/>
                <a:rect l="l" t="t" r="r" b="b"/>
                <a:pathLst>
                  <a:path w="291" h="291" extrusionOk="0">
                    <a:moveTo>
                      <a:pt x="1" y="1"/>
                    </a:moveTo>
                    <a:lnTo>
                      <a:pt x="1" y="291"/>
                    </a:lnTo>
                    <a:lnTo>
                      <a:pt x="291" y="291"/>
                    </a:lnTo>
                    <a:lnTo>
                      <a:pt x="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24;p41">
                <a:extLst>
                  <a:ext uri="{FF2B5EF4-FFF2-40B4-BE49-F238E27FC236}">
                    <a16:creationId xmlns:a16="http://schemas.microsoft.com/office/drawing/2014/main" id="{25C68D97-3BE0-5102-DDDA-E49163D28778}"/>
                  </a:ext>
                </a:extLst>
              </p:cNvPr>
              <p:cNvSpPr/>
              <p:nvPr/>
            </p:nvSpPr>
            <p:spPr>
              <a:xfrm>
                <a:off x="1370889" y="1180413"/>
                <a:ext cx="672407" cy="414598"/>
              </a:xfrm>
              <a:custGeom>
                <a:avLst/>
                <a:gdLst/>
                <a:ahLst/>
                <a:cxnLst/>
                <a:rect l="l" t="t" r="r" b="b"/>
                <a:pathLst>
                  <a:path w="15336" h="9456" extrusionOk="0">
                    <a:moveTo>
                      <a:pt x="1" y="1"/>
                    </a:moveTo>
                    <a:lnTo>
                      <a:pt x="1" y="9456"/>
                    </a:lnTo>
                    <a:lnTo>
                      <a:pt x="15336" y="9456"/>
                    </a:lnTo>
                    <a:lnTo>
                      <a:pt x="15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25;p41">
                <a:extLst>
                  <a:ext uri="{FF2B5EF4-FFF2-40B4-BE49-F238E27FC236}">
                    <a16:creationId xmlns:a16="http://schemas.microsoft.com/office/drawing/2014/main" id="{4B8BCD82-1951-05A2-514E-5A8FA14204AE}"/>
                  </a:ext>
                </a:extLst>
              </p:cNvPr>
              <p:cNvSpPr/>
              <p:nvPr/>
            </p:nvSpPr>
            <p:spPr>
              <a:xfrm>
                <a:off x="1525574" y="1323743"/>
                <a:ext cx="106543" cy="115882"/>
              </a:xfrm>
              <a:custGeom>
                <a:avLst/>
                <a:gdLst/>
                <a:ahLst/>
                <a:cxnLst/>
                <a:rect l="l" t="t" r="r" b="b"/>
                <a:pathLst>
                  <a:path w="2430" h="2643" extrusionOk="0">
                    <a:moveTo>
                      <a:pt x="2185" y="1"/>
                    </a:moveTo>
                    <a:lnTo>
                      <a:pt x="1" y="978"/>
                    </a:lnTo>
                    <a:lnTo>
                      <a:pt x="1" y="1665"/>
                    </a:lnTo>
                    <a:lnTo>
                      <a:pt x="2185" y="2643"/>
                    </a:lnTo>
                    <a:lnTo>
                      <a:pt x="2430" y="2078"/>
                    </a:lnTo>
                    <a:lnTo>
                      <a:pt x="597" y="1314"/>
                    </a:lnTo>
                    <a:lnTo>
                      <a:pt x="2430" y="535"/>
                    </a:lnTo>
                    <a:lnTo>
                      <a:pt x="21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26;p41">
                <a:extLst>
                  <a:ext uri="{FF2B5EF4-FFF2-40B4-BE49-F238E27FC236}">
                    <a16:creationId xmlns:a16="http://schemas.microsoft.com/office/drawing/2014/main" id="{E344BD4E-7095-F45B-0920-5DA47F4412C4}"/>
                  </a:ext>
                </a:extLst>
              </p:cNvPr>
              <p:cNvSpPr/>
              <p:nvPr/>
            </p:nvSpPr>
            <p:spPr>
              <a:xfrm>
                <a:off x="1664212" y="1262140"/>
                <a:ext cx="85761" cy="229090"/>
              </a:xfrm>
              <a:custGeom>
                <a:avLst/>
                <a:gdLst/>
                <a:ahLst/>
                <a:cxnLst/>
                <a:rect l="l" t="t" r="r" b="b"/>
                <a:pathLst>
                  <a:path w="1956" h="5225" extrusionOk="0">
                    <a:moveTo>
                      <a:pt x="1330" y="0"/>
                    </a:moveTo>
                    <a:lnTo>
                      <a:pt x="1" y="5087"/>
                    </a:lnTo>
                    <a:lnTo>
                      <a:pt x="627" y="5224"/>
                    </a:lnTo>
                    <a:lnTo>
                      <a:pt x="1956" y="138"/>
                    </a:lnTo>
                    <a:lnTo>
                      <a:pt x="13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27;p41">
                <a:extLst>
                  <a:ext uri="{FF2B5EF4-FFF2-40B4-BE49-F238E27FC236}">
                    <a16:creationId xmlns:a16="http://schemas.microsoft.com/office/drawing/2014/main" id="{7BFB1294-B75B-8BC6-E361-5299F0AD0D76}"/>
                  </a:ext>
                </a:extLst>
              </p:cNvPr>
              <p:cNvSpPr/>
              <p:nvPr/>
            </p:nvSpPr>
            <p:spPr>
              <a:xfrm>
                <a:off x="1782769" y="1323743"/>
                <a:ext cx="105842" cy="115225"/>
              </a:xfrm>
              <a:custGeom>
                <a:avLst/>
                <a:gdLst/>
                <a:ahLst/>
                <a:cxnLst/>
                <a:rect l="l" t="t" r="r" b="b"/>
                <a:pathLst>
                  <a:path w="2414" h="2628" extrusionOk="0">
                    <a:moveTo>
                      <a:pt x="229" y="1"/>
                    </a:moveTo>
                    <a:lnTo>
                      <a:pt x="0" y="535"/>
                    </a:lnTo>
                    <a:lnTo>
                      <a:pt x="1818" y="1314"/>
                    </a:lnTo>
                    <a:lnTo>
                      <a:pt x="0" y="2078"/>
                    </a:lnTo>
                    <a:lnTo>
                      <a:pt x="229" y="2628"/>
                    </a:lnTo>
                    <a:lnTo>
                      <a:pt x="2414" y="1650"/>
                    </a:lnTo>
                    <a:lnTo>
                      <a:pt x="2414" y="978"/>
                    </a:lnTo>
                    <a:lnTo>
                      <a:pt x="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28;p41">
                <a:extLst>
                  <a:ext uri="{FF2B5EF4-FFF2-40B4-BE49-F238E27FC236}">
                    <a16:creationId xmlns:a16="http://schemas.microsoft.com/office/drawing/2014/main" id="{21F96157-2542-5EE6-B1FC-56A9F23D3FE3}"/>
                  </a:ext>
                </a:extLst>
              </p:cNvPr>
              <p:cNvSpPr/>
              <p:nvPr/>
            </p:nvSpPr>
            <p:spPr>
              <a:xfrm flipH="1">
                <a:off x="1010571" y="1983391"/>
                <a:ext cx="383118" cy="273286"/>
              </a:xfrm>
              <a:custGeom>
                <a:avLst/>
                <a:gdLst/>
                <a:ahLst/>
                <a:cxnLst/>
                <a:rect l="l" t="t" r="r" b="b"/>
                <a:pathLst>
                  <a:path w="8738" h="6233" extrusionOk="0">
                    <a:moveTo>
                      <a:pt x="1" y="1"/>
                    </a:moveTo>
                    <a:lnTo>
                      <a:pt x="1" y="6232"/>
                    </a:lnTo>
                    <a:lnTo>
                      <a:pt x="8737" y="6232"/>
                    </a:lnTo>
                    <a:lnTo>
                      <a:pt x="8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29;p41">
                <a:extLst>
                  <a:ext uri="{FF2B5EF4-FFF2-40B4-BE49-F238E27FC236}">
                    <a16:creationId xmlns:a16="http://schemas.microsoft.com/office/drawing/2014/main" id="{EB6D81A6-21D3-8567-1B0A-9551241D6245}"/>
                  </a:ext>
                </a:extLst>
              </p:cNvPr>
              <p:cNvSpPr/>
              <p:nvPr/>
            </p:nvSpPr>
            <p:spPr>
              <a:xfrm flipH="1">
                <a:off x="1233566" y="2024912"/>
                <a:ext cx="52965" cy="190901"/>
              </a:xfrm>
              <a:custGeom>
                <a:avLst/>
                <a:gdLst/>
                <a:ahLst/>
                <a:cxnLst/>
                <a:rect l="l" t="t" r="r" b="b"/>
                <a:pathLst>
                  <a:path w="1208" h="4354" extrusionOk="0">
                    <a:moveTo>
                      <a:pt x="1207" y="1"/>
                    </a:moveTo>
                    <a:cubicBezTo>
                      <a:pt x="489" y="1"/>
                      <a:pt x="291" y="214"/>
                      <a:pt x="291" y="688"/>
                    </a:cubicBezTo>
                    <a:lnTo>
                      <a:pt x="291" y="1589"/>
                    </a:lnTo>
                    <a:cubicBezTo>
                      <a:pt x="291" y="1834"/>
                      <a:pt x="230" y="1940"/>
                      <a:pt x="0" y="1940"/>
                    </a:cubicBezTo>
                    <a:lnTo>
                      <a:pt x="0" y="2414"/>
                    </a:lnTo>
                    <a:cubicBezTo>
                      <a:pt x="230" y="2414"/>
                      <a:pt x="291" y="2506"/>
                      <a:pt x="291" y="2765"/>
                    </a:cubicBezTo>
                    <a:lnTo>
                      <a:pt x="291" y="3651"/>
                    </a:lnTo>
                    <a:cubicBezTo>
                      <a:pt x="291" y="4125"/>
                      <a:pt x="505" y="4354"/>
                      <a:pt x="1207" y="4354"/>
                    </a:cubicBezTo>
                    <a:lnTo>
                      <a:pt x="1207" y="3941"/>
                    </a:lnTo>
                    <a:cubicBezTo>
                      <a:pt x="932" y="3941"/>
                      <a:pt x="825" y="3865"/>
                      <a:pt x="825" y="3651"/>
                    </a:cubicBezTo>
                    <a:lnTo>
                      <a:pt x="825" y="2719"/>
                    </a:lnTo>
                    <a:cubicBezTo>
                      <a:pt x="825" y="2353"/>
                      <a:pt x="673" y="2246"/>
                      <a:pt x="428" y="2170"/>
                    </a:cubicBezTo>
                    <a:cubicBezTo>
                      <a:pt x="688" y="2108"/>
                      <a:pt x="825" y="1986"/>
                      <a:pt x="825" y="1620"/>
                    </a:cubicBezTo>
                    <a:lnTo>
                      <a:pt x="825" y="688"/>
                    </a:lnTo>
                    <a:cubicBezTo>
                      <a:pt x="825" y="474"/>
                      <a:pt x="932" y="398"/>
                      <a:pt x="1207" y="398"/>
                    </a:cubicBezTo>
                    <a:lnTo>
                      <a:pt x="1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30;p41">
                <a:extLst>
                  <a:ext uri="{FF2B5EF4-FFF2-40B4-BE49-F238E27FC236}">
                    <a16:creationId xmlns:a16="http://schemas.microsoft.com/office/drawing/2014/main" id="{A1517C68-E726-D8E8-39B7-E3FDA4C6B0F5}"/>
                  </a:ext>
                </a:extLst>
              </p:cNvPr>
              <p:cNvSpPr/>
              <p:nvPr/>
            </p:nvSpPr>
            <p:spPr>
              <a:xfrm flipH="1">
                <a:off x="1117728" y="2024254"/>
                <a:ext cx="53622" cy="191559"/>
              </a:xfrm>
              <a:custGeom>
                <a:avLst/>
                <a:gdLst/>
                <a:ahLst/>
                <a:cxnLst/>
                <a:rect l="l" t="t" r="r" b="b"/>
                <a:pathLst>
                  <a:path w="1223" h="4369" extrusionOk="0">
                    <a:moveTo>
                      <a:pt x="1" y="0"/>
                    </a:moveTo>
                    <a:lnTo>
                      <a:pt x="1" y="413"/>
                    </a:lnTo>
                    <a:cubicBezTo>
                      <a:pt x="291" y="413"/>
                      <a:pt x="382" y="489"/>
                      <a:pt x="382" y="703"/>
                    </a:cubicBezTo>
                    <a:lnTo>
                      <a:pt x="382" y="1635"/>
                    </a:lnTo>
                    <a:cubicBezTo>
                      <a:pt x="382" y="2001"/>
                      <a:pt x="535" y="2123"/>
                      <a:pt x="795" y="2185"/>
                    </a:cubicBezTo>
                    <a:cubicBezTo>
                      <a:pt x="535" y="2261"/>
                      <a:pt x="382" y="2368"/>
                      <a:pt x="382" y="2734"/>
                    </a:cubicBezTo>
                    <a:lnTo>
                      <a:pt x="382" y="3666"/>
                    </a:lnTo>
                    <a:cubicBezTo>
                      <a:pt x="382" y="3880"/>
                      <a:pt x="291" y="3956"/>
                      <a:pt x="1" y="3956"/>
                    </a:cubicBezTo>
                    <a:lnTo>
                      <a:pt x="1" y="4369"/>
                    </a:lnTo>
                    <a:cubicBezTo>
                      <a:pt x="719" y="4369"/>
                      <a:pt x="917" y="4140"/>
                      <a:pt x="917" y="3666"/>
                    </a:cubicBezTo>
                    <a:lnTo>
                      <a:pt x="917" y="2780"/>
                    </a:lnTo>
                    <a:cubicBezTo>
                      <a:pt x="917" y="2521"/>
                      <a:pt x="978" y="2414"/>
                      <a:pt x="1223" y="2414"/>
                    </a:cubicBezTo>
                    <a:lnTo>
                      <a:pt x="1223" y="1955"/>
                    </a:lnTo>
                    <a:cubicBezTo>
                      <a:pt x="978" y="1955"/>
                      <a:pt x="917" y="1849"/>
                      <a:pt x="917" y="1589"/>
                    </a:cubicBezTo>
                    <a:lnTo>
                      <a:pt x="917" y="703"/>
                    </a:lnTo>
                    <a:cubicBezTo>
                      <a:pt x="917" y="229"/>
                      <a:pt x="719"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631;p41">
                <a:extLst>
                  <a:ext uri="{FF2B5EF4-FFF2-40B4-BE49-F238E27FC236}">
                    <a16:creationId xmlns:a16="http://schemas.microsoft.com/office/drawing/2014/main" id="{C91711CA-EC14-8E20-D814-D57973DF598D}"/>
                  </a:ext>
                </a:extLst>
              </p:cNvPr>
              <p:cNvSpPr/>
              <p:nvPr/>
            </p:nvSpPr>
            <p:spPr>
              <a:xfrm>
                <a:off x="2218719" y="1240043"/>
                <a:ext cx="429988" cy="287316"/>
              </a:xfrm>
              <a:custGeom>
                <a:avLst/>
                <a:gdLst/>
                <a:ahLst/>
                <a:cxnLst/>
                <a:rect l="l" t="t" r="r" b="b"/>
                <a:pathLst>
                  <a:path w="9807" h="6553" extrusionOk="0">
                    <a:moveTo>
                      <a:pt x="1" y="0"/>
                    </a:moveTo>
                    <a:lnTo>
                      <a:pt x="1" y="6553"/>
                    </a:lnTo>
                    <a:lnTo>
                      <a:pt x="9807" y="6553"/>
                    </a:lnTo>
                    <a:lnTo>
                      <a:pt x="98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632;p41">
                <a:extLst>
                  <a:ext uri="{FF2B5EF4-FFF2-40B4-BE49-F238E27FC236}">
                    <a16:creationId xmlns:a16="http://schemas.microsoft.com/office/drawing/2014/main" id="{7E4FD3ED-A0D6-9F7B-9C70-4974DEA80E9F}"/>
                  </a:ext>
                </a:extLst>
              </p:cNvPr>
              <p:cNvSpPr/>
              <p:nvPr/>
            </p:nvSpPr>
            <p:spPr>
              <a:xfrm>
                <a:off x="2340609" y="1295682"/>
                <a:ext cx="181562" cy="176257"/>
              </a:xfrm>
              <a:custGeom>
                <a:avLst/>
                <a:gdLst/>
                <a:ahLst/>
                <a:cxnLst/>
                <a:rect l="l" t="t" r="r" b="b"/>
                <a:pathLst>
                  <a:path w="4141" h="4020" extrusionOk="0">
                    <a:moveTo>
                      <a:pt x="1719" y="476"/>
                    </a:moveTo>
                    <a:cubicBezTo>
                      <a:pt x="2009" y="476"/>
                      <a:pt x="2299" y="587"/>
                      <a:pt x="2521" y="809"/>
                    </a:cubicBezTo>
                    <a:cubicBezTo>
                      <a:pt x="2979" y="1252"/>
                      <a:pt x="2979" y="1969"/>
                      <a:pt x="2536" y="2412"/>
                    </a:cubicBezTo>
                    <a:cubicBezTo>
                      <a:pt x="2315" y="2634"/>
                      <a:pt x="2021" y="2745"/>
                      <a:pt x="1727" y="2745"/>
                    </a:cubicBezTo>
                    <a:cubicBezTo>
                      <a:pt x="1433" y="2745"/>
                      <a:pt x="1139" y="2634"/>
                      <a:pt x="917" y="2412"/>
                    </a:cubicBezTo>
                    <a:cubicBezTo>
                      <a:pt x="474" y="1969"/>
                      <a:pt x="474" y="1252"/>
                      <a:pt x="917" y="809"/>
                    </a:cubicBezTo>
                    <a:cubicBezTo>
                      <a:pt x="1139" y="587"/>
                      <a:pt x="1429" y="476"/>
                      <a:pt x="1719" y="476"/>
                    </a:cubicBezTo>
                    <a:close/>
                    <a:moveTo>
                      <a:pt x="1727" y="1"/>
                    </a:moveTo>
                    <a:cubicBezTo>
                      <a:pt x="1259" y="1"/>
                      <a:pt x="791" y="204"/>
                      <a:pt x="474" y="610"/>
                    </a:cubicBezTo>
                    <a:cubicBezTo>
                      <a:pt x="1" y="1206"/>
                      <a:pt x="1" y="2061"/>
                      <a:pt x="490" y="2626"/>
                    </a:cubicBezTo>
                    <a:cubicBezTo>
                      <a:pt x="809" y="3018"/>
                      <a:pt x="1270" y="3215"/>
                      <a:pt x="1729" y="3215"/>
                    </a:cubicBezTo>
                    <a:cubicBezTo>
                      <a:pt x="2039" y="3215"/>
                      <a:pt x="2348" y="3125"/>
                      <a:pt x="2613" y="2947"/>
                    </a:cubicBezTo>
                    <a:lnTo>
                      <a:pt x="3651" y="3986"/>
                    </a:lnTo>
                    <a:cubicBezTo>
                      <a:pt x="3674" y="4009"/>
                      <a:pt x="3701" y="4020"/>
                      <a:pt x="3728" y="4020"/>
                    </a:cubicBezTo>
                    <a:cubicBezTo>
                      <a:pt x="3754" y="4020"/>
                      <a:pt x="3781" y="4009"/>
                      <a:pt x="3804" y="3986"/>
                    </a:cubicBezTo>
                    <a:lnTo>
                      <a:pt x="4094" y="3695"/>
                    </a:lnTo>
                    <a:cubicBezTo>
                      <a:pt x="4140" y="3650"/>
                      <a:pt x="4140" y="3573"/>
                      <a:pt x="4094" y="3543"/>
                    </a:cubicBezTo>
                    <a:lnTo>
                      <a:pt x="3056" y="2504"/>
                    </a:lnTo>
                    <a:cubicBezTo>
                      <a:pt x="3483" y="1878"/>
                      <a:pt x="3407" y="1022"/>
                      <a:pt x="2857" y="473"/>
                    </a:cubicBezTo>
                    <a:cubicBezTo>
                      <a:pt x="2550" y="158"/>
                      <a:pt x="2138" y="1"/>
                      <a:pt x="1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633;p41">
                <a:extLst>
                  <a:ext uri="{FF2B5EF4-FFF2-40B4-BE49-F238E27FC236}">
                    <a16:creationId xmlns:a16="http://schemas.microsoft.com/office/drawing/2014/main" id="{81BC1463-8C86-2C0C-43AA-2ECAC36A68DF}"/>
                  </a:ext>
                </a:extLst>
              </p:cNvPr>
              <p:cNvSpPr/>
              <p:nvPr/>
            </p:nvSpPr>
            <p:spPr>
              <a:xfrm flipH="1">
                <a:off x="1615982" y="2010180"/>
                <a:ext cx="223040" cy="226416"/>
              </a:xfrm>
              <a:custGeom>
                <a:avLst/>
                <a:gdLst/>
                <a:ahLst/>
                <a:cxnLst/>
                <a:rect l="l" t="t" r="r" b="b"/>
                <a:pathLst>
                  <a:path w="5087" h="5164" extrusionOk="0">
                    <a:moveTo>
                      <a:pt x="5087" y="2689"/>
                    </a:moveTo>
                    <a:cubicBezTo>
                      <a:pt x="5071" y="2903"/>
                      <a:pt x="4766" y="5163"/>
                      <a:pt x="2444" y="5163"/>
                    </a:cubicBezTo>
                    <a:cubicBezTo>
                      <a:pt x="0" y="5163"/>
                      <a:pt x="413" y="2750"/>
                      <a:pt x="413" y="2750"/>
                    </a:cubicBezTo>
                    <a:lnTo>
                      <a:pt x="413" y="2735"/>
                    </a:lnTo>
                    <a:cubicBezTo>
                      <a:pt x="657" y="2674"/>
                      <a:pt x="901" y="2658"/>
                      <a:pt x="1176" y="2689"/>
                    </a:cubicBezTo>
                    <a:lnTo>
                      <a:pt x="1176" y="1543"/>
                    </a:lnTo>
                    <a:lnTo>
                      <a:pt x="3941" y="1"/>
                    </a:lnTo>
                    <a:lnTo>
                      <a:pt x="4048" y="1"/>
                    </a:lnTo>
                    <a:lnTo>
                      <a:pt x="4048" y="2674"/>
                    </a:lnTo>
                    <a:cubicBezTo>
                      <a:pt x="4048" y="2674"/>
                      <a:pt x="4491" y="2612"/>
                      <a:pt x="5087" y="2689"/>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634;p41">
                <a:extLst>
                  <a:ext uri="{FF2B5EF4-FFF2-40B4-BE49-F238E27FC236}">
                    <a16:creationId xmlns:a16="http://schemas.microsoft.com/office/drawing/2014/main" id="{D40EE702-11FB-49E7-BD10-F484818FCFEB}"/>
                  </a:ext>
                </a:extLst>
              </p:cNvPr>
              <p:cNvSpPr/>
              <p:nvPr/>
            </p:nvSpPr>
            <p:spPr>
              <a:xfrm flipH="1">
                <a:off x="1626680" y="1702783"/>
                <a:ext cx="315465" cy="423981"/>
              </a:xfrm>
              <a:custGeom>
                <a:avLst/>
                <a:gdLst/>
                <a:ahLst/>
                <a:cxnLst/>
                <a:rect l="l" t="t" r="r" b="b"/>
                <a:pathLst>
                  <a:path w="7195" h="9670" extrusionOk="0">
                    <a:moveTo>
                      <a:pt x="6094" y="1910"/>
                    </a:moveTo>
                    <a:cubicBezTo>
                      <a:pt x="6492" y="2307"/>
                      <a:pt x="6782" y="2811"/>
                      <a:pt x="6935" y="3453"/>
                    </a:cubicBezTo>
                    <a:cubicBezTo>
                      <a:pt x="7194" y="4614"/>
                      <a:pt x="6950" y="5866"/>
                      <a:pt x="6598" y="6996"/>
                    </a:cubicBezTo>
                    <a:cubicBezTo>
                      <a:pt x="6553" y="7180"/>
                      <a:pt x="6476" y="7378"/>
                      <a:pt x="6354" y="7546"/>
                    </a:cubicBezTo>
                    <a:cubicBezTo>
                      <a:pt x="6278" y="7653"/>
                      <a:pt x="6171" y="7760"/>
                      <a:pt x="6064" y="7852"/>
                    </a:cubicBezTo>
                    <a:lnTo>
                      <a:pt x="4582" y="9135"/>
                    </a:lnTo>
                    <a:cubicBezTo>
                      <a:pt x="4246" y="9425"/>
                      <a:pt x="2199" y="9669"/>
                      <a:pt x="1802" y="9394"/>
                    </a:cubicBezTo>
                    <a:cubicBezTo>
                      <a:pt x="290" y="8310"/>
                      <a:pt x="0" y="5194"/>
                      <a:pt x="305" y="3590"/>
                    </a:cubicBezTo>
                    <a:cubicBezTo>
                      <a:pt x="810" y="948"/>
                      <a:pt x="4216" y="1"/>
                      <a:pt x="6094" y="191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635;p41">
                <a:extLst>
                  <a:ext uri="{FF2B5EF4-FFF2-40B4-BE49-F238E27FC236}">
                    <a16:creationId xmlns:a16="http://schemas.microsoft.com/office/drawing/2014/main" id="{9E8CE7E7-1080-9AB9-4733-05017C5BC674}"/>
                  </a:ext>
                </a:extLst>
              </p:cNvPr>
              <p:cNvSpPr/>
              <p:nvPr/>
            </p:nvSpPr>
            <p:spPr>
              <a:xfrm flipH="1">
                <a:off x="1676269" y="1916527"/>
                <a:ext cx="40864" cy="53798"/>
              </a:xfrm>
              <a:custGeom>
                <a:avLst/>
                <a:gdLst/>
                <a:ahLst/>
                <a:cxnLst/>
                <a:rect l="l" t="t" r="r" b="b"/>
                <a:pathLst>
                  <a:path w="932" h="1227" extrusionOk="0">
                    <a:moveTo>
                      <a:pt x="504" y="0"/>
                    </a:moveTo>
                    <a:cubicBezTo>
                      <a:pt x="333" y="0"/>
                      <a:pt x="185" y="159"/>
                      <a:pt x="137" y="334"/>
                    </a:cubicBezTo>
                    <a:lnTo>
                      <a:pt x="137" y="334"/>
                    </a:lnTo>
                    <a:cubicBezTo>
                      <a:pt x="31" y="472"/>
                      <a:pt x="275" y="548"/>
                      <a:pt x="275" y="686"/>
                    </a:cubicBezTo>
                    <a:cubicBezTo>
                      <a:pt x="260" y="823"/>
                      <a:pt x="0" y="1006"/>
                      <a:pt x="168" y="1159"/>
                    </a:cubicBezTo>
                    <a:cubicBezTo>
                      <a:pt x="220" y="1207"/>
                      <a:pt x="279" y="1226"/>
                      <a:pt x="339" y="1226"/>
                    </a:cubicBezTo>
                    <a:cubicBezTo>
                      <a:pt x="511" y="1226"/>
                      <a:pt x="696" y="1066"/>
                      <a:pt x="764" y="930"/>
                    </a:cubicBezTo>
                    <a:cubicBezTo>
                      <a:pt x="871" y="670"/>
                      <a:pt x="932" y="227"/>
                      <a:pt x="657" y="44"/>
                    </a:cubicBezTo>
                    <a:cubicBezTo>
                      <a:pt x="605" y="14"/>
                      <a:pt x="554"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636;p41">
                <a:extLst>
                  <a:ext uri="{FF2B5EF4-FFF2-40B4-BE49-F238E27FC236}">
                    <a16:creationId xmlns:a16="http://schemas.microsoft.com/office/drawing/2014/main" id="{A3564BBC-11F4-849A-8D61-8EFEEBB2C610}"/>
                  </a:ext>
                </a:extLst>
              </p:cNvPr>
              <p:cNvSpPr/>
              <p:nvPr/>
            </p:nvSpPr>
            <p:spPr>
              <a:xfrm flipH="1">
                <a:off x="1661537" y="1928497"/>
                <a:ext cx="52921" cy="87778"/>
              </a:xfrm>
              <a:custGeom>
                <a:avLst/>
                <a:gdLst/>
                <a:ahLst/>
                <a:cxnLst/>
                <a:rect l="l" t="t" r="r" b="b"/>
                <a:pathLst>
                  <a:path w="1207" h="2002" extrusionOk="0">
                    <a:moveTo>
                      <a:pt x="1069" y="0"/>
                    </a:moveTo>
                    <a:cubicBezTo>
                      <a:pt x="1069" y="0"/>
                      <a:pt x="1085" y="428"/>
                      <a:pt x="963" y="810"/>
                    </a:cubicBezTo>
                    <a:cubicBezTo>
                      <a:pt x="857" y="1140"/>
                      <a:pt x="500" y="1344"/>
                      <a:pt x="228" y="1344"/>
                    </a:cubicBezTo>
                    <a:cubicBezTo>
                      <a:pt x="185" y="1344"/>
                      <a:pt x="144" y="1339"/>
                      <a:pt x="107" y="1329"/>
                    </a:cubicBezTo>
                    <a:lnTo>
                      <a:pt x="107" y="1329"/>
                    </a:lnTo>
                    <a:cubicBezTo>
                      <a:pt x="107" y="1329"/>
                      <a:pt x="0" y="2001"/>
                      <a:pt x="428" y="2001"/>
                    </a:cubicBezTo>
                    <a:cubicBezTo>
                      <a:pt x="871" y="1986"/>
                      <a:pt x="1069" y="1451"/>
                      <a:pt x="1131" y="901"/>
                    </a:cubicBezTo>
                    <a:cubicBezTo>
                      <a:pt x="1207" y="336"/>
                      <a:pt x="1069" y="0"/>
                      <a:pt x="10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637;p41">
                <a:extLst>
                  <a:ext uri="{FF2B5EF4-FFF2-40B4-BE49-F238E27FC236}">
                    <a16:creationId xmlns:a16="http://schemas.microsoft.com/office/drawing/2014/main" id="{F5228A4F-2141-C62E-0FEC-3683774B9C99}"/>
                  </a:ext>
                </a:extLst>
              </p:cNvPr>
              <p:cNvSpPr/>
              <p:nvPr/>
            </p:nvSpPr>
            <p:spPr>
              <a:xfrm flipH="1">
                <a:off x="1605284" y="1686692"/>
                <a:ext cx="412538" cy="357205"/>
              </a:xfrm>
              <a:custGeom>
                <a:avLst/>
                <a:gdLst/>
                <a:ahLst/>
                <a:cxnLst/>
                <a:rect l="l" t="t" r="r" b="b"/>
                <a:pathLst>
                  <a:path w="9409" h="8147" extrusionOk="0">
                    <a:moveTo>
                      <a:pt x="1809" y="1"/>
                    </a:moveTo>
                    <a:cubicBezTo>
                      <a:pt x="1797" y="1"/>
                      <a:pt x="1784" y="1"/>
                      <a:pt x="1772" y="1"/>
                    </a:cubicBezTo>
                    <a:cubicBezTo>
                      <a:pt x="1314" y="16"/>
                      <a:pt x="779" y="215"/>
                      <a:pt x="504" y="597"/>
                    </a:cubicBezTo>
                    <a:cubicBezTo>
                      <a:pt x="0" y="1284"/>
                      <a:pt x="275" y="2567"/>
                      <a:pt x="962" y="3056"/>
                    </a:cubicBezTo>
                    <a:cubicBezTo>
                      <a:pt x="1283" y="3281"/>
                      <a:pt x="1687" y="3349"/>
                      <a:pt x="2090" y="3349"/>
                    </a:cubicBezTo>
                    <a:cubicBezTo>
                      <a:pt x="2399" y="3349"/>
                      <a:pt x="2707" y="3310"/>
                      <a:pt x="2978" y="3270"/>
                    </a:cubicBezTo>
                    <a:cubicBezTo>
                      <a:pt x="3589" y="3178"/>
                      <a:pt x="4185" y="3056"/>
                      <a:pt x="4811" y="3056"/>
                    </a:cubicBezTo>
                    <a:cubicBezTo>
                      <a:pt x="4836" y="3055"/>
                      <a:pt x="4861" y="3055"/>
                      <a:pt x="4886" y="3055"/>
                    </a:cubicBezTo>
                    <a:cubicBezTo>
                      <a:pt x="5289" y="3055"/>
                      <a:pt x="5798" y="3174"/>
                      <a:pt x="5942" y="3591"/>
                    </a:cubicBezTo>
                    <a:cubicBezTo>
                      <a:pt x="6049" y="3881"/>
                      <a:pt x="5789" y="4140"/>
                      <a:pt x="5881" y="4400"/>
                    </a:cubicBezTo>
                    <a:cubicBezTo>
                      <a:pt x="5957" y="4629"/>
                      <a:pt x="6217" y="4767"/>
                      <a:pt x="6308" y="4996"/>
                    </a:cubicBezTo>
                    <a:cubicBezTo>
                      <a:pt x="6339" y="5057"/>
                      <a:pt x="6324" y="5149"/>
                      <a:pt x="6324" y="5225"/>
                    </a:cubicBezTo>
                    <a:cubicBezTo>
                      <a:pt x="6339" y="5530"/>
                      <a:pt x="6339" y="5836"/>
                      <a:pt x="6385" y="6141"/>
                    </a:cubicBezTo>
                    <a:cubicBezTo>
                      <a:pt x="6413" y="6269"/>
                      <a:pt x="6481" y="6450"/>
                      <a:pt x="6626" y="6450"/>
                    </a:cubicBezTo>
                    <a:cubicBezTo>
                      <a:pt x="6637" y="6450"/>
                      <a:pt x="6648" y="6449"/>
                      <a:pt x="6660" y="6447"/>
                    </a:cubicBezTo>
                    <a:lnTo>
                      <a:pt x="6690" y="6447"/>
                    </a:lnTo>
                    <a:cubicBezTo>
                      <a:pt x="6736" y="6416"/>
                      <a:pt x="6736" y="6370"/>
                      <a:pt x="6751" y="6325"/>
                    </a:cubicBezTo>
                    <a:cubicBezTo>
                      <a:pt x="6751" y="6279"/>
                      <a:pt x="6751" y="6248"/>
                      <a:pt x="6751" y="6202"/>
                    </a:cubicBezTo>
                    <a:cubicBezTo>
                      <a:pt x="6736" y="5928"/>
                      <a:pt x="6736" y="5668"/>
                      <a:pt x="6843" y="5408"/>
                    </a:cubicBezTo>
                    <a:cubicBezTo>
                      <a:pt x="6919" y="5194"/>
                      <a:pt x="7072" y="5011"/>
                      <a:pt x="7301" y="4935"/>
                    </a:cubicBezTo>
                    <a:cubicBezTo>
                      <a:pt x="7361" y="4916"/>
                      <a:pt x="7416" y="4907"/>
                      <a:pt x="7468" y="4907"/>
                    </a:cubicBezTo>
                    <a:cubicBezTo>
                      <a:pt x="8341" y="4907"/>
                      <a:pt x="7971" y="7479"/>
                      <a:pt x="7943" y="7898"/>
                    </a:cubicBezTo>
                    <a:cubicBezTo>
                      <a:pt x="7943" y="7944"/>
                      <a:pt x="7927" y="8005"/>
                      <a:pt x="7958" y="8066"/>
                    </a:cubicBezTo>
                    <a:cubicBezTo>
                      <a:pt x="7985" y="8124"/>
                      <a:pt x="8023" y="8147"/>
                      <a:pt x="8065" y="8147"/>
                    </a:cubicBezTo>
                    <a:cubicBezTo>
                      <a:pt x="8190" y="8147"/>
                      <a:pt x="8355" y="7947"/>
                      <a:pt x="8401" y="7867"/>
                    </a:cubicBezTo>
                    <a:cubicBezTo>
                      <a:pt x="8630" y="7455"/>
                      <a:pt x="8691" y="7012"/>
                      <a:pt x="8844" y="6584"/>
                    </a:cubicBezTo>
                    <a:cubicBezTo>
                      <a:pt x="9073" y="5928"/>
                      <a:pt x="9302" y="5225"/>
                      <a:pt x="9363" y="4522"/>
                    </a:cubicBezTo>
                    <a:cubicBezTo>
                      <a:pt x="9409" y="4110"/>
                      <a:pt x="9378" y="3667"/>
                      <a:pt x="9241" y="3270"/>
                    </a:cubicBezTo>
                    <a:cubicBezTo>
                      <a:pt x="9180" y="3087"/>
                      <a:pt x="9103" y="2919"/>
                      <a:pt x="8981" y="2781"/>
                    </a:cubicBezTo>
                    <a:cubicBezTo>
                      <a:pt x="8874" y="2644"/>
                      <a:pt x="8722" y="2537"/>
                      <a:pt x="8676" y="2369"/>
                    </a:cubicBezTo>
                    <a:cubicBezTo>
                      <a:pt x="8599" y="2185"/>
                      <a:pt x="8599" y="1956"/>
                      <a:pt x="8554" y="1758"/>
                    </a:cubicBezTo>
                    <a:cubicBezTo>
                      <a:pt x="8508" y="1529"/>
                      <a:pt x="8477" y="1330"/>
                      <a:pt x="8263" y="1208"/>
                    </a:cubicBezTo>
                    <a:cubicBezTo>
                      <a:pt x="7958" y="1055"/>
                      <a:pt x="7591" y="1147"/>
                      <a:pt x="7301" y="1009"/>
                    </a:cubicBezTo>
                    <a:cubicBezTo>
                      <a:pt x="6865" y="784"/>
                      <a:pt x="6869" y="170"/>
                      <a:pt x="6324" y="170"/>
                    </a:cubicBezTo>
                    <a:cubicBezTo>
                      <a:pt x="6277" y="170"/>
                      <a:pt x="6226" y="175"/>
                      <a:pt x="6171" y="184"/>
                    </a:cubicBezTo>
                    <a:cubicBezTo>
                      <a:pt x="5829" y="259"/>
                      <a:pt x="5487" y="521"/>
                      <a:pt x="5145" y="521"/>
                    </a:cubicBezTo>
                    <a:cubicBezTo>
                      <a:pt x="5136" y="521"/>
                      <a:pt x="5126" y="521"/>
                      <a:pt x="5117" y="520"/>
                    </a:cubicBezTo>
                    <a:cubicBezTo>
                      <a:pt x="4784" y="507"/>
                      <a:pt x="4602" y="127"/>
                      <a:pt x="4250" y="127"/>
                    </a:cubicBezTo>
                    <a:cubicBezTo>
                      <a:pt x="4215" y="127"/>
                      <a:pt x="4178" y="130"/>
                      <a:pt x="4139" y="139"/>
                    </a:cubicBezTo>
                    <a:cubicBezTo>
                      <a:pt x="3865" y="191"/>
                      <a:pt x="3569" y="454"/>
                      <a:pt x="3270" y="454"/>
                    </a:cubicBezTo>
                    <a:cubicBezTo>
                      <a:pt x="3219" y="454"/>
                      <a:pt x="3167" y="447"/>
                      <a:pt x="3116" y="429"/>
                    </a:cubicBezTo>
                    <a:cubicBezTo>
                      <a:pt x="2684" y="280"/>
                      <a:pt x="2282" y="1"/>
                      <a:pt x="1809" y="1"/>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638;p41">
                <a:extLst>
                  <a:ext uri="{FF2B5EF4-FFF2-40B4-BE49-F238E27FC236}">
                    <a16:creationId xmlns:a16="http://schemas.microsoft.com/office/drawing/2014/main" id="{FDF15A96-319B-77ED-D3E5-A14974DFCF7C}"/>
                  </a:ext>
                </a:extLst>
              </p:cNvPr>
              <p:cNvSpPr/>
              <p:nvPr/>
            </p:nvSpPr>
            <p:spPr>
              <a:xfrm flipH="1">
                <a:off x="1697665" y="2065118"/>
                <a:ext cx="93171" cy="75720"/>
              </a:xfrm>
              <a:custGeom>
                <a:avLst/>
                <a:gdLst/>
                <a:ahLst/>
                <a:cxnLst/>
                <a:rect l="l" t="t" r="r" b="b"/>
                <a:pathLst>
                  <a:path w="2125" h="1727" extrusionOk="0">
                    <a:moveTo>
                      <a:pt x="2124" y="0"/>
                    </a:moveTo>
                    <a:cubicBezTo>
                      <a:pt x="2124" y="0"/>
                      <a:pt x="1314" y="978"/>
                      <a:pt x="77" y="1176"/>
                    </a:cubicBezTo>
                    <a:lnTo>
                      <a:pt x="1" y="1726"/>
                    </a:lnTo>
                    <a:cubicBezTo>
                      <a:pt x="1788" y="1650"/>
                      <a:pt x="2124" y="0"/>
                      <a:pt x="2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639;p41">
                <a:extLst>
                  <a:ext uri="{FF2B5EF4-FFF2-40B4-BE49-F238E27FC236}">
                    <a16:creationId xmlns:a16="http://schemas.microsoft.com/office/drawing/2014/main" id="{92AA8233-8C8F-7994-72A2-B04086C5DEC9}"/>
                  </a:ext>
                </a:extLst>
              </p:cNvPr>
              <p:cNvSpPr/>
              <p:nvPr/>
            </p:nvSpPr>
            <p:spPr>
              <a:xfrm flipH="1">
                <a:off x="1621331" y="3095782"/>
                <a:ext cx="77737" cy="754792"/>
              </a:xfrm>
              <a:custGeom>
                <a:avLst/>
                <a:gdLst/>
                <a:ahLst/>
                <a:cxnLst/>
                <a:rect l="l" t="t" r="r" b="b"/>
                <a:pathLst>
                  <a:path w="1773" h="17215" extrusionOk="0">
                    <a:moveTo>
                      <a:pt x="1" y="0"/>
                    </a:moveTo>
                    <a:lnTo>
                      <a:pt x="1" y="16909"/>
                    </a:lnTo>
                    <a:cubicBezTo>
                      <a:pt x="1" y="17077"/>
                      <a:pt x="153" y="17214"/>
                      <a:pt x="321" y="17214"/>
                    </a:cubicBezTo>
                    <a:lnTo>
                      <a:pt x="1452" y="17214"/>
                    </a:lnTo>
                    <a:cubicBezTo>
                      <a:pt x="1635" y="17214"/>
                      <a:pt x="1772" y="17077"/>
                      <a:pt x="1772" y="16909"/>
                    </a:cubicBezTo>
                    <a:lnTo>
                      <a:pt x="1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640;p41">
                <a:extLst>
                  <a:ext uri="{FF2B5EF4-FFF2-40B4-BE49-F238E27FC236}">
                    <a16:creationId xmlns:a16="http://schemas.microsoft.com/office/drawing/2014/main" id="{6A75381F-C0DC-7E0D-17F0-9721BB613D34}"/>
                  </a:ext>
                </a:extLst>
              </p:cNvPr>
              <p:cNvSpPr/>
              <p:nvPr/>
            </p:nvSpPr>
            <p:spPr>
              <a:xfrm flipH="1">
                <a:off x="1447881" y="3106480"/>
                <a:ext cx="424639" cy="64321"/>
              </a:xfrm>
              <a:custGeom>
                <a:avLst/>
                <a:gdLst/>
                <a:ahLst/>
                <a:cxnLst/>
                <a:rect l="l" t="t" r="r" b="b"/>
                <a:pathLst>
                  <a:path w="9685" h="1467" extrusionOk="0">
                    <a:moveTo>
                      <a:pt x="1" y="0"/>
                    </a:moveTo>
                    <a:lnTo>
                      <a:pt x="1" y="260"/>
                    </a:lnTo>
                    <a:cubicBezTo>
                      <a:pt x="1" y="932"/>
                      <a:pt x="535" y="1467"/>
                      <a:pt x="1207" y="1467"/>
                    </a:cubicBezTo>
                    <a:lnTo>
                      <a:pt x="8478" y="1467"/>
                    </a:lnTo>
                    <a:cubicBezTo>
                      <a:pt x="9150" y="1467"/>
                      <a:pt x="9684" y="932"/>
                      <a:pt x="9684" y="260"/>
                    </a:cubicBezTo>
                    <a:lnTo>
                      <a:pt x="96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41;p41">
                <a:extLst>
                  <a:ext uri="{FF2B5EF4-FFF2-40B4-BE49-F238E27FC236}">
                    <a16:creationId xmlns:a16="http://schemas.microsoft.com/office/drawing/2014/main" id="{95BC6B0F-664A-31F6-F377-D3D971592507}"/>
                  </a:ext>
                </a:extLst>
              </p:cNvPr>
              <p:cNvSpPr/>
              <p:nvPr/>
            </p:nvSpPr>
            <p:spPr>
              <a:xfrm flipH="1">
                <a:off x="1621331" y="3762796"/>
                <a:ext cx="77737" cy="185552"/>
              </a:xfrm>
              <a:custGeom>
                <a:avLst/>
                <a:gdLst/>
                <a:ahLst/>
                <a:cxnLst/>
                <a:rect l="l" t="t" r="r" b="b"/>
                <a:pathLst>
                  <a:path w="1773" h="4232" extrusionOk="0">
                    <a:moveTo>
                      <a:pt x="1" y="0"/>
                    </a:moveTo>
                    <a:lnTo>
                      <a:pt x="1" y="3910"/>
                    </a:lnTo>
                    <a:cubicBezTo>
                      <a:pt x="1" y="4094"/>
                      <a:pt x="153" y="4231"/>
                      <a:pt x="321" y="4231"/>
                    </a:cubicBezTo>
                    <a:lnTo>
                      <a:pt x="1452" y="4231"/>
                    </a:lnTo>
                    <a:cubicBezTo>
                      <a:pt x="1635" y="4231"/>
                      <a:pt x="1772" y="4094"/>
                      <a:pt x="1772" y="3910"/>
                    </a:cubicBezTo>
                    <a:lnTo>
                      <a:pt x="1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642;p41">
                <a:extLst>
                  <a:ext uri="{FF2B5EF4-FFF2-40B4-BE49-F238E27FC236}">
                    <a16:creationId xmlns:a16="http://schemas.microsoft.com/office/drawing/2014/main" id="{34019783-BC02-6FD5-03C8-4148D2768EE0}"/>
                  </a:ext>
                </a:extLst>
              </p:cNvPr>
              <p:cNvSpPr/>
              <p:nvPr/>
            </p:nvSpPr>
            <p:spPr>
              <a:xfrm flipH="1">
                <a:off x="1970250" y="3857896"/>
                <a:ext cx="90452" cy="90452"/>
              </a:xfrm>
              <a:custGeom>
                <a:avLst/>
                <a:gdLst/>
                <a:ahLst/>
                <a:cxnLst/>
                <a:rect l="l" t="t" r="r" b="b"/>
                <a:pathLst>
                  <a:path w="2063" h="2063" extrusionOk="0">
                    <a:moveTo>
                      <a:pt x="1024" y="0"/>
                    </a:moveTo>
                    <a:cubicBezTo>
                      <a:pt x="459" y="0"/>
                      <a:pt x="0" y="458"/>
                      <a:pt x="0" y="1023"/>
                    </a:cubicBezTo>
                    <a:cubicBezTo>
                      <a:pt x="0" y="1589"/>
                      <a:pt x="459" y="2062"/>
                      <a:pt x="1024" y="2062"/>
                    </a:cubicBezTo>
                    <a:cubicBezTo>
                      <a:pt x="1589" y="2062"/>
                      <a:pt x="2062" y="1589"/>
                      <a:pt x="2062" y="1023"/>
                    </a:cubicBezTo>
                    <a:cubicBezTo>
                      <a:pt x="2062" y="458"/>
                      <a:pt x="1589" y="0"/>
                      <a:pt x="1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43;p41">
                <a:extLst>
                  <a:ext uri="{FF2B5EF4-FFF2-40B4-BE49-F238E27FC236}">
                    <a16:creationId xmlns:a16="http://schemas.microsoft.com/office/drawing/2014/main" id="{990DC790-DC2D-A119-DE41-6D1815D6F55D}"/>
                  </a:ext>
                </a:extLst>
              </p:cNvPr>
              <p:cNvSpPr/>
              <p:nvPr/>
            </p:nvSpPr>
            <p:spPr>
              <a:xfrm flipH="1">
                <a:off x="1259040" y="3857896"/>
                <a:ext cx="90452" cy="90452"/>
              </a:xfrm>
              <a:custGeom>
                <a:avLst/>
                <a:gdLst/>
                <a:ahLst/>
                <a:cxnLst/>
                <a:rect l="l" t="t" r="r" b="b"/>
                <a:pathLst>
                  <a:path w="2063" h="2063" extrusionOk="0">
                    <a:moveTo>
                      <a:pt x="1024" y="0"/>
                    </a:moveTo>
                    <a:cubicBezTo>
                      <a:pt x="459" y="0"/>
                      <a:pt x="1" y="458"/>
                      <a:pt x="1" y="1023"/>
                    </a:cubicBezTo>
                    <a:cubicBezTo>
                      <a:pt x="1" y="1589"/>
                      <a:pt x="459" y="2062"/>
                      <a:pt x="1024" y="2062"/>
                    </a:cubicBezTo>
                    <a:cubicBezTo>
                      <a:pt x="1589" y="2062"/>
                      <a:pt x="2063" y="1589"/>
                      <a:pt x="2063" y="1023"/>
                    </a:cubicBezTo>
                    <a:cubicBezTo>
                      <a:pt x="2063" y="458"/>
                      <a:pt x="1589" y="0"/>
                      <a:pt x="1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644;p41">
                <a:extLst>
                  <a:ext uri="{FF2B5EF4-FFF2-40B4-BE49-F238E27FC236}">
                    <a16:creationId xmlns:a16="http://schemas.microsoft.com/office/drawing/2014/main" id="{C90F109E-D879-9A4D-6F6C-A85C36A87E15}"/>
                  </a:ext>
                </a:extLst>
              </p:cNvPr>
              <p:cNvSpPr/>
              <p:nvPr/>
            </p:nvSpPr>
            <p:spPr>
              <a:xfrm flipH="1">
                <a:off x="1582485" y="3705184"/>
                <a:ext cx="155431" cy="136007"/>
              </a:xfrm>
              <a:custGeom>
                <a:avLst/>
                <a:gdLst/>
                <a:ahLst/>
                <a:cxnLst/>
                <a:rect l="l" t="t" r="r" b="b"/>
                <a:pathLst>
                  <a:path w="3545" h="3102" extrusionOk="0">
                    <a:moveTo>
                      <a:pt x="1" y="1"/>
                    </a:moveTo>
                    <a:lnTo>
                      <a:pt x="1" y="3101"/>
                    </a:lnTo>
                    <a:lnTo>
                      <a:pt x="3544" y="3101"/>
                    </a:lnTo>
                    <a:lnTo>
                      <a:pt x="35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645;p41">
                <a:extLst>
                  <a:ext uri="{FF2B5EF4-FFF2-40B4-BE49-F238E27FC236}">
                    <a16:creationId xmlns:a16="http://schemas.microsoft.com/office/drawing/2014/main" id="{C47B6D74-201B-471B-00C7-3507D5B319B4}"/>
                  </a:ext>
                </a:extLst>
              </p:cNvPr>
              <p:cNvSpPr/>
              <p:nvPr/>
            </p:nvSpPr>
            <p:spPr>
              <a:xfrm flipH="1">
                <a:off x="1259040" y="3809009"/>
                <a:ext cx="801662" cy="63663"/>
              </a:xfrm>
              <a:custGeom>
                <a:avLst/>
                <a:gdLst/>
                <a:ahLst/>
                <a:cxnLst/>
                <a:rect l="l" t="t" r="r" b="b"/>
                <a:pathLst>
                  <a:path w="18284" h="1452" extrusionOk="0">
                    <a:moveTo>
                      <a:pt x="1085" y="0"/>
                    </a:moveTo>
                    <a:cubicBezTo>
                      <a:pt x="489" y="0"/>
                      <a:pt x="0" y="489"/>
                      <a:pt x="0" y="1100"/>
                    </a:cubicBezTo>
                    <a:lnTo>
                      <a:pt x="0" y="1451"/>
                    </a:lnTo>
                    <a:lnTo>
                      <a:pt x="18284" y="1451"/>
                    </a:lnTo>
                    <a:lnTo>
                      <a:pt x="18284" y="1100"/>
                    </a:lnTo>
                    <a:cubicBezTo>
                      <a:pt x="18284" y="489"/>
                      <a:pt x="17780" y="0"/>
                      <a:pt x="17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646;p41">
                <a:extLst>
                  <a:ext uri="{FF2B5EF4-FFF2-40B4-BE49-F238E27FC236}">
                    <a16:creationId xmlns:a16="http://schemas.microsoft.com/office/drawing/2014/main" id="{E49D8C1C-1159-A5B5-B261-F19FEF1E4D25}"/>
                  </a:ext>
                </a:extLst>
              </p:cNvPr>
              <p:cNvSpPr/>
              <p:nvPr/>
            </p:nvSpPr>
            <p:spPr>
              <a:xfrm flipH="1">
                <a:off x="1660178" y="3186191"/>
                <a:ext cx="26833" cy="506980"/>
              </a:xfrm>
              <a:custGeom>
                <a:avLst/>
                <a:gdLst/>
                <a:ahLst/>
                <a:cxnLst/>
                <a:rect l="l" t="t" r="r" b="b"/>
                <a:pathLst>
                  <a:path w="612" h="11563" extrusionOk="0">
                    <a:moveTo>
                      <a:pt x="0" y="0"/>
                    </a:moveTo>
                    <a:lnTo>
                      <a:pt x="0" y="11563"/>
                    </a:lnTo>
                    <a:lnTo>
                      <a:pt x="611" y="11563"/>
                    </a:lnTo>
                    <a:lnTo>
                      <a:pt x="6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47;p41">
                <a:extLst>
                  <a:ext uri="{FF2B5EF4-FFF2-40B4-BE49-F238E27FC236}">
                    <a16:creationId xmlns:a16="http://schemas.microsoft.com/office/drawing/2014/main" id="{2CBEAA68-A482-43F9-FA9A-9CCCFF7B25AB}"/>
                  </a:ext>
                </a:extLst>
              </p:cNvPr>
              <p:cNvSpPr/>
              <p:nvPr/>
            </p:nvSpPr>
            <p:spPr>
              <a:xfrm flipH="1">
                <a:off x="1297185" y="2558637"/>
                <a:ext cx="642987" cy="586120"/>
              </a:xfrm>
              <a:custGeom>
                <a:avLst/>
                <a:gdLst/>
                <a:ahLst/>
                <a:cxnLst/>
                <a:rect l="l" t="t" r="r" b="b"/>
                <a:pathLst>
                  <a:path w="14665" h="13368" extrusionOk="0">
                    <a:moveTo>
                      <a:pt x="13279" y="1"/>
                    </a:moveTo>
                    <a:cubicBezTo>
                      <a:pt x="12878" y="1"/>
                      <a:pt x="12542" y="346"/>
                      <a:pt x="12572" y="765"/>
                    </a:cubicBezTo>
                    <a:cubicBezTo>
                      <a:pt x="12678" y="2857"/>
                      <a:pt x="12235" y="7974"/>
                      <a:pt x="10280" y="9731"/>
                    </a:cubicBezTo>
                    <a:cubicBezTo>
                      <a:pt x="8409" y="11398"/>
                      <a:pt x="3825" y="11577"/>
                      <a:pt x="1943" y="11577"/>
                    </a:cubicBezTo>
                    <a:cubicBezTo>
                      <a:pt x="1428" y="11577"/>
                      <a:pt x="1116" y="11564"/>
                      <a:pt x="1116" y="11564"/>
                    </a:cubicBezTo>
                    <a:lnTo>
                      <a:pt x="1116" y="11564"/>
                    </a:lnTo>
                    <a:cubicBezTo>
                      <a:pt x="1116" y="11564"/>
                      <a:pt x="1" y="12938"/>
                      <a:pt x="2246" y="13244"/>
                    </a:cubicBezTo>
                    <a:cubicBezTo>
                      <a:pt x="2818" y="13322"/>
                      <a:pt x="3657" y="13367"/>
                      <a:pt x="4615" y="13367"/>
                    </a:cubicBezTo>
                    <a:cubicBezTo>
                      <a:pt x="7395" y="13367"/>
                      <a:pt x="11176" y="12987"/>
                      <a:pt x="12312" y="11930"/>
                    </a:cubicBezTo>
                    <a:cubicBezTo>
                      <a:pt x="13778" y="10540"/>
                      <a:pt x="14664" y="6936"/>
                      <a:pt x="14007" y="658"/>
                    </a:cubicBezTo>
                    <a:cubicBezTo>
                      <a:pt x="13961" y="291"/>
                      <a:pt x="13671" y="16"/>
                      <a:pt x="13305" y="1"/>
                    </a:cubicBezTo>
                    <a:cubicBezTo>
                      <a:pt x="13296" y="1"/>
                      <a:pt x="13287" y="1"/>
                      <a:pt x="13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648;p41">
                <a:extLst>
                  <a:ext uri="{FF2B5EF4-FFF2-40B4-BE49-F238E27FC236}">
                    <a16:creationId xmlns:a16="http://schemas.microsoft.com/office/drawing/2014/main" id="{16CFD4A7-ED3A-8D9B-5157-184B798458FF}"/>
                  </a:ext>
                </a:extLst>
              </p:cNvPr>
              <p:cNvSpPr/>
              <p:nvPr/>
            </p:nvSpPr>
            <p:spPr>
              <a:xfrm flipH="1">
                <a:off x="1877825" y="3693126"/>
                <a:ext cx="143373" cy="127940"/>
              </a:xfrm>
              <a:custGeom>
                <a:avLst/>
                <a:gdLst/>
                <a:ahLst/>
                <a:cxnLst/>
                <a:rect l="l" t="t" r="r" b="b"/>
                <a:pathLst>
                  <a:path w="3270" h="2918" extrusionOk="0">
                    <a:moveTo>
                      <a:pt x="2460" y="1"/>
                    </a:moveTo>
                    <a:lnTo>
                      <a:pt x="3269" y="1833"/>
                    </a:lnTo>
                    <a:lnTo>
                      <a:pt x="810" y="2918"/>
                    </a:lnTo>
                    <a:lnTo>
                      <a:pt x="1" y="1070"/>
                    </a:ln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49;p41">
                <a:extLst>
                  <a:ext uri="{FF2B5EF4-FFF2-40B4-BE49-F238E27FC236}">
                    <a16:creationId xmlns:a16="http://schemas.microsoft.com/office/drawing/2014/main" id="{8C6A284C-A474-B4C8-E050-F4A9E6DF4898}"/>
                  </a:ext>
                </a:extLst>
              </p:cNvPr>
              <p:cNvSpPr/>
              <p:nvPr/>
            </p:nvSpPr>
            <p:spPr>
              <a:xfrm flipH="1">
                <a:off x="1356157" y="2798425"/>
                <a:ext cx="921534" cy="956347"/>
              </a:xfrm>
              <a:custGeom>
                <a:avLst/>
                <a:gdLst/>
                <a:ahLst/>
                <a:cxnLst/>
                <a:rect l="l" t="t" r="r" b="b"/>
                <a:pathLst>
                  <a:path w="21018" h="21812" extrusionOk="0">
                    <a:moveTo>
                      <a:pt x="19949" y="0"/>
                    </a:moveTo>
                    <a:cubicBezTo>
                      <a:pt x="19895" y="108"/>
                      <a:pt x="18497" y="140"/>
                      <a:pt x="16665" y="140"/>
                    </a:cubicBezTo>
                    <a:cubicBezTo>
                      <a:pt x="14029" y="140"/>
                      <a:pt x="10495" y="74"/>
                      <a:pt x="8767" y="74"/>
                    </a:cubicBezTo>
                    <a:cubicBezTo>
                      <a:pt x="8289" y="74"/>
                      <a:pt x="7949" y="79"/>
                      <a:pt x="7806" y="92"/>
                    </a:cubicBezTo>
                    <a:cubicBezTo>
                      <a:pt x="7806" y="92"/>
                      <a:pt x="1085" y="3300"/>
                      <a:pt x="123" y="6293"/>
                    </a:cubicBezTo>
                    <a:cubicBezTo>
                      <a:pt x="31" y="6599"/>
                      <a:pt x="1" y="6996"/>
                      <a:pt x="31" y="7469"/>
                    </a:cubicBezTo>
                    <a:cubicBezTo>
                      <a:pt x="306" y="11700"/>
                      <a:pt x="5102" y="21812"/>
                      <a:pt x="5102" y="21812"/>
                    </a:cubicBezTo>
                    <a:lnTo>
                      <a:pt x="5851" y="21476"/>
                    </a:lnTo>
                    <a:lnTo>
                      <a:pt x="8325" y="20407"/>
                    </a:lnTo>
                    <a:lnTo>
                      <a:pt x="8661" y="20254"/>
                    </a:lnTo>
                    <a:cubicBezTo>
                      <a:pt x="8661" y="20254"/>
                      <a:pt x="4858" y="8890"/>
                      <a:pt x="5622" y="8279"/>
                    </a:cubicBezTo>
                    <a:cubicBezTo>
                      <a:pt x="6385" y="7668"/>
                      <a:pt x="15015" y="6141"/>
                      <a:pt x="18024" y="5331"/>
                    </a:cubicBezTo>
                    <a:cubicBezTo>
                      <a:pt x="21018" y="4521"/>
                      <a:pt x="19949" y="1"/>
                      <a:pt x="19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50;p41">
                <a:extLst>
                  <a:ext uri="{FF2B5EF4-FFF2-40B4-BE49-F238E27FC236}">
                    <a16:creationId xmlns:a16="http://schemas.microsoft.com/office/drawing/2014/main" id="{B6FA0A8F-50F5-CCAA-2E6E-B232102E4063}"/>
                  </a:ext>
                </a:extLst>
              </p:cNvPr>
              <p:cNvSpPr/>
              <p:nvPr/>
            </p:nvSpPr>
            <p:spPr>
              <a:xfrm flipH="1">
                <a:off x="2317152" y="3713207"/>
                <a:ext cx="126624" cy="121275"/>
              </a:xfrm>
              <a:custGeom>
                <a:avLst/>
                <a:gdLst/>
                <a:ahLst/>
                <a:cxnLst/>
                <a:rect l="l" t="t" r="r" b="b"/>
                <a:pathLst>
                  <a:path w="2888" h="2766" extrusionOk="0">
                    <a:moveTo>
                      <a:pt x="2704" y="16"/>
                    </a:moveTo>
                    <a:lnTo>
                      <a:pt x="2887" y="2765"/>
                    </a:lnTo>
                    <a:lnTo>
                      <a:pt x="199" y="2765"/>
                    </a:lnTo>
                    <a:lnTo>
                      <a:pt x="1" y="1"/>
                    </a:ln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651;p41">
                <a:extLst>
                  <a:ext uri="{FF2B5EF4-FFF2-40B4-BE49-F238E27FC236}">
                    <a16:creationId xmlns:a16="http://schemas.microsoft.com/office/drawing/2014/main" id="{CC9F6DD2-A073-4070-4198-3D4504D55B7C}"/>
                  </a:ext>
                </a:extLst>
              </p:cNvPr>
              <p:cNvSpPr/>
              <p:nvPr/>
            </p:nvSpPr>
            <p:spPr>
              <a:xfrm flipH="1">
                <a:off x="1935437" y="2798425"/>
                <a:ext cx="632245" cy="956347"/>
              </a:xfrm>
              <a:custGeom>
                <a:avLst/>
                <a:gdLst/>
                <a:ahLst/>
                <a:cxnLst/>
                <a:rect l="l" t="t" r="r" b="b"/>
                <a:pathLst>
                  <a:path w="14420" h="21812" extrusionOk="0">
                    <a:moveTo>
                      <a:pt x="14359" y="0"/>
                    </a:moveTo>
                    <a:lnTo>
                      <a:pt x="14267" y="46"/>
                    </a:lnTo>
                    <a:cubicBezTo>
                      <a:pt x="14267" y="46"/>
                      <a:pt x="3025" y="1619"/>
                      <a:pt x="1192" y="4766"/>
                    </a:cubicBezTo>
                    <a:cubicBezTo>
                      <a:pt x="1" y="6813"/>
                      <a:pt x="2307" y="21797"/>
                      <a:pt x="2307" y="21797"/>
                    </a:cubicBezTo>
                    <a:lnTo>
                      <a:pt x="6279" y="21812"/>
                    </a:lnTo>
                    <a:cubicBezTo>
                      <a:pt x="6279" y="21812"/>
                      <a:pt x="5698" y="9333"/>
                      <a:pt x="5881" y="8630"/>
                    </a:cubicBezTo>
                    <a:cubicBezTo>
                      <a:pt x="6111" y="7836"/>
                      <a:pt x="6492" y="7561"/>
                      <a:pt x="6645" y="7469"/>
                    </a:cubicBezTo>
                    <a:cubicBezTo>
                      <a:pt x="6615" y="6996"/>
                      <a:pt x="6645" y="6599"/>
                      <a:pt x="6737" y="6293"/>
                    </a:cubicBezTo>
                    <a:cubicBezTo>
                      <a:pt x="7699" y="3300"/>
                      <a:pt x="14420" y="92"/>
                      <a:pt x="14420" y="92"/>
                    </a:cubicBezTo>
                    <a:cubicBezTo>
                      <a:pt x="14389" y="77"/>
                      <a:pt x="14374" y="46"/>
                      <a:pt x="14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652;p41">
                <a:extLst>
                  <a:ext uri="{FF2B5EF4-FFF2-40B4-BE49-F238E27FC236}">
                    <a16:creationId xmlns:a16="http://schemas.microsoft.com/office/drawing/2014/main" id="{634037E9-3F96-FDA5-32F8-F89E388FDF74}"/>
                  </a:ext>
                </a:extLst>
              </p:cNvPr>
              <p:cNvSpPr/>
              <p:nvPr/>
            </p:nvSpPr>
            <p:spPr>
              <a:xfrm flipH="1">
                <a:off x="1362164" y="2343007"/>
                <a:ext cx="583358" cy="606815"/>
              </a:xfrm>
              <a:custGeom>
                <a:avLst/>
                <a:gdLst/>
                <a:ahLst/>
                <a:cxnLst/>
                <a:rect l="l" t="t" r="r" b="b"/>
                <a:pathLst>
                  <a:path w="13305" h="13840" extrusionOk="0">
                    <a:moveTo>
                      <a:pt x="11029" y="1"/>
                    </a:moveTo>
                    <a:lnTo>
                      <a:pt x="10265" y="108"/>
                    </a:lnTo>
                    <a:cubicBezTo>
                      <a:pt x="10265" y="108"/>
                      <a:pt x="10082" y="2139"/>
                      <a:pt x="9639" y="4171"/>
                    </a:cubicBezTo>
                    <a:lnTo>
                      <a:pt x="245" y="7730"/>
                    </a:lnTo>
                    <a:lnTo>
                      <a:pt x="123" y="8417"/>
                    </a:lnTo>
                    <a:cubicBezTo>
                      <a:pt x="77" y="8402"/>
                      <a:pt x="46" y="8402"/>
                      <a:pt x="1" y="8402"/>
                    </a:cubicBezTo>
                    <a:cubicBezTo>
                      <a:pt x="16" y="8539"/>
                      <a:pt x="16" y="8677"/>
                      <a:pt x="16" y="8814"/>
                    </a:cubicBezTo>
                    <a:cubicBezTo>
                      <a:pt x="31" y="9593"/>
                      <a:pt x="92" y="10158"/>
                      <a:pt x="169" y="10387"/>
                    </a:cubicBezTo>
                    <a:cubicBezTo>
                      <a:pt x="184" y="10433"/>
                      <a:pt x="199" y="10464"/>
                      <a:pt x="230" y="10479"/>
                    </a:cubicBezTo>
                    <a:cubicBezTo>
                      <a:pt x="474" y="10693"/>
                      <a:pt x="3804" y="10280"/>
                      <a:pt x="7393" y="11594"/>
                    </a:cubicBezTo>
                    <a:cubicBezTo>
                      <a:pt x="10304" y="12669"/>
                      <a:pt x="12031" y="13839"/>
                      <a:pt x="12294" y="13839"/>
                    </a:cubicBezTo>
                    <a:cubicBezTo>
                      <a:pt x="12311" y="13839"/>
                      <a:pt x="12322" y="13834"/>
                      <a:pt x="12327" y="13824"/>
                    </a:cubicBezTo>
                    <a:cubicBezTo>
                      <a:pt x="13304" y="11793"/>
                      <a:pt x="11533" y="3819"/>
                      <a:pt x="11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653;p41">
                <a:extLst>
                  <a:ext uri="{FF2B5EF4-FFF2-40B4-BE49-F238E27FC236}">
                    <a16:creationId xmlns:a16="http://schemas.microsoft.com/office/drawing/2014/main" id="{7BF09EB7-BE79-AC67-5D4C-C33DD2B18E17}"/>
                  </a:ext>
                </a:extLst>
              </p:cNvPr>
              <p:cNvSpPr/>
              <p:nvPr/>
            </p:nvSpPr>
            <p:spPr>
              <a:xfrm flipH="1">
                <a:off x="1488744" y="2347699"/>
                <a:ext cx="456777" cy="386318"/>
              </a:xfrm>
              <a:custGeom>
                <a:avLst/>
                <a:gdLst/>
                <a:ahLst/>
                <a:cxnLst/>
                <a:rect l="l" t="t" r="r" b="b"/>
                <a:pathLst>
                  <a:path w="10418" h="8811" extrusionOk="0">
                    <a:moveTo>
                      <a:pt x="10265" y="1"/>
                    </a:moveTo>
                    <a:cubicBezTo>
                      <a:pt x="10265" y="1"/>
                      <a:pt x="10082" y="2032"/>
                      <a:pt x="9639" y="4064"/>
                    </a:cubicBezTo>
                    <a:lnTo>
                      <a:pt x="245" y="7638"/>
                    </a:lnTo>
                    <a:lnTo>
                      <a:pt x="123" y="8310"/>
                    </a:lnTo>
                    <a:cubicBezTo>
                      <a:pt x="77" y="8310"/>
                      <a:pt x="46" y="8310"/>
                      <a:pt x="1" y="8295"/>
                    </a:cubicBezTo>
                    <a:lnTo>
                      <a:pt x="1" y="8295"/>
                    </a:lnTo>
                    <a:cubicBezTo>
                      <a:pt x="16" y="8447"/>
                      <a:pt x="16" y="8585"/>
                      <a:pt x="16" y="8707"/>
                    </a:cubicBezTo>
                    <a:cubicBezTo>
                      <a:pt x="1227" y="8769"/>
                      <a:pt x="2467" y="8810"/>
                      <a:pt x="3626" y="8810"/>
                    </a:cubicBezTo>
                    <a:cubicBezTo>
                      <a:pt x="5347" y="8810"/>
                      <a:pt x="6887" y="8718"/>
                      <a:pt x="7882" y="8463"/>
                    </a:cubicBezTo>
                    <a:cubicBezTo>
                      <a:pt x="9150" y="8142"/>
                      <a:pt x="9791" y="5759"/>
                      <a:pt x="10036" y="4552"/>
                    </a:cubicBezTo>
                    <a:cubicBezTo>
                      <a:pt x="10418" y="2781"/>
                      <a:pt x="10295" y="352"/>
                      <a:pt x="10280" y="47"/>
                    </a:cubicBezTo>
                    <a:cubicBezTo>
                      <a:pt x="10265" y="16"/>
                      <a:pt x="10265" y="1"/>
                      <a:pt x="102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54;p41">
                <a:extLst>
                  <a:ext uri="{FF2B5EF4-FFF2-40B4-BE49-F238E27FC236}">
                    <a16:creationId xmlns:a16="http://schemas.microsoft.com/office/drawing/2014/main" id="{05150AC8-26F2-17D7-A172-F6F3216FCE1F}"/>
                  </a:ext>
                </a:extLst>
              </p:cNvPr>
              <p:cNvSpPr/>
              <p:nvPr/>
            </p:nvSpPr>
            <p:spPr>
              <a:xfrm flipH="1">
                <a:off x="1918030" y="2211779"/>
                <a:ext cx="107859" cy="298716"/>
              </a:xfrm>
              <a:custGeom>
                <a:avLst/>
                <a:gdLst/>
                <a:ahLst/>
                <a:cxnLst/>
                <a:rect l="l" t="t" r="r" b="b"/>
                <a:pathLst>
                  <a:path w="2460" h="6813" extrusionOk="0">
                    <a:moveTo>
                      <a:pt x="2460" y="0"/>
                    </a:moveTo>
                    <a:lnTo>
                      <a:pt x="2460" y="0"/>
                    </a:lnTo>
                    <a:cubicBezTo>
                      <a:pt x="2457" y="5"/>
                      <a:pt x="2454" y="11"/>
                      <a:pt x="2451" y="18"/>
                    </a:cubicBezTo>
                    <a:lnTo>
                      <a:pt x="2451" y="18"/>
                    </a:lnTo>
                    <a:cubicBezTo>
                      <a:pt x="2457" y="6"/>
                      <a:pt x="2460" y="0"/>
                      <a:pt x="2460" y="0"/>
                    </a:cubicBezTo>
                    <a:close/>
                    <a:moveTo>
                      <a:pt x="2451" y="18"/>
                    </a:moveTo>
                    <a:cubicBezTo>
                      <a:pt x="2323" y="287"/>
                      <a:pt x="791" y="3504"/>
                      <a:pt x="1" y="5025"/>
                    </a:cubicBezTo>
                    <a:lnTo>
                      <a:pt x="1925" y="6812"/>
                    </a:lnTo>
                    <a:cubicBezTo>
                      <a:pt x="2060" y="3629"/>
                      <a:pt x="2284" y="416"/>
                      <a:pt x="2451" y="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655;p41">
                <a:extLst>
                  <a:ext uri="{FF2B5EF4-FFF2-40B4-BE49-F238E27FC236}">
                    <a16:creationId xmlns:a16="http://schemas.microsoft.com/office/drawing/2014/main" id="{EDE4DC2E-9C9D-048D-CCE8-6E34E4E44B0F}"/>
                  </a:ext>
                </a:extLst>
              </p:cNvPr>
              <p:cNvSpPr/>
              <p:nvPr/>
            </p:nvSpPr>
            <p:spPr>
              <a:xfrm flipH="1">
                <a:off x="1941444" y="2343665"/>
                <a:ext cx="362379" cy="296743"/>
              </a:xfrm>
              <a:custGeom>
                <a:avLst/>
                <a:gdLst/>
                <a:ahLst/>
                <a:cxnLst/>
                <a:rect l="l" t="t" r="r" b="b"/>
                <a:pathLst>
                  <a:path w="8265" h="6768" extrusionOk="0">
                    <a:moveTo>
                      <a:pt x="1025" y="1"/>
                    </a:moveTo>
                    <a:cubicBezTo>
                      <a:pt x="1025" y="1"/>
                      <a:pt x="1024" y="1"/>
                      <a:pt x="1024" y="1"/>
                    </a:cubicBezTo>
                    <a:cubicBezTo>
                      <a:pt x="826" y="261"/>
                      <a:pt x="1" y="1254"/>
                      <a:pt x="1" y="1254"/>
                    </a:cubicBezTo>
                    <a:cubicBezTo>
                      <a:pt x="1" y="1254"/>
                      <a:pt x="2735" y="5332"/>
                      <a:pt x="4537" y="6768"/>
                    </a:cubicBezTo>
                    <a:lnTo>
                      <a:pt x="4553" y="6691"/>
                    </a:lnTo>
                    <a:cubicBezTo>
                      <a:pt x="4553" y="6691"/>
                      <a:pt x="6034" y="6447"/>
                      <a:pt x="7653" y="6172"/>
                    </a:cubicBezTo>
                    <a:cubicBezTo>
                      <a:pt x="7837" y="6141"/>
                      <a:pt x="8020" y="6111"/>
                      <a:pt x="8188" y="6080"/>
                    </a:cubicBezTo>
                    <a:cubicBezTo>
                      <a:pt x="8203" y="5347"/>
                      <a:pt x="8234" y="4568"/>
                      <a:pt x="8264" y="3804"/>
                    </a:cubicBezTo>
                    <a:lnTo>
                      <a:pt x="6340" y="2017"/>
                    </a:lnTo>
                    <a:cubicBezTo>
                      <a:pt x="6034" y="2613"/>
                      <a:pt x="5805" y="3010"/>
                      <a:pt x="5759" y="3025"/>
                    </a:cubicBezTo>
                    <a:cubicBezTo>
                      <a:pt x="5759" y="3025"/>
                      <a:pt x="5758" y="3025"/>
                      <a:pt x="5758" y="3025"/>
                    </a:cubicBezTo>
                    <a:cubicBezTo>
                      <a:pt x="5509" y="3025"/>
                      <a:pt x="1099" y="1"/>
                      <a:pt x="1025"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656;p41">
                <a:extLst>
                  <a:ext uri="{FF2B5EF4-FFF2-40B4-BE49-F238E27FC236}">
                    <a16:creationId xmlns:a16="http://schemas.microsoft.com/office/drawing/2014/main" id="{120BDC58-D733-0FF7-E40D-03CD69EB25A0}"/>
                  </a:ext>
                </a:extLst>
              </p:cNvPr>
              <p:cNvSpPr/>
              <p:nvPr/>
            </p:nvSpPr>
            <p:spPr>
              <a:xfrm flipH="1">
                <a:off x="2104196" y="2612259"/>
                <a:ext cx="216331" cy="83086"/>
              </a:xfrm>
              <a:custGeom>
                <a:avLst/>
                <a:gdLst/>
                <a:ahLst/>
                <a:cxnLst/>
                <a:rect l="l" t="t" r="r" b="b"/>
                <a:pathLst>
                  <a:path w="4934" h="1895" extrusionOk="0">
                    <a:moveTo>
                      <a:pt x="4934" y="565"/>
                    </a:moveTo>
                    <a:lnTo>
                      <a:pt x="4888" y="1894"/>
                    </a:lnTo>
                    <a:lnTo>
                      <a:pt x="0" y="1894"/>
                    </a:lnTo>
                    <a:cubicBezTo>
                      <a:pt x="0" y="1894"/>
                      <a:pt x="489" y="0"/>
                      <a:pt x="1818" y="0"/>
                    </a:cubicBezTo>
                    <a:cubicBezTo>
                      <a:pt x="3131" y="0"/>
                      <a:pt x="3651" y="687"/>
                      <a:pt x="3651" y="687"/>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657;p41">
                <a:extLst>
                  <a:ext uri="{FF2B5EF4-FFF2-40B4-BE49-F238E27FC236}">
                    <a16:creationId xmlns:a16="http://schemas.microsoft.com/office/drawing/2014/main" id="{1C3C91FA-87F7-1766-20D4-824661BDF710}"/>
                  </a:ext>
                </a:extLst>
              </p:cNvPr>
              <p:cNvSpPr/>
              <p:nvPr/>
            </p:nvSpPr>
            <p:spPr>
              <a:xfrm flipH="1">
                <a:off x="2258882" y="2282326"/>
                <a:ext cx="187569" cy="116321"/>
              </a:xfrm>
              <a:custGeom>
                <a:avLst/>
                <a:gdLst/>
                <a:ahLst/>
                <a:cxnLst/>
                <a:rect l="l" t="t" r="r" b="b"/>
                <a:pathLst>
                  <a:path w="4278" h="2653" extrusionOk="0">
                    <a:moveTo>
                      <a:pt x="1729" y="1"/>
                    </a:moveTo>
                    <a:cubicBezTo>
                      <a:pt x="1454" y="1"/>
                      <a:pt x="1171" y="92"/>
                      <a:pt x="917" y="346"/>
                    </a:cubicBezTo>
                    <a:cubicBezTo>
                      <a:pt x="1" y="1247"/>
                      <a:pt x="92" y="1476"/>
                      <a:pt x="230" y="1538"/>
                    </a:cubicBezTo>
                    <a:cubicBezTo>
                      <a:pt x="236" y="1542"/>
                      <a:pt x="245" y="1544"/>
                      <a:pt x="256" y="1544"/>
                    </a:cubicBezTo>
                    <a:cubicBezTo>
                      <a:pt x="440" y="1544"/>
                      <a:pt x="1183" y="955"/>
                      <a:pt x="1299" y="911"/>
                    </a:cubicBezTo>
                    <a:lnTo>
                      <a:pt x="1299" y="911"/>
                    </a:lnTo>
                    <a:cubicBezTo>
                      <a:pt x="1268" y="1018"/>
                      <a:pt x="841" y="1904"/>
                      <a:pt x="1528" y="2271"/>
                    </a:cubicBezTo>
                    <a:cubicBezTo>
                      <a:pt x="1753" y="2391"/>
                      <a:pt x="1966" y="2431"/>
                      <a:pt x="2149" y="2431"/>
                    </a:cubicBezTo>
                    <a:cubicBezTo>
                      <a:pt x="2497" y="2431"/>
                      <a:pt x="2735" y="2286"/>
                      <a:pt x="2735" y="2286"/>
                    </a:cubicBezTo>
                    <a:lnTo>
                      <a:pt x="3254" y="2653"/>
                    </a:lnTo>
                    <a:cubicBezTo>
                      <a:pt x="3254" y="2653"/>
                      <a:pt x="4079" y="1660"/>
                      <a:pt x="4277" y="1400"/>
                    </a:cubicBezTo>
                    <a:lnTo>
                      <a:pt x="4247" y="1370"/>
                    </a:lnTo>
                    <a:lnTo>
                      <a:pt x="3101" y="591"/>
                    </a:lnTo>
                    <a:cubicBezTo>
                      <a:pt x="3079" y="591"/>
                      <a:pt x="2428" y="1"/>
                      <a:pt x="1729"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658;p41">
                <a:extLst>
                  <a:ext uri="{FF2B5EF4-FFF2-40B4-BE49-F238E27FC236}">
                    <a16:creationId xmlns:a16="http://schemas.microsoft.com/office/drawing/2014/main" id="{BA46E338-5343-D1BE-45AB-5A0F38A27B92}"/>
                  </a:ext>
                </a:extLst>
              </p:cNvPr>
              <p:cNvSpPr/>
              <p:nvPr/>
            </p:nvSpPr>
            <p:spPr>
              <a:xfrm flipH="1">
                <a:off x="2287030" y="2353749"/>
                <a:ext cx="96459" cy="55815"/>
              </a:xfrm>
              <a:custGeom>
                <a:avLst/>
                <a:gdLst/>
                <a:ahLst/>
                <a:cxnLst/>
                <a:rect l="l" t="t" r="r" b="b"/>
                <a:pathLst>
                  <a:path w="2200" h="1273" extrusionOk="0">
                    <a:moveTo>
                      <a:pt x="611" y="0"/>
                    </a:moveTo>
                    <a:lnTo>
                      <a:pt x="199" y="489"/>
                    </a:lnTo>
                    <a:cubicBezTo>
                      <a:pt x="199" y="489"/>
                      <a:pt x="0" y="856"/>
                      <a:pt x="352" y="1024"/>
                    </a:cubicBezTo>
                    <a:cubicBezTo>
                      <a:pt x="666" y="1160"/>
                      <a:pt x="1238" y="1273"/>
                      <a:pt x="1574" y="1273"/>
                    </a:cubicBezTo>
                    <a:cubicBezTo>
                      <a:pt x="1613" y="1273"/>
                      <a:pt x="1649" y="1271"/>
                      <a:pt x="1680" y="1268"/>
                    </a:cubicBezTo>
                    <a:cubicBezTo>
                      <a:pt x="1971" y="1237"/>
                      <a:pt x="2200" y="840"/>
                      <a:pt x="2200" y="840"/>
                    </a:cubicBezTo>
                    <a:lnTo>
                      <a:pt x="1314" y="0"/>
                    </a:ln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659;p41">
                <a:extLst>
                  <a:ext uri="{FF2B5EF4-FFF2-40B4-BE49-F238E27FC236}">
                    <a16:creationId xmlns:a16="http://schemas.microsoft.com/office/drawing/2014/main" id="{63967989-A824-2DE9-5C4D-F0C9B7646344}"/>
                  </a:ext>
                </a:extLst>
              </p:cNvPr>
              <p:cNvSpPr/>
              <p:nvPr/>
            </p:nvSpPr>
            <p:spPr>
              <a:xfrm flipH="1">
                <a:off x="2317590" y="2352960"/>
                <a:ext cx="67916" cy="30297"/>
              </a:xfrm>
              <a:custGeom>
                <a:avLst/>
                <a:gdLst/>
                <a:ahLst/>
                <a:cxnLst/>
                <a:rect l="l" t="t" r="r" b="b"/>
                <a:pathLst>
                  <a:path w="1549" h="691" extrusionOk="0">
                    <a:moveTo>
                      <a:pt x="1198" y="1"/>
                    </a:moveTo>
                    <a:cubicBezTo>
                      <a:pt x="1182" y="1"/>
                      <a:pt x="1169" y="6"/>
                      <a:pt x="1161" y="18"/>
                    </a:cubicBezTo>
                    <a:cubicBezTo>
                      <a:pt x="1085" y="110"/>
                      <a:pt x="1268" y="232"/>
                      <a:pt x="1284" y="339"/>
                    </a:cubicBezTo>
                    <a:cubicBezTo>
                      <a:pt x="1284" y="461"/>
                      <a:pt x="947" y="507"/>
                      <a:pt x="703" y="507"/>
                    </a:cubicBezTo>
                    <a:cubicBezTo>
                      <a:pt x="443" y="507"/>
                      <a:pt x="0" y="568"/>
                      <a:pt x="0" y="568"/>
                    </a:cubicBezTo>
                    <a:lnTo>
                      <a:pt x="199" y="690"/>
                    </a:lnTo>
                    <a:cubicBezTo>
                      <a:pt x="221" y="602"/>
                      <a:pt x="349" y="578"/>
                      <a:pt x="511" y="578"/>
                    </a:cubicBezTo>
                    <a:cubicBezTo>
                      <a:pt x="684" y="578"/>
                      <a:pt x="896" y="606"/>
                      <a:pt x="1054" y="614"/>
                    </a:cubicBezTo>
                    <a:cubicBezTo>
                      <a:pt x="1284" y="614"/>
                      <a:pt x="1421" y="553"/>
                      <a:pt x="1482" y="385"/>
                    </a:cubicBezTo>
                    <a:cubicBezTo>
                      <a:pt x="1548" y="239"/>
                      <a:pt x="1304" y="1"/>
                      <a:pt x="1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660;p41">
                <a:extLst>
                  <a:ext uri="{FF2B5EF4-FFF2-40B4-BE49-F238E27FC236}">
                    <a16:creationId xmlns:a16="http://schemas.microsoft.com/office/drawing/2014/main" id="{DDBA0A65-E0EB-DAD1-F9FA-D8779F994210}"/>
                  </a:ext>
                </a:extLst>
              </p:cNvPr>
              <p:cNvSpPr/>
              <p:nvPr/>
            </p:nvSpPr>
            <p:spPr>
              <a:xfrm flipH="1">
                <a:off x="1542980" y="2527858"/>
                <a:ext cx="563277" cy="198267"/>
              </a:xfrm>
              <a:custGeom>
                <a:avLst/>
                <a:gdLst/>
                <a:ahLst/>
                <a:cxnLst/>
                <a:rect l="l" t="t" r="r" b="b"/>
                <a:pathLst>
                  <a:path w="12847" h="4522" extrusionOk="0">
                    <a:moveTo>
                      <a:pt x="12831" y="1696"/>
                    </a:moveTo>
                    <a:lnTo>
                      <a:pt x="8050" y="1"/>
                    </a:lnTo>
                    <a:cubicBezTo>
                      <a:pt x="7699" y="642"/>
                      <a:pt x="7332" y="1131"/>
                      <a:pt x="6951" y="1238"/>
                    </a:cubicBezTo>
                    <a:cubicBezTo>
                      <a:pt x="6401" y="1375"/>
                      <a:pt x="5057" y="1635"/>
                      <a:pt x="3697" y="1864"/>
                    </a:cubicBezTo>
                    <a:cubicBezTo>
                      <a:pt x="3514" y="1910"/>
                      <a:pt x="3331" y="1940"/>
                      <a:pt x="3147" y="1971"/>
                    </a:cubicBezTo>
                    <a:cubicBezTo>
                      <a:pt x="1528" y="2246"/>
                      <a:pt x="47" y="2490"/>
                      <a:pt x="47" y="2490"/>
                    </a:cubicBezTo>
                    <a:lnTo>
                      <a:pt x="31" y="2567"/>
                    </a:lnTo>
                    <a:lnTo>
                      <a:pt x="31" y="2612"/>
                    </a:lnTo>
                    <a:lnTo>
                      <a:pt x="1" y="3819"/>
                    </a:lnTo>
                    <a:lnTo>
                      <a:pt x="1" y="4125"/>
                    </a:lnTo>
                    <a:cubicBezTo>
                      <a:pt x="1" y="4125"/>
                      <a:pt x="1620" y="4048"/>
                      <a:pt x="3667" y="4186"/>
                    </a:cubicBezTo>
                    <a:cubicBezTo>
                      <a:pt x="6538" y="4399"/>
                      <a:pt x="10235" y="4522"/>
                      <a:pt x="11456" y="3941"/>
                    </a:cubicBezTo>
                    <a:cubicBezTo>
                      <a:pt x="12022" y="3666"/>
                      <a:pt x="12480" y="2780"/>
                      <a:pt x="12846" y="1681"/>
                    </a:cubicBezTo>
                    <a:cubicBezTo>
                      <a:pt x="12831" y="1681"/>
                      <a:pt x="12831" y="1681"/>
                      <a:pt x="12831" y="1696"/>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661;p41">
                <a:extLst>
                  <a:ext uri="{FF2B5EF4-FFF2-40B4-BE49-F238E27FC236}">
                    <a16:creationId xmlns:a16="http://schemas.microsoft.com/office/drawing/2014/main" id="{FB64A0A6-6F36-1D99-B567-962BD129DC73}"/>
                  </a:ext>
                </a:extLst>
              </p:cNvPr>
              <p:cNvSpPr/>
              <p:nvPr/>
            </p:nvSpPr>
            <p:spPr>
              <a:xfrm flipH="1">
                <a:off x="1543638" y="2527858"/>
                <a:ext cx="217033" cy="101852"/>
              </a:xfrm>
              <a:custGeom>
                <a:avLst/>
                <a:gdLst/>
                <a:ahLst/>
                <a:cxnLst/>
                <a:rect l="l" t="t" r="r" b="b"/>
                <a:pathLst>
                  <a:path w="4950" h="2323" extrusionOk="0">
                    <a:moveTo>
                      <a:pt x="168" y="1"/>
                    </a:moveTo>
                    <a:lnTo>
                      <a:pt x="0" y="306"/>
                    </a:lnTo>
                    <a:lnTo>
                      <a:pt x="4735" y="2322"/>
                    </a:lnTo>
                    <a:lnTo>
                      <a:pt x="4949" y="1696"/>
                    </a:lnTo>
                    <a:lnTo>
                      <a:pt x="1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662;p41">
                <a:extLst>
                  <a:ext uri="{FF2B5EF4-FFF2-40B4-BE49-F238E27FC236}">
                    <a16:creationId xmlns:a16="http://schemas.microsoft.com/office/drawing/2014/main" id="{3B6E2FF6-65FF-1233-4AFC-36845811C500}"/>
                  </a:ext>
                </a:extLst>
              </p:cNvPr>
              <p:cNvSpPr/>
              <p:nvPr/>
            </p:nvSpPr>
            <p:spPr>
              <a:xfrm flipH="1">
                <a:off x="1461955" y="2128035"/>
                <a:ext cx="482207" cy="481550"/>
              </a:xfrm>
              <a:custGeom>
                <a:avLst/>
                <a:gdLst/>
                <a:ahLst/>
                <a:cxnLst/>
                <a:rect l="l" t="t" r="r" b="b"/>
                <a:pathLst>
                  <a:path w="10998" h="10983" extrusionOk="0">
                    <a:moveTo>
                      <a:pt x="7485" y="1"/>
                    </a:moveTo>
                    <a:cubicBezTo>
                      <a:pt x="7469" y="215"/>
                      <a:pt x="7164" y="2475"/>
                      <a:pt x="4842" y="2475"/>
                    </a:cubicBezTo>
                    <a:cubicBezTo>
                      <a:pt x="2414" y="2475"/>
                      <a:pt x="2811" y="62"/>
                      <a:pt x="2811" y="62"/>
                    </a:cubicBezTo>
                    <a:lnTo>
                      <a:pt x="2811" y="47"/>
                    </a:lnTo>
                    <a:cubicBezTo>
                      <a:pt x="1635" y="291"/>
                      <a:pt x="886" y="1406"/>
                      <a:pt x="611" y="1910"/>
                    </a:cubicBezTo>
                    <a:cubicBezTo>
                      <a:pt x="443" y="2216"/>
                      <a:pt x="199" y="5484"/>
                      <a:pt x="61" y="8722"/>
                    </a:cubicBezTo>
                    <a:cubicBezTo>
                      <a:pt x="31" y="9486"/>
                      <a:pt x="15" y="10265"/>
                      <a:pt x="0" y="10983"/>
                    </a:cubicBezTo>
                    <a:cubicBezTo>
                      <a:pt x="1360" y="10754"/>
                      <a:pt x="2704" y="10494"/>
                      <a:pt x="3254" y="10357"/>
                    </a:cubicBezTo>
                    <a:cubicBezTo>
                      <a:pt x="3635" y="10250"/>
                      <a:pt x="4002" y="9761"/>
                      <a:pt x="4353" y="9120"/>
                    </a:cubicBezTo>
                    <a:lnTo>
                      <a:pt x="9134" y="10800"/>
                    </a:lnTo>
                    <a:lnTo>
                      <a:pt x="9149" y="10800"/>
                    </a:lnTo>
                    <a:cubicBezTo>
                      <a:pt x="9928" y="8402"/>
                      <a:pt x="10234" y="5011"/>
                      <a:pt x="10234" y="5011"/>
                    </a:cubicBezTo>
                    <a:lnTo>
                      <a:pt x="10998" y="4904"/>
                    </a:lnTo>
                    <a:cubicBezTo>
                      <a:pt x="10891" y="4217"/>
                      <a:pt x="10830" y="3606"/>
                      <a:pt x="10769" y="3132"/>
                    </a:cubicBezTo>
                    <a:cubicBezTo>
                      <a:pt x="10524" y="734"/>
                      <a:pt x="8691" y="123"/>
                      <a:pt x="74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663;p41">
                <a:extLst>
                  <a:ext uri="{FF2B5EF4-FFF2-40B4-BE49-F238E27FC236}">
                    <a16:creationId xmlns:a16="http://schemas.microsoft.com/office/drawing/2014/main" id="{0C057276-EFF2-A6AA-2ED1-80ED735AC3DE}"/>
                  </a:ext>
                </a:extLst>
              </p:cNvPr>
              <p:cNvSpPr/>
              <p:nvPr/>
            </p:nvSpPr>
            <p:spPr>
              <a:xfrm flipH="1">
                <a:off x="1672235" y="2305520"/>
                <a:ext cx="83744" cy="210982"/>
              </a:xfrm>
              <a:custGeom>
                <a:avLst/>
                <a:gdLst/>
                <a:ahLst/>
                <a:cxnLst/>
                <a:rect l="l" t="t" r="r" b="b"/>
                <a:pathLst>
                  <a:path w="1910" h="4812" extrusionOk="0">
                    <a:moveTo>
                      <a:pt x="1910" y="0"/>
                    </a:moveTo>
                    <a:lnTo>
                      <a:pt x="0" y="4629"/>
                    </a:lnTo>
                    <a:lnTo>
                      <a:pt x="504" y="4812"/>
                    </a:lnTo>
                    <a:lnTo>
                      <a:pt x="19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664;p41">
                <a:extLst>
                  <a:ext uri="{FF2B5EF4-FFF2-40B4-BE49-F238E27FC236}">
                    <a16:creationId xmlns:a16="http://schemas.microsoft.com/office/drawing/2014/main" id="{BD445E15-78A3-6E7B-DAA8-F786DBAA51D2}"/>
                  </a:ext>
                </a:extLst>
              </p:cNvPr>
              <p:cNvSpPr/>
              <p:nvPr/>
            </p:nvSpPr>
            <p:spPr>
              <a:xfrm flipH="1">
                <a:off x="1598576" y="2128035"/>
                <a:ext cx="330197" cy="195593"/>
              </a:xfrm>
              <a:custGeom>
                <a:avLst/>
                <a:gdLst/>
                <a:ahLst/>
                <a:cxnLst/>
                <a:rect l="l" t="t" r="r" b="b"/>
                <a:pathLst>
                  <a:path w="7531" h="4461" extrusionOk="0">
                    <a:moveTo>
                      <a:pt x="2765" y="1"/>
                    </a:moveTo>
                    <a:cubicBezTo>
                      <a:pt x="1421" y="1"/>
                      <a:pt x="306" y="1009"/>
                      <a:pt x="153" y="2323"/>
                    </a:cubicBezTo>
                    <a:cubicBezTo>
                      <a:pt x="138" y="2475"/>
                      <a:pt x="123" y="2628"/>
                      <a:pt x="107" y="2750"/>
                    </a:cubicBezTo>
                    <a:cubicBezTo>
                      <a:pt x="0" y="3743"/>
                      <a:pt x="3987" y="4461"/>
                      <a:pt x="3987" y="4461"/>
                    </a:cubicBezTo>
                    <a:lnTo>
                      <a:pt x="6034" y="4339"/>
                    </a:lnTo>
                    <a:lnTo>
                      <a:pt x="7286" y="1910"/>
                    </a:lnTo>
                    <a:lnTo>
                      <a:pt x="7531" y="917"/>
                    </a:lnTo>
                    <a:lnTo>
                      <a:pt x="7134" y="1"/>
                    </a:lnTo>
                    <a:lnTo>
                      <a:pt x="6095" y="1"/>
                    </a:lnTo>
                    <a:cubicBezTo>
                      <a:pt x="6095" y="1"/>
                      <a:pt x="4613" y="1620"/>
                      <a:pt x="3666" y="1620"/>
                    </a:cubicBezTo>
                    <a:cubicBezTo>
                      <a:pt x="2704" y="1620"/>
                      <a:pt x="3223" y="1"/>
                      <a:pt x="3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665;p41">
                <a:extLst>
                  <a:ext uri="{FF2B5EF4-FFF2-40B4-BE49-F238E27FC236}">
                    <a16:creationId xmlns:a16="http://schemas.microsoft.com/office/drawing/2014/main" id="{F3789E1C-5163-DFA6-1231-2C253B2D1FA6}"/>
                  </a:ext>
                </a:extLst>
              </p:cNvPr>
              <p:cNvSpPr/>
              <p:nvPr/>
            </p:nvSpPr>
            <p:spPr>
              <a:xfrm flipH="1">
                <a:off x="1822931" y="3851188"/>
                <a:ext cx="343569" cy="96459"/>
              </a:xfrm>
              <a:custGeom>
                <a:avLst/>
                <a:gdLst/>
                <a:ahLst/>
                <a:cxnLst/>
                <a:rect l="l" t="t" r="r" b="b"/>
                <a:pathLst>
                  <a:path w="7836" h="2200" extrusionOk="0">
                    <a:moveTo>
                      <a:pt x="7698" y="0"/>
                    </a:moveTo>
                    <a:cubicBezTo>
                      <a:pt x="7698" y="0"/>
                      <a:pt x="733" y="1222"/>
                      <a:pt x="0" y="1421"/>
                    </a:cubicBezTo>
                    <a:cubicBezTo>
                      <a:pt x="96" y="1871"/>
                      <a:pt x="374" y="2199"/>
                      <a:pt x="780" y="2199"/>
                    </a:cubicBezTo>
                    <a:cubicBezTo>
                      <a:pt x="829" y="2199"/>
                      <a:pt x="879" y="2194"/>
                      <a:pt x="932" y="2184"/>
                    </a:cubicBezTo>
                    <a:lnTo>
                      <a:pt x="7561" y="947"/>
                    </a:lnTo>
                    <a:cubicBezTo>
                      <a:pt x="7729" y="917"/>
                      <a:pt x="7836" y="764"/>
                      <a:pt x="7805" y="596"/>
                    </a:cubicBezTo>
                    <a:lnTo>
                      <a:pt x="7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666;p41">
                <a:extLst>
                  <a:ext uri="{FF2B5EF4-FFF2-40B4-BE49-F238E27FC236}">
                    <a16:creationId xmlns:a16="http://schemas.microsoft.com/office/drawing/2014/main" id="{9C865BCC-B15E-2622-3919-8F303DBF7ED6}"/>
                  </a:ext>
                </a:extLst>
              </p:cNvPr>
              <p:cNvSpPr/>
              <p:nvPr/>
            </p:nvSpPr>
            <p:spPr>
              <a:xfrm flipH="1">
                <a:off x="1828937" y="3766348"/>
                <a:ext cx="337563" cy="147144"/>
              </a:xfrm>
              <a:custGeom>
                <a:avLst/>
                <a:gdLst/>
                <a:ahLst/>
                <a:cxnLst/>
                <a:rect l="l" t="t" r="r" b="b"/>
                <a:pathLst>
                  <a:path w="7699" h="3356" extrusionOk="0">
                    <a:moveTo>
                      <a:pt x="6611" y="0"/>
                    </a:moveTo>
                    <a:cubicBezTo>
                      <a:pt x="6582" y="0"/>
                      <a:pt x="6551" y="9"/>
                      <a:pt x="6522" y="26"/>
                    </a:cubicBezTo>
                    <a:cubicBezTo>
                      <a:pt x="5816" y="460"/>
                      <a:pt x="5249" y="599"/>
                      <a:pt x="4813" y="599"/>
                    </a:cubicBezTo>
                    <a:cubicBezTo>
                      <a:pt x="4267" y="599"/>
                      <a:pt x="3926" y="382"/>
                      <a:pt x="3773" y="255"/>
                    </a:cubicBezTo>
                    <a:cubicBezTo>
                      <a:pt x="3742" y="232"/>
                      <a:pt x="3708" y="221"/>
                      <a:pt x="3674" y="221"/>
                    </a:cubicBezTo>
                    <a:cubicBezTo>
                      <a:pt x="3639" y="221"/>
                      <a:pt x="3605" y="232"/>
                      <a:pt x="3574" y="255"/>
                    </a:cubicBezTo>
                    <a:cubicBezTo>
                      <a:pt x="3513" y="316"/>
                      <a:pt x="3422" y="408"/>
                      <a:pt x="3299" y="500"/>
                    </a:cubicBezTo>
                    <a:cubicBezTo>
                      <a:pt x="3238" y="561"/>
                      <a:pt x="3177" y="622"/>
                      <a:pt x="3101" y="683"/>
                    </a:cubicBezTo>
                    <a:cubicBezTo>
                      <a:pt x="2994" y="774"/>
                      <a:pt x="2887" y="881"/>
                      <a:pt x="2765" y="988"/>
                    </a:cubicBezTo>
                    <a:cubicBezTo>
                      <a:pt x="2704" y="1049"/>
                      <a:pt x="2643" y="1110"/>
                      <a:pt x="2566" y="1172"/>
                    </a:cubicBezTo>
                    <a:cubicBezTo>
                      <a:pt x="2444" y="1279"/>
                      <a:pt x="2322" y="1401"/>
                      <a:pt x="2184" y="1508"/>
                    </a:cubicBezTo>
                    <a:cubicBezTo>
                      <a:pt x="2108" y="1569"/>
                      <a:pt x="2047" y="1630"/>
                      <a:pt x="1971" y="1691"/>
                    </a:cubicBezTo>
                    <a:cubicBezTo>
                      <a:pt x="1130" y="2439"/>
                      <a:pt x="245" y="3203"/>
                      <a:pt x="0" y="3356"/>
                    </a:cubicBezTo>
                    <a:cubicBezTo>
                      <a:pt x="733" y="3157"/>
                      <a:pt x="7698" y="1935"/>
                      <a:pt x="7698" y="1935"/>
                    </a:cubicBezTo>
                    <a:lnTo>
                      <a:pt x="6736" y="72"/>
                    </a:lnTo>
                    <a:cubicBezTo>
                      <a:pt x="6707" y="24"/>
                      <a:pt x="6661" y="0"/>
                      <a:pt x="66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667;p41">
                <a:extLst>
                  <a:ext uri="{FF2B5EF4-FFF2-40B4-BE49-F238E27FC236}">
                    <a16:creationId xmlns:a16="http://schemas.microsoft.com/office/drawing/2014/main" id="{0567DD14-78CE-8EE6-67EF-545F69C47F01}"/>
                  </a:ext>
                </a:extLst>
              </p:cNvPr>
              <p:cNvSpPr/>
              <p:nvPr/>
            </p:nvSpPr>
            <p:spPr>
              <a:xfrm flipH="1">
                <a:off x="2279664" y="3902749"/>
                <a:ext cx="344271" cy="47616"/>
              </a:xfrm>
              <a:custGeom>
                <a:avLst/>
                <a:gdLst/>
                <a:ahLst/>
                <a:cxnLst/>
                <a:rect l="l" t="t" r="r" b="b"/>
                <a:pathLst>
                  <a:path w="7852" h="1086" extrusionOk="0">
                    <a:moveTo>
                      <a:pt x="7837" y="0"/>
                    </a:moveTo>
                    <a:cubicBezTo>
                      <a:pt x="7837" y="0"/>
                      <a:pt x="765" y="92"/>
                      <a:pt x="1" y="184"/>
                    </a:cubicBezTo>
                    <a:cubicBezTo>
                      <a:pt x="16" y="679"/>
                      <a:pt x="296" y="1085"/>
                      <a:pt x="783" y="1085"/>
                    </a:cubicBezTo>
                    <a:cubicBezTo>
                      <a:pt x="792" y="1085"/>
                      <a:pt x="801" y="1085"/>
                      <a:pt x="810" y="1085"/>
                    </a:cubicBezTo>
                    <a:lnTo>
                      <a:pt x="7546" y="917"/>
                    </a:lnTo>
                    <a:cubicBezTo>
                      <a:pt x="7714" y="917"/>
                      <a:pt x="7852" y="779"/>
                      <a:pt x="7852" y="596"/>
                    </a:cubicBezTo>
                    <a:lnTo>
                      <a:pt x="7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668;p41">
                <a:extLst>
                  <a:ext uri="{FF2B5EF4-FFF2-40B4-BE49-F238E27FC236}">
                    <a16:creationId xmlns:a16="http://schemas.microsoft.com/office/drawing/2014/main" id="{ED2AAEFD-5675-B228-9689-B474B4D99A1F}"/>
                  </a:ext>
                </a:extLst>
              </p:cNvPr>
              <p:cNvSpPr/>
              <p:nvPr/>
            </p:nvSpPr>
            <p:spPr>
              <a:xfrm flipH="1">
                <a:off x="2280979" y="3800459"/>
                <a:ext cx="342956" cy="110358"/>
              </a:xfrm>
              <a:custGeom>
                <a:avLst/>
                <a:gdLst/>
                <a:ahLst/>
                <a:cxnLst/>
                <a:rect l="l" t="t" r="r" b="b"/>
                <a:pathLst>
                  <a:path w="7822" h="2517" extrusionOk="0">
                    <a:moveTo>
                      <a:pt x="4100" y="0"/>
                    </a:moveTo>
                    <a:cubicBezTo>
                      <a:pt x="4071" y="0"/>
                      <a:pt x="4042" y="9"/>
                      <a:pt x="4018" y="27"/>
                    </a:cubicBezTo>
                    <a:cubicBezTo>
                      <a:pt x="3957" y="73"/>
                      <a:pt x="3850" y="134"/>
                      <a:pt x="3712" y="226"/>
                    </a:cubicBezTo>
                    <a:cubicBezTo>
                      <a:pt x="3651" y="271"/>
                      <a:pt x="3575" y="317"/>
                      <a:pt x="3483" y="378"/>
                    </a:cubicBezTo>
                    <a:cubicBezTo>
                      <a:pt x="3376" y="455"/>
                      <a:pt x="3239" y="531"/>
                      <a:pt x="3102" y="623"/>
                    </a:cubicBezTo>
                    <a:cubicBezTo>
                      <a:pt x="3040" y="669"/>
                      <a:pt x="2964" y="714"/>
                      <a:pt x="2888" y="760"/>
                    </a:cubicBezTo>
                    <a:cubicBezTo>
                      <a:pt x="2750" y="852"/>
                      <a:pt x="2597" y="943"/>
                      <a:pt x="2445" y="1035"/>
                    </a:cubicBezTo>
                    <a:cubicBezTo>
                      <a:pt x="2368" y="1096"/>
                      <a:pt x="2292" y="1142"/>
                      <a:pt x="2216" y="1188"/>
                    </a:cubicBezTo>
                    <a:cubicBezTo>
                      <a:pt x="1269" y="1784"/>
                      <a:pt x="261" y="2410"/>
                      <a:pt x="1" y="2517"/>
                    </a:cubicBezTo>
                    <a:cubicBezTo>
                      <a:pt x="749" y="2425"/>
                      <a:pt x="7821" y="2333"/>
                      <a:pt x="7821" y="2333"/>
                    </a:cubicBezTo>
                    <a:lnTo>
                      <a:pt x="7164" y="348"/>
                    </a:lnTo>
                    <a:cubicBezTo>
                      <a:pt x="7152" y="288"/>
                      <a:pt x="7084" y="247"/>
                      <a:pt x="7018" y="247"/>
                    </a:cubicBezTo>
                    <a:cubicBezTo>
                      <a:pt x="7000" y="247"/>
                      <a:pt x="6982" y="250"/>
                      <a:pt x="6966" y="256"/>
                    </a:cubicBezTo>
                    <a:cubicBezTo>
                      <a:pt x="6392" y="495"/>
                      <a:pt x="5922" y="581"/>
                      <a:pt x="5541" y="581"/>
                    </a:cubicBezTo>
                    <a:cubicBezTo>
                      <a:pt x="4775" y="581"/>
                      <a:pt x="4370" y="231"/>
                      <a:pt x="4217" y="58"/>
                    </a:cubicBezTo>
                    <a:cubicBezTo>
                      <a:pt x="4189" y="21"/>
                      <a:pt x="4144" y="0"/>
                      <a:pt x="4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669;p41">
                <a:extLst>
                  <a:ext uri="{FF2B5EF4-FFF2-40B4-BE49-F238E27FC236}">
                    <a16:creationId xmlns:a16="http://schemas.microsoft.com/office/drawing/2014/main" id="{61049B5F-0B4E-5997-EEA6-BC35DBC216BC}"/>
                  </a:ext>
                </a:extLst>
              </p:cNvPr>
              <p:cNvSpPr/>
              <p:nvPr/>
            </p:nvSpPr>
            <p:spPr>
              <a:xfrm flipH="1">
                <a:off x="2384804" y="2288113"/>
                <a:ext cx="606771" cy="420605"/>
              </a:xfrm>
              <a:custGeom>
                <a:avLst/>
                <a:gdLst/>
                <a:ahLst/>
                <a:cxnLst/>
                <a:rect l="l" t="t" r="r" b="b"/>
                <a:pathLst>
                  <a:path w="13839" h="9593" extrusionOk="0">
                    <a:moveTo>
                      <a:pt x="0" y="0"/>
                    </a:moveTo>
                    <a:lnTo>
                      <a:pt x="3605" y="9593"/>
                    </a:lnTo>
                    <a:lnTo>
                      <a:pt x="13839" y="9593"/>
                    </a:lnTo>
                    <a:lnTo>
                      <a:pt x="102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670;p41">
                <a:extLst>
                  <a:ext uri="{FF2B5EF4-FFF2-40B4-BE49-F238E27FC236}">
                    <a16:creationId xmlns:a16="http://schemas.microsoft.com/office/drawing/2014/main" id="{00E54367-212D-6A40-4CFC-7D5086BFECEB}"/>
                  </a:ext>
                </a:extLst>
              </p:cNvPr>
              <p:cNvSpPr/>
              <p:nvPr/>
            </p:nvSpPr>
            <p:spPr>
              <a:xfrm flipH="1">
                <a:off x="2356656" y="2288113"/>
                <a:ext cx="185552" cy="420605"/>
              </a:xfrm>
              <a:custGeom>
                <a:avLst/>
                <a:gdLst/>
                <a:ahLst/>
                <a:cxnLst/>
                <a:rect l="l" t="t" r="r" b="b"/>
                <a:pathLst>
                  <a:path w="4232" h="9593" extrusionOk="0">
                    <a:moveTo>
                      <a:pt x="0" y="0"/>
                    </a:moveTo>
                    <a:lnTo>
                      <a:pt x="3590" y="9593"/>
                    </a:lnTo>
                    <a:lnTo>
                      <a:pt x="4231" y="9593"/>
                    </a:lnTo>
                    <a:lnTo>
                      <a:pt x="3895" y="8707"/>
                    </a:lnTo>
                    <a:lnTo>
                      <a:pt x="565" y="3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671;p41">
                <a:extLst>
                  <a:ext uri="{FF2B5EF4-FFF2-40B4-BE49-F238E27FC236}">
                    <a16:creationId xmlns:a16="http://schemas.microsoft.com/office/drawing/2014/main" id="{F36F9C40-550D-6556-8925-8BFCAE10D08E}"/>
                  </a:ext>
                </a:extLst>
              </p:cNvPr>
              <p:cNvSpPr/>
              <p:nvPr/>
            </p:nvSpPr>
            <p:spPr>
              <a:xfrm flipH="1">
                <a:off x="2068682" y="2682543"/>
                <a:ext cx="303451" cy="26175"/>
              </a:xfrm>
              <a:custGeom>
                <a:avLst/>
                <a:gdLst/>
                <a:ahLst/>
                <a:cxnLst/>
                <a:rect l="l" t="t" r="r" b="b"/>
                <a:pathLst>
                  <a:path w="6921" h="597" extrusionOk="0">
                    <a:moveTo>
                      <a:pt x="1" y="1"/>
                    </a:moveTo>
                    <a:lnTo>
                      <a:pt x="154" y="597"/>
                    </a:lnTo>
                    <a:lnTo>
                      <a:pt x="6920" y="597"/>
                    </a:lnTo>
                    <a:lnTo>
                      <a:pt x="6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672;p41">
                <a:extLst>
                  <a:ext uri="{FF2B5EF4-FFF2-40B4-BE49-F238E27FC236}">
                    <a16:creationId xmlns:a16="http://schemas.microsoft.com/office/drawing/2014/main" id="{12F167AF-D9A0-5C5D-EF91-0910174E7EAF}"/>
                  </a:ext>
                </a:extLst>
              </p:cNvPr>
              <p:cNvSpPr/>
              <p:nvPr/>
            </p:nvSpPr>
            <p:spPr>
              <a:xfrm flipH="1">
                <a:off x="1100979" y="2789043"/>
                <a:ext cx="71687" cy="1174038"/>
              </a:xfrm>
              <a:custGeom>
                <a:avLst/>
                <a:gdLst/>
                <a:ahLst/>
                <a:cxnLst/>
                <a:rect l="l" t="t" r="r" b="b"/>
                <a:pathLst>
                  <a:path w="1635" h="26777" extrusionOk="0">
                    <a:moveTo>
                      <a:pt x="0" y="0"/>
                    </a:moveTo>
                    <a:lnTo>
                      <a:pt x="0" y="26776"/>
                    </a:lnTo>
                    <a:lnTo>
                      <a:pt x="1634" y="26776"/>
                    </a:lnTo>
                    <a:lnTo>
                      <a:pt x="16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673;p41">
                <a:extLst>
                  <a:ext uri="{FF2B5EF4-FFF2-40B4-BE49-F238E27FC236}">
                    <a16:creationId xmlns:a16="http://schemas.microsoft.com/office/drawing/2014/main" id="{F2E2EABE-C72C-B7F0-1EBF-D664A29A746B}"/>
                  </a:ext>
                </a:extLst>
              </p:cNvPr>
              <p:cNvSpPr/>
              <p:nvPr/>
            </p:nvSpPr>
            <p:spPr>
              <a:xfrm flipH="1">
                <a:off x="1489402" y="2789043"/>
                <a:ext cx="71029" cy="1174038"/>
              </a:xfrm>
              <a:custGeom>
                <a:avLst/>
                <a:gdLst/>
                <a:ahLst/>
                <a:cxnLst/>
                <a:rect l="l" t="t" r="r" b="b"/>
                <a:pathLst>
                  <a:path w="1620" h="26777" extrusionOk="0">
                    <a:moveTo>
                      <a:pt x="0" y="0"/>
                    </a:moveTo>
                    <a:lnTo>
                      <a:pt x="0" y="26776"/>
                    </a:lnTo>
                    <a:lnTo>
                      <a:pt x="1619" y="26776"/>
                    </a:lnTo>
                    <a:lnTo>
                      <a:pt x="16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674;p41">
                <a:extLst>
                  <a:ext uri="{FF2B5EF4-FFF2-40B4-BE49-F238E27FC236}">
                    <a16:creationId xmlns:a16="http://schemas.microsoft.com/office/drawing/2014/main" id="{1AE64E62-EDAB-8E58-059B-BFD9150FCCE8}"/>
                  </a:ext>
                </a:extLst>
              </p:cNvPr>
              <p:cNvSpPr/>
              <p:nvPr/>
            </p:nvSpPr>
            <p:spPr>
              <a:xfrm flipH="1">
                <a:off x="2731706" y="2789043"/>
                <a:ext cx="71687" cy="1174038"/>
              </a:xfrm>
              <a:custGeom>
                <a:avLst/>
                <a:gdLst/>
                <a:ahLst/>
                <a:cxnLst/>
                <a:rect l="l" t="t" r="r" b="b"/>
                <a:pathLst>
                  <a:path w="1635" h="26777" extrusionOk="0">
                    <a:moveTo>
                      <a:pt x="0" y="0"/>
                    </a:moveTo>
                    <a:lnTo>
                      <a:pt x="0" y="26776"/>
                    </a:lnTo>
                    <a:lnTo>
                      <a:pt x="1635" y="26776"/>
                    </a:lnTo>
                    <a:lnTo>
                      <a:pt x="1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675;p41">
                <a:extLst>
                  <a:ext uri="{FF2B5EF4-FFF2-40B4-BE49-F238E27FC236}">
                    <a16:creationId xmlns:a16="http://schemas.microsoft.com/office/drawing/2014/main" id="{51D972EC-0FE5-2D1A-CA1B-2AD640FF8485}"/>
                  </a:ext>
                </a:extLst>
              </p:cNvPr>
              <p:cNvSpPr/>
              <p:nvPr/>
            </p:nvSpPr>
            <p:spPr>
              <a:xfrm flipH="1">
                <a:off x="3119471" y="2789043"/>
                <a:ext cx="71687" cy="1174038"/>
              </a:xfrm>
              <a:custGeom>
                <a:avLst/>
                <a:gdLst/>
                <a:ahLst/>
                <a:cxnLst/>
                <a:rect l="l" t="t" r="r" b="b"/>
                <a:pathLst>
                  <a:path w="1635" h="26777" extrusionOk="0">
                    <a:moveTo>
                      <a:pt x="1" y="0"/>
                    </a:moveTo>
                    <a:lnTo>
                      <a:pt x="1" y="26776"/>
                    </a:lnTo>
                    <a:lnTo>
                      <a:pt x="1635" y="26776"/>
                    </a:lnTo>
                    <a:lnTo>
                      <a:pt x="1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676;p41">
                <a:extLst>
                  <a:ext uri="{FF2B5EF4-FFF2-40B4-BE49-F238E27FC236}">
                    <a16:creationId xmlns:a16="http://schemas.microsoft.com/office/drawing/2014/main" id="{26F549C0-A99C-3FAA-C811-11EBE1721347}"/>
                  </a:ext>
                </a:extLst>
              </p:cNvPr>
              <p:cNvSpPr/>
              <p:nvPr/>
            </p:nvSpPr>
            <p:spPr>
              <a:xfrm flipH="1">
                <a:off x="995181" y="2708675"/>
                <a:ext cx="2299100" cy="85103"/>
              </a:xfrm>
              <a:custGeom>
                <a:avLst/>
                <a:gdLst/>
                <a:ahLst/>
                <a:cxnLst/>
                <a:rect l="l" t="t" r="r" b="b"/>
                <a:pathLst>
                  <a:path w="52437" h="1941" extrusionOk="0">
                    <a:moveTo>
                      <a:pt x="795" y="1"/>
                    </a:moveTo>
                    <a:cubicBezTo>
                      <a:pt x="352" y="1"/>
                      <a:pt x="0" y="367"/>
                      <a:pt x="0" y="795"/>
                    </a:cubicBezTo>
                    <a:lnTo>
                      <a:pt x="0" y="1146"/>
                    </a:lnTo>
                    <a:cubicBezTo>
                      <a:pt x="0" y="1589"/>
                      <a:pt x="352" y="1940"/>
                      <a:pt x="795" y="1940"/>
                    </a:cubicBezTo>
                    <a:lnTo>
                      <a:pt x="51642" y="1940"/>
                    </a:lnTo>
                    <a:cubicBezTo>
                      <a:pt x="52085" y="1940"/>
                      <a:pt x="52437" y="1589"/>
                      <a:pt x="52437" y="1146"/>
                    </a:cubicBezTo>
                    <a:lnTo>
                      <a:pt x="52437" y="795"/>
                    </a:lnTo>
                    <a:cubicBezTo>
                      <a:pt x="52437" y="367"/>
                      <a:pt x="52085" y="1"/>
                      <a:pt x="51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677;p41">
                <a:extLst>
                  <a:ext uri="{FF2B5EF4-FFF2-40B4-BE49-F238E27FC236}">
                    <a16:creationId xmlns:a16="http://schemas.microsoft.com/office/drawing/2014/main" id="{28D7277C-3110-ACC4-1F56-225BAF7D2291}"/>
                  </a:ext>
                </a:extLst>
              </p:cNvPr>
              <p:cNvSpPr/>
              <p:nvPr/>
            </p:nvSpPr>
            <p:spPr>
              <a:xfrm flipH="1">
                <a:off x="2819440" y="2332309"/>
                <a:ext cx="97117" cy="20783"/>
              </a:xfrm>
              <a:custGeom>
                <a:avLst/>
                <a:gdLst/>
                <a:ahLst/>
                <a:cxnLst/>
                <a:rect l="l" t="t" r="r" b="b"/>
                <a:pathLst>
                  <a:path w="2215" h="474" extrusionOk="0">
                    <a:moveTo>
                      <a:pt x="0" y="0"/>
                    </a:moveTo>
                    <a:lnTo>
                      <a:pt x="168" y="474"/>
                    </a:lnTo>
                    <a:lnTo>
                      <a:pt x="2215" y="474"/>
                    </a:lnTo>
                    <a:lnTo>
                      <a:pt x="2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678;p41">
                <a:extLst>
                  <a:ext uri="{FF2B5EF4-FFF2-40B4-BE49-F238E27FC236}">
                    <a16:creationId xmlns:a16="http://schemas.microsoft.com/office/drawing/2014/main" id="{9BC41CB6-78C5-970A-E99C-A55C1B5B1EDD}"/>
                  </a:ext>
                </a:extLst>
              </p:cNvPr>
              <p:cNvSpPr/>
              <p:nvPr/>
            </p:nvSpPr>
            <p:spPr>
              <a:xfrm flipH="1">
                <a:off x="1941444" y="2432100"/>
                <a:ext cx="90452" cy="105842"/>
              </a:xfrm>
              <a:custGeom>
                <a:avLst/>
                <a:gdLst/>
                <a:ahLst/>
                <a:cxnLst/>
                <a:rect l="l" t="t" r="r" b="b"/>
                <a:pathLst>
                  <a:path w="2063" h="2414" extrusionOk="0">
                    <a:moveTo>
                      <a:pt x="153" y="0"/>
                    </a:moveTo>
                    <a:lnTo>
                      <a:pt x="0" y="275"/>
                    </a:lnTo>
                    <a:lnTo>
                      <a:pt x="2062" y="2414"/>
                    </a:lnTo>
                    <a:lnTo>
                      <a:pt x="2062" y="1787"/>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679;p41">
                <a:extLst>
                  <a:ext uri="{FF2B5EF4-FFF2-40B4-BE49-F238E27FC236}">
                    <a16:creationId xmlns:a16="http://schemas.microsoft.com/office/drawing/2014/main" id="{EF35C840-4DAC-A2BD-5838-6AD34B57B8F5}"/>
                  </a:ext>
                </a:extLst>
              </p:cNvPr>
              <p:cNvSpPr/>
              <p:nvPr/>
            </p:nvSpPr>
            <p:spPr>
              <a:xfrm flipH="1">
                <a:off x="713214" y="3014055"/>
                <a:ext cx="226416" cy="533813"/>
              </a:xfrm>
              <a:custGeom>
                <a:avLst/>
                <a:gdLst/>
                <a:ahLst/>
                <a:cxnLst/>
                <a:rect l="l" t="t" r="r" b="b"/>
                <a:pathLst>
                  <a:path w="5164" h="12175" extrusionOk="0">
                    <a:moveTo>
                      <a:pt x="4308" y="7332"/>
                    </a:moveTo>
                    <a:cubicBezTo>
                      <a:pt x="3987" y="8921"/>
                      <a:pt x="4079" y="11639"/>
                      <a:pt x="1986" y="12067"/>
                    </a:cubicBezTo>
                    <a:cubicBezTo>
                      <a:pt x="1406" y="12174"/>
                      <a:pt x="871" y="11792"/>
                      <a:pt x="535" y="11334"/>
                    </a:cubicBezTo>
                    <a:cubicBezTo>
                      <a:pt x="107" y="10754"/>
                      <a:pt x="1" y="9501"/>
                      <a:pt x="16" y="8783"/>
                    </a:cubicBezTo>
                    <a:cubicBezTo>
                      <a:pt x="16" y="8218"/>
                      <a:pt x="214" y="7592"/>
                      <a:pt x="275" y="7027"/>
                    </a:cubicBezTo>
                    <a:cubicBezTo>
                      <a:pt x="337" y="6416"/>
                      <a:pt x="398" y="5789"/>
                      <a:pt x="459" y="5179"/>
                    </a:cubicBezTo>
                    <a:cubicBezTo>
                      <a:pt x="718" y="2964"/>
                      <a:pt x="1879" y="1100"/>
                      <a:pt x="3834" y="1"/>
                    </a:cubicBezTo>
                    <a:cubicBezTo>
                      <a:pt x="3987" y="718"/>
                      <a:pt x="4338" y="1345"/>
                      <a:pt x="4644" y="2032"/>
                    </a:cubicBezTo>
                    <a:cubicBezTo>
                      <a:pt x="4781" y="2353"/>
                      <a:pt x="4904" y="2689"/>
                      <a:pt x="4995" y="3025"/>
                    </a:cubicBezTo>
                    <a:cubicBezTo>
                      <a:pt x="5163" y="3621"/>
                      <a:pt x="4965" y="4216"/>
                      <a:pt x="4812" y="4781"/>
                    </a:cubicBezTo>
                    <a:cubicBezTo>
                      <a:pt x="4598" y="5621"/>
                      <a:pt x="4491" y="6492"/>
                      <a:pt x="4308" y="73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680;p41">
                <a:extLst>
                  <a:ext uri="{FF2B5EF4-FFF2-40B4-BE49-F238E27FC236}">
                    <a16:creationId xmlns:a16="http://schemas.microsoft.com/office/drawing/2014/main" id="{3ECA1AA3-9EE6-0FD3-6083-13CBBBD68B83}"/>
                  </a:ext>
                </a:extLst>
              </p:cNvPr>
              <p:cNvSpPr/>
              <p:nvPr/>
            </p:nvSpPr>
            <p:spPr>
              <a:xfrm flipH="1">
                <a:off x="736846" y="3048561"/>
                <a:ext cx="186034" cy="567968"/>
              </a:xfrm>
              <a:custGeom>
                <a:avLst/>
                <a:gdLst/>
                <a:ahLst/>
                <a:cxnLst/>
                <a:rect l="l" t="t" r="r" b="b"/>
                <a:pathLst>
                  <a:path w="4243" h="12954" extrusionOk="0">
                    <a:moveTo>
                      <a:pt x="3746" y="1299"/>
                    </a:moveTo>
                    <a:cubicBezTo>
                      <a:pt x="3744" y="1299"/>
                      <a:pt x="3743" y="1301"/>
                      <a:pt x="3743" y="1306"/>
                    </a:cubicBezTo>
                    <a:cubicBezTo>
                      <a:pt x="3753" y="1306"/>
                      <a:pt x="3749" y="1299"/>
                      <a:pt x="3746" y="1299"/>
                    </a:cubicBezTo>
                    <a:close/>
                    <a:moveTo>
                      <a:pt x="3168" y="0"/>
                    </a:moveTo>
                    <a:cubicBezTo>
                      <a:pt x="3154" y="0"/>
                      <a:pt x="3139" y="8"/>
                      <a:pt x="3132" y="23"/>
                    </a:cubicBezTo>
                    <a:cubicBezTo>
                      <a:pt x="3101" y="390"/>
                      <a:pt x="3055" y="741"/>
                      <a:pt x="2994" y="1108"/>
                    </a:cubicBezTo>
                    <a:cubicBezTo>
                      <a:pt x="2811" y="878"/>
                      <a:pt x="2628" y="649"/>
                      <a:pt x="2521" y="390"/>
                    </a:cubicBezTo>
                    <a:cubicBezTo>
                      <a:pt x="2521" y="382"/>
                      <a:pt x="2513" y="378"/>
                      <a:pt x="2505" y="378"/>
                    </a:cubicBezTo>
                    <a:cubicBezTo>
                      <a:pt x="2498" y="378"/>
                      <a:pt x="2490" y="382"/>
                      <a:pt x="2490" y="390"/>
                    </a:cubicBezTo>
                    <a:cubicBezTo>
                      <a:pt x="2551" y="558"/>
                      <a:pt x="2643" y="695"/>
                      <a:pt x="2719" y="833"/>
                    </a:cubicBezTo>
                    <a:cubicBezTo>
                      <a:pt x="2796" y="955"/>
                      <a:pt x="2872" y="1108"/>
                      <a:pt x="2964" y="1230"/>
                    </a:cubicBezTo>
                    <a:cubicBezTo>
                      <a:pt x="2933" y="1413"/>
                      <a:pt x="2887" y="1612"/>
                      <a:pt x="2857" y="1795"/>
                    </a:cubicBezTo>
                    <a:cubicBezTo>
                      <a:pt x="2643" y="1764"/>
                      <a:pt x="2460" y="1719"/>
                      <a:pt x="2276" y="1566"/>
                    </a:cubicBezTo>
                    <a:cubicBezTo>
                      <a:pt x="2062" y="1383"/>
                      <a:pt x="1955" y="1138"/>
                      <a:pt x="1925" y="848"/>
                    </a:cubicBezTo>
                    <a:cubicBezTo>
                      <a:pt x="1925" y="833"/>
                      <a:pt x="1910" y="825"/>
                      <a:pt x="1896" y="825"/>
                    </a:cubicBezTo>
                    <a:cubicBezTo>
                      <a:pt x="1883" y="825"/>
                      <a:pt x="1871" y="833"/>
                      <a:pt x="1879" y="848"/>
                    </a:cubicBezTo>
                    <a:cubicBezTo>
                      <a:pt x="1894" y="1108"/>
                      <a:pt x="2001" y="1352"/>
                      <a:pt x="2185" y="1551"/>
                    </a:cubicBezTo>
                    <a:cubicBezTo>
                      <a:pt x="2368" y="1749"/>
                      <a:pt x="2582" y="1825"/>
                      <a:pt x="2841" y="1871"/>
                    </a:cubicBezTo>
                    <a:cubicBezTo>
                      <a:pt x="2796" y="2085"/>
                      <a:pt x="2750" y="2314"/>
                      <a:pt x="2704" y="2528"/>
                    </a:cubicBezTo>
                    <a:cubicBezTo>
                      <a:pt x="2505" y="2406"/>
                      <a:pt x="2337" y="2268"/>
                      <a:pt x="2154" y="2131"/>
                    </a:cubicBezTo>
                    <a:cubicBezTo>
                      <a:pt x="1879" y="1902"/>
                      <a:pt x="1726" y="1642"/>
                      <a:pt x="1482" y="1398"/>
                    </a:cubicBezTo>
                    <a:cubicBezTo>
                      <a:pt x="1473" y="1389"/>
                      <a:pt x="1464" y="1385"/>
                      <a:pt x="1456" y="1385"/>
                    </a:cubicBezTo>
                    <a:cubicBezTo>
                      <a:pt x="1437" y="1385"/>
                      <a:pt x="1425" y="1407"/>
                      <a:pt x="1436" y="1428"/>
                    </a:cubicBezTo>
                    <a:cubicBezTo>
                      <a:pt x="1665" y="1673"/>
                      <a:pt x="1818" y="1932"/>
                      <a:pt x="2078" y="2146"/>
                    </a:cubicBezTo>
                    <a:cubicBezTo>
                      <a:pt x="2261" y="2299"/>
                      <a:pt x="2460" y="2498"/>
                      <a:pt x="2673" y="2604"/>
                    </a:cubicBezTo>
                    <a:cubicBezTo>
                      <a:pt x="2673" y="2620"/>
                      <a:pt x="2673" y="2635"/>
                      <a:pt x="2673" y="2635"/>
                    </a:cubicBezTo>
                    <a:cubicBezTo>
                      <a:pt x="2673" y="2635"/>
                      <a:pt x="2673" y="2635"/>
                      <a:pt x="2658" y="2650"/>
                    </a:cubicBezTo>
                    <a:cubicBezTo>
                      <a:pt x="2643" y="2666"/>
                      <a:pt x="2643" y="2681"/>
                      <a:pt x="2658" y="2696"/>
                    </a:cubicBezTo>
                    <a:lnTo>
                      <a:pt x="2521" y="3322"/>
                    </a:lnTo>
                    <a:cubicBezTo>
                      <a:pt x="2521" y="3338"/>
                      <a:pt x="2521" y="3353"/>
                      <a:pt x="2521" y="3368"/>
                    </a:cubicBezTo>
                    <a:cubicBezTo>
                      <a:pt x="2032" y="3139"/>
                      <a:pt x="1299" y="2757"/>
                      <a:pt x="1222" y="2177"/>
                    </a:cubicBezTo>
                    <a:cubicBezTo>
                      <a:pt x="1222" y="2159"/>
                      <a:pt x="1210" y="2150"/>
                      <a:pt x="1197" y="2150"/>
                    </a:cubicBezTo>
                    <a:cubicBezTo>
                      <a:pt x="1176" y="2150"/>
                      <a:pt x="1152" y="2170"/>
                      <a:pt x="1161" y="2207"/>
                    </a:cubicBezTo>
                    <a:cubicBezTo>
                      <a:pt x="1299" y="2849"/>
                      <a:pt x="2001" y="3124"/>
                      <a:pt x="2490" y="3475"/>
                    </a:cubicBezTo>
                    <a:cubicBezTo>
                      <a:pt x="2444" y="3719"/>
                      <a:pt x="2398" y="3949"/>
                      <a:pt x="2353" y="4193"/>
                    </a:cubicBezTo>
                    <a:cubicBezTo>
                      <a:pt x="2047" y="4086"/>
                      <a:pt x="1742" y="3949"/>
                      <a:pt x="1482" y="3735"/>
                    </a:cubicBezTo>
                    <a:cubicBezTo>
                      <a:pt x="1238" y="3551"/>
                      <a:pt x="902" y="3322"/>
                      <a:pt x="779" y="3017"/>
                    </a:cubicBezTo>
                    <a:cubicBezTo>
                      <a:pt x="779" y="3017"/>
                      <a:pt x="764" y="3017"/>
                      <a:pt x="779" y="3032"/>
                    </a:cubicBezTo>
                    <a:cubicBezTo>
                      <a:pt x="871" y="3322"/>
                      <a:pt x="1176" y="3521"/>
                      <a:pt x="1406" y="3719"/>
                    </a:cubicBezTo>
                    <a:cubicBezTo>
                      <a:pt x="1681" y="3979"/>
                      <a:pt x="1971" y="4193"/>
                      <a:pt x="2337" y="4300"/>
                    </a:cubicBezTo>
                    <a:cubicBezTo>
                      <a:pt x="2337" y="4315"/>
                      <a:pt x="2337" y="4315"/>
                      <a:pt x="2337" y="4330"/>
                    </a:cubicBezTo>
                    <a:cubicBezTo>
                      <a:pt x="2307" y="4483"/>
                      <a:pt x="2291" y="4636"/>
                      <a:pt x="2261" y="4789"/>
                    </a:cubicBezTo>
                    <a:cubicBezTo>
                      <a:pt x="1665" y="4743"/>
                      <a:pt x="840" y="4285"/>
                      <a:pt x="535" y="3842"/>
                    </a:cubicBezTo>
                    <a:lnTo>
                      <a:pt x="535" y="3842"/>
                    </a:lnTo>
                    <a:cubicBezTo>
                      <a:pt x="734" y="4193"/>
                      <a:pt x="1054" y="4392"/>
                      <a:pt x="1406" y="4560"/>
                    </a:cubicBezTo>
                    <a:cubicBezTo>
                      <a:pt x="1665" y="4697"/>
                      <a:pt x="1955" y="4850"/>
                      <a:pt x="2246" y="4865"/>
                    </a:cubicBezTo>
                    <a:cubicBezTo>
                      <a:pt x="2215" y="5140"/>
                      <a:pt x="2169" y="5430"/>
                      <a:pt x="2123" y="5705"/>
                    </a:cubicBezTo>
                    <a:cubicBezTo>
                      <a:pt x="1864" y="5613"/>
                      <a:pt x="1589" y="5568"/>
                      <a:pt x="1344" y="5461"/>
                    </a:cubicBezTo>
                    <a:cubicBezTo>
                      <a:pt x="963" y="5308"/>
                      <a:pt x="672" y="5048"/>
                      <a:pt x="443" y="4712"/>
                    </a:cubicBezTo>
                    <a:cubicBezTo>
                      <a:pt x="437" y="4701"/>
                      <a:pt x="429" y="4696"/>
                      <a:pt x="423" y="4696"/>
                    </a:cubicBezTo>
                    <a:cubicBezTo>
                      <a:pt x="411" y="4696"/>
                      <a:pt x="403" y="4709"/>
                      <a:pt x="413" y="4728"/>
                    </a:cubicBezTo>
                    <a:cubicBezTo>
                      <a:pt x="825" y="5369"/>
                      <a:pt x="1421" y="5568"/>
                      <a:pt x="2108" y="5812"/>
                    </a:cubicBezTo>
                    <a:cubicBezTo>
                      <a:pt x="2078" y="6041"/>
                      <a:pt x="2032" y="6270"/>
                      <a:pt x="2001" y="6499"/>
                    </a:cubicBezTo>
                    <a:cubicBezTo>
                      <a:pt x="1436" y="6392"/>
                      <a:pt x="703" y="6056"/>
                      <a:pt x="413" y="5552"/>
                    </a:cubicBezTo>
                    <a:cubicBezTo>
                      <a:pt x="408" y="5543"/>
                      <a:pt x="400" y="5540"/>
                      <a:pt x="391" y="5540"/>
                    </a:cubicBezTo>
                    <a:cubicBezTo>
                      <a:pt x="368" y="5540"/>
                      <a:pt x="341" y="5561"/>
                      <a:pt x="352" y="5583"/>
                    </a:cubicBezTo>
                    <a:cubicBezTo>
                      <a:pt x="535" y="5904"/>
                      <a:pt x="856" y="6102"/>
                      <a:pt x="1161" y="6270"/>
                    </a:cubicBezTo>
                    <a:cubicBezTo>
                      <a:pt x="1390" y="6377"/>
                      <a:pt x="1711" y="6576"/>
                      <a:pt x="1986" y="6591"/>
                    </a:cubicBezTo>
                    <a:cubicBezTo>
                      <a:pt x="1986" y="6606"/>
                      <a:pt x="1986" y="6606"/>
                      <a:pt x="1986" y="6622"/>
                    </a:cubicBezTo>
                    <a:cubicBezTo>
                      <a:pt x="1925" y="6942"/>
                      <a:pt x="1864" y="7278"/>
                      <a:pt x="1787" y="7599"/>
                    </a:cubicBezTo>
                    <a:cubicBezTo>
                      <a:pt x="1161" y="7446"/>
                      <a:pt x="749" y="6973"/>
                      <a:pt x="291" y="6530"/>
                    </a:cubicBezTo>
                    <a:cubicBezTo>
                      <a:pt x="280" y="6523"/>
                      <a:pt x="270" y="6520"/>
                      <a:pt x="260" y="6520"/>
                    </a:cubicBezTo>
                    <a:cubicBezTo>
                      <a:pt x="228" y="6520"/>
                      <a:pt x="206" y="6556"/>
                      <a:pt x="229" y="6591"/>
                    </a:cubicBezTo>
                    <a:cubicBezTo>
                      <a:pt x="703" y="7049"/>
                      <a:pt x="1115" y="7538"/>
                      <a:pt x="1772" y="7706"/>
                    </a:cubicBezTo>
                    <a:cubicBezTo>
                      <a:pt x="1711" y="7966"/>
                      <a:pt x="1650" y="8241"/>
                      <a:pt x="1589" y="8500"/>
                    </a:cubicBezTo>
                    <a:cubicBezTo>
                      <a:pt x="1039" y="8348"/>
                      <a:pt x="504" y="7966"/>
                      <a:pt x="153" y="7523"/>
                    </a:cubicBezTo>
                    <a:cubicBezTo>
                      <a:pt x="150" y="7516"/>
                      <a:pt x="144" y="7513"/>
                      <a:pt x="139" y="7513"/>
                    </a:cubicBezTo>
                    <a:cubicBezTo>
                      <a:pt x="121" y="7513"/>
                      <a:pt x="99" y="7545"/>
                      <a:pt x="123" y="7569"/>
                    </a:cubicBezTo>
                    <a:cubicBezTo>
                      <a:pt x="474" y="8042"/>
                      <a:pt x="1008" y="8409"/>
                      <a:pt x="1558" y="8607"/>
                    </a:cubicBezTo>
                    <a:cubicBezTo>
                      <a:pt x="1482" y="8882"/>
                      <a:pt x="1421" y="9172"/>
                      <a:pt x="1344" y="9463"/>
                    </a:cubicBezTo>
                    <a:cubicBezTo>
                      <a:pt x="795" y="9371"/>
                      <a:pt x="367" y="9035"/>
                      <a:pt x="16" y="8592"/>
                    </a:cubicBezTo>
                    <a:cubicBezTo>
                      <a:pt x="16" y="8587"/>
                      <a:pt x="14" y="8586"/>
                      <a:pt x="12" y="8586"/>
                    </a:cubicBezTo>
                    <a:cubicBezTo>
                      <a:pt x="8" y="8586"/>
                      <a:pt x="0" y="8596"/>
                      <a:pt x="0" y="8607"/>
                    </a:cubicBezTo>
                    <a:cubicBezTo>
                      <a:pt x="306" y="9020"/>
                      <a:pt x="764" y="9508"/>
                      <a:pt x="1314" y="9569"/>
                    </a:cubicBezTo>
                    <a:cubicBezTo>
                      <a:pt x="1299" y="9661"/>
                      <a:pt x="1268" y="9753"/>
                      <a:pt x="1238" y="9829"/>
                    </a:cubicBezTo>
                    <a:cubicBezTo>
                      <a:pt x="1238" y="9890"/>
                      <a:pt x="1222" y="9951"/>
                      <a:pt x="1207" y="9997"/>
                    </a:cubicBezTo>
                    <a:cubicBezTo>
                      <a:pt x="779" y="9875"/>
                      <a:pt x="397" y="9722"/>
                      <a:pt x="46" y="9447"/>
                    </a:cubicBezTo>
                    <a:cubicBezTo>
                      <a:pt x="46" y="9443"/>
                      <a:pt x="45" y="9441"/>
                      <a:pt x="43" y="9441"/>
                    </a:cubicBezTo>
                    <a:cubicBezTo>
                      <a:pt x="39" y="9441"/>
                      <a:pt x="31" y="9452"/>
                      <a:pt x="31" y="9463"/>
                    </a:cubicBezTo>
                    <a:cubicBezTo>
                      <a:pt x="367" y="9753"/>
                      <a:pt x="764" y="9951"/>
                      <a:pt x="1176" y="10089"/>
                    </a:cubicBezTo>
                    <a:cubicBezTo>
                      <a:pt x="1131" y="10257"/>
                      <a:pt x="1085" y="10440"/>
                      <a:pt x="1039" y="10608"/>
                    </a:cubicBezTo>
                    <a:cubicBezTo>
                      <a:pt x="932" y="10562"/>
                      <a:pt x="825" y="10516"/>
                      <a:pt x="718" y="10471"/>
                    </a:cubicBezTo>
                    <a:cubicBezTo>
                      <a:pt x="504" y="10410"/>
                      <a:pt x="367" y="10272"/>
                      <a:pt x="199" y="10165"/>
                    </a:cubicBezTo>
                    <a:cubicBezTo>
                      <a:pt x="168" y="10165"/>
                      <a:pt x="153" y="10180"/>
                      <a:pt x="168" y="10196"/>
                    </a:cubicBezTo>
                    <a:cubicBezTo>
                      <a:pt x="336" y="10303"/>
                      <a:pt x="443" y="10425"/>
                      <a:pt x="627" y="10501"/>
                    </a:cubicBezTo>
                    <a:cubicBezTo>
                      <a:pt x="764" y="10547"/>
                      <a:pt x="886" y="10608"/>
                      <a:pt x="1024" y="10669"/>
                    </a:cubicBezTo>
                    <a:cubicBezTo>
                      <a:pt x="825" y="11387"/>
                      <a:pt x="657" y="12136"/>
                      <a:pt x="749" y="12823"/>
                    </a:cubicBezTo>
                    <a:cubicBezTo>
                      <a:pt x="757" y="12907"/>
                      <a:pt x="839" y="12954"/>
                      <a:pt x="919" y="12954"/>
                    </a:cubicBezTo>
                    <a:cubicBezTo>
                      <a:pt x="985" y="12954"/>
                      <a:pt x="1049" y="12922"/>
                      <a:pt x="1070" y="12853"/>
                    </a:cubicBezTo>
                    <a:cubicBezTo>
                      <a:pt x="1192" y="12365"/>
                      <a:pt x="1192" y="11830"/>
                      <a:pt x="1238" y="11326"/>
                    </a:cubicBezTo>
                    <a:cubicBezTo>
                      <a:pt x="1253" y="11189"/>
                      <a:pt x="1268" y="11066"/>
                      <a:pt x="1283" y="10929"/>
                    </a:cubicBezTo>
                    <a:cubicBezTo>
                      <a:pt x="1543" y="10929"/>
                      <a:pt x="1803" y="10791"/>
                      <a:pt x="2017" y="10684"/>
                    </a:cubicBezTo>
                    <a:cubicBezTo>
                      <a:pt x="2383" y="10486"/>
                      <a:pt x="2673" y="10211"/>
                      <a:pt x="2964" y="9921"/>
                    </a:cubicBezTo>
                    <a:cubicBezTo>
                      <a:pt x="2979" y="9905"/>
                      <a:pt x="2948" y="9890"/>
                      <a:pt x="2933" y="9890"/>
                    </a:cubicBezTo>
                    <a:cubicBezTo>
                      <a:pt x="2643" y="10135"/>
                      <a:pt x="2353" y="10364"/>
                      <a:pt x="2017" y="10532"/>
                    </a:cubicBezTo>
                    <a:cubicBezTo>
                      <a:pt x="1818" y="10623"/>
                      <a:pt x="1543" y="10761"/>
                      <a:pt x="1314" y="10791"/>
                    </a:cubicBezTo>
                    <a:cubicBezTo>
                      <a:pt x="1329" y="10639"/>
                      <a:pt x="1360" y="10471"/>
                      <a:pt x="1375" y="10318"/>
                    </a:cubicBezTo>
                    <a:cubicBezTo>
                      <a:pt x="1650" y="10287"/>
                      <a:pt x="1879" y="10104"/>
                      <a:pt x="2108" y="9982"/>
                    </a:cubicBezTo>
                    <a:cubicBezTo>
                      <a:pt x="2475" y="9753"/>
                      <a:pt x="2811" y="9463"/>
                      <a:pt x="3147" y="9188"/>
                    </a:cubicBezTo>
                    <a:cubicBezTo>
                      <a:pt x="3147" y="9188"/>
                      <a:pt x="3147" y="9181"/>
                      <a:pt x="3142" y="9181"/>
                    </a:cubicBezTo>
                    <a:cubicBezTo>
                      <a:pt x="3140" y="9181"/>
                      <a:pt x="3137" y="9183"/>
                      <a:pt x="3132" y="9188"/>
                    </a:cubicBezTo>
                    <a:cubicBezTo>
                      <a:pt x="2628" y="9554"/>
                      <a:pt x="2047" y="10089"/>
                      <a:pt x="1406" y="10196"/>
                    </a:cubicBezTo>
                    <a:cubicBezTo>
                      <a:pt x="1436" y="9997"/>
                      <a:pt x="1467" y="9799"/>
                      <a:pt x="1513" y="9600"/>
                    </a:cubicBezTo>
                    <a:cubicBezTo>
                      <a:pt x="1513" y="9600"/>
                      <a:pt x="1513" y="9585"/>
                      <a:pt x="1528" y="9585"/>
                    </a:cubicBezTo>
                    <a:cubicBezTo>
                      <a:pt x="2276" y="9386"/>
                      <a:pt x="2780" y="8790"/>
                      <a:pt x="3361" y="8317"/>
                    </a:cubicBezTo>
                    <a:cubicBezTo>
                      <a:pt x="3361" y="8317"/>
                      <a:pt x="3361" y="8302"/>
                      <a:pt x="3345" y="8302"/>
                    </a:cubicBezTo>
                    <a:cubicBezTo>
                      <a:pt x="2780" y="8745"/>
                      <a:pt x="2246" y="9249"/>
                      <a:pt x="1543" y="9463"/>
                    </a:cubicBezTo>
                    <a:cubicBezTo>
                      <a:pt x="1604" y="9188"/>
                      <a:pt x="1665" y="8897"/>
                      <a:pt x="1726" y="8622"/>
                    </a:cubicBezTo>
                    <a:cubicBezTo>
                      <a:pt x="2414" y="8363"/>
                      <a:pt x="2964" y="7966"/>
                      <a:pt x="3437" y="7416"/>
                    </a:cubicBezTo>
                    <a:cubicBezTo>
                      <a:pt x="3437" y="7405"/>
                      <a:pt x="3429" y="7394"/>
                      <a:pt x="3425" y="7394"/>
                    </a:cubicBezTo>
                    <a:cubicBezTo>
                      <a:pt x="3423" y="7394"/>
                      <a:pt x="3422" y="7396"/>
                      <a:pt x="3422" y="7401"/>
                    </a:cubicBezTo>
                    <a:cubicBezTo>
                      <a:pt x="2933" y="7920"/>
                      <a:pt x="2383" y="8210"/>
                      <a:pt x="1757" y="8500"/>
                    </a:cubicBezTo>
                    <a:cubicBezTo>
                      <a:pt x="1818" y="8225"/>
                      <a:pt x="1894" y="7950"/>
                      <a:pt x="1940" y="7660"/>
                    </a:cubicBezTo>
                    <a:cubicBezTo>
                      <a:pt x="2246" y="7523"/>
                      <a:pt x="2551" y="7431"/>
                      <a:pt x="2826" y="7248"/>
                    </a:cubicBezTo>
                    <a:cubicBezTo>
                      <a:pt x="3086" y="7049"/>
                      <a:pt x="3330" y="6835"/>
                      <a:pt x="3498" y="6545"/>
                    </a:cubicBezTo>
                    <a:cubicBezTo>
                      <a:pt x="3513" y="6530"/>
                      <a:pt x="3498" y="6530"/>
                      <a:pt x="3483" y="6530"/>
                    </a:cubicBezTo>
                    <a:cubicBezTo>
                      <a:pt x="3101" y="7080"/>
                      <a:pt x="2521" y="7248"/>
                      <a:pt x="1971" y="7538"/>
                    </a:cubicBezTo>
                    <a:cubicBezTo>
                      <a:pt x="2032" y="7278"/>
                      <a:pt x="2078" y="7019"/>
                      <a:pt x="2123" y="6759"/>
                    </a:cubicBezTo>
                    <a:cubicBezTo>
                      <a:pt x="2734" y="6423"/>
                      <a:pt x="3407" y="6102"/>
                      <a:pt x="3758" y="5445"/>
                    </a:cubicBezTo>
                    <a:lnTo>
                      <a:pt x="3758" y="5445"/>
                    </a:lnTo>
                    <a:cubicBezTo>
                      <a:pt x="3376" y="6041"/>
                      <a:pt x="2734" y="6301"/>
                      <a:pt x="2139" y="6637"/>
                    </a:cubicBezTo>
                    <a:cubicBezTo>
                      <a:pt x="2154" y="6591"/>
                      <a:pt x="2154" y="6530"/>
                      <a:pt x="2169" y="6484"/>
                    </a:cubicBezTo>
                    <a:cubicBezTo>
                      <a:pt x="2200" y="6255"/>
                      <a:pt x="2246" y="6011"/>
                      <a:pt x="2276" y="5766"/>
                    </a:cubicBezTo>
                    <a:cubicBezTo>
                      <a:pt x="2628" y="5613"/>
                      <a:pt x="2964" y="5415"/>
                      <a:pt x="3284" y="5216"/>
                    </a:cubicBezTo>
                    <a:cubicBezTo>
                      <a:pt x="3513" y="5064"/>
                      <a:pt x="3758" y="4911"/>
                      <a:pt x="3911" y="4682"/>
                    </a:cubicBezTo>
                    <a:cubicBezTo>
                      <a:pt x="3911" y="4671"/>
                      <a:pt x="3903" y="4660"/>
                      <a:pt x="3893" y="4660"/>
                    </a:cubicBezTo>
                    <a:cubicBezTo>
                      <a:pt x="3889" y="4660"/>
                      <a:pt x="3884" y="4662"/>
                      <a:pt x="3880" y="4666"/>
                    </a:cubicBezTo>
                    <a:cubicBezTo>
                      <a:pt x="3559" y="5140"/>
                      <a:pt x="2826" y="5415"/>
                      <a:pt x="2291" y="5659"/>
                    </a:cubicBezTo>
                    <a:cubicBezTo>
                      <a:pt x="2322" y="5415"/>
                      <a:pt x="2353" y="5170"/>
                      <a:pt x="2398" y="4926"/>
                    </a:cubicBezTo>
                    <a:cubicBezTo>
                      <a:pt x="2994" y="4560"/>
                      <a:pt x="3681" y="4361"/>
                      <a:pt x="4063" y="3719"/>
                    </a:cubicBezTo>
                    <a:cubicBezTo>
                      <a:pt x="4063" y="3697"/>
                      <a:pt x="4047" y="3683"/>
                      <a:pt x="4038" y="3683"/>
                    </a:cubicBezTo>
                    <a:cubicBezTo>
                      <a:pt x="4035" y="3683"/>
                      <a:pt x="4033" y="3685"/>
                      <a:pt x="4033" y="3689"/>
                    </a:cubicBezTo>
                    <a:cubicBezTo>
                      <a:pt x="3651" y="4285"/>
                      <a:pt x="2979" y="4468"/>
                      <a:pt x="2414" y="4804"/>
                    </a:cubicBezTo>
                    <a:cubicBezTo>
                      <a:pt x="2429" y="4651"/>
                      <a:pt x="2460" y="4498"/>
                      <a:pt x="2475" y="4346"/>
                    </a:cubicBezTo>
                    <a:cubicBezTo>
                      <a:pt x="3116" y="4117"/>
                      <a:pt x="3865" y="3582"/>
                      <a:pt x="4201" y="3002"/>
                    </a:cubicBezTo>
                    <a:cubicBezTo>
                      <a:pt x="4220" y="2972"/>
                      <a:pt x="4208" y="2955"/>
                      <a:pt x="4189" y="2955"/>
                    </a:cubicBezTo>
                    <a:cubicBezTo>
                      <a:pt x="4179" y="2955"/>
                      <a:pt x="4166" y="2960"/>
                      <a:pt x="4155" y="2971"/>
                    </a:cubicBezTo>
                    <a:cubicBezTo>
                      <a:pt x="3819" y="3475"/>
                      <a:pt x="3116" y="4025"/>
                      <a:pt x="2505" y="4224"/>
                    </a:cubicBezTo>
                    <a:cubicBezTo>
                      <a:pt x="2536" y="3979"/>
                      <a:pt x="2582" y="3735"/>
                      <a:pt x="2628" y="3490"/>
                    </a:cubicBezTo>
                    <a:cubicBezTo>
                      <a:pt x="2628" y="3490"/>
                      <a:pt x="2628" y="3475"/>
                      <a:pt x="2628" y="3475"/>
                    </a:cubicBezTo>
                    <a:cubicBezTo>
                      <a:pt x="2918" y="3383"/>
                      <a:pt x="3208" y="3185"/>
                      <a:pt x="3452" y="3032"/>
                    </a:cubicBezTo>
                    <a:cubicBezTo>
                      <a:pt x="3758" y="2849"/>
                      <a:pt x="4033" y="2635"/>
                      <a:pt x="4231" y="2330"/>
                    </a:cubicBezTo>
                    <a:cubicBezTo>
                      <a:pt x="4242" y="2308"/>
                      <a:pt x="4215" y="2286"/>
                      <a:pt x="4192" y="2286"/>
                    </a:cubicBezTo>
                    <a:cubicBezTo>
                      <a:pt x="4183" y="2286"/>
                      <a:pt x="4175" y="2290"/>
                      <a:pt x="4170" y="2299"/>
                    </a:cubicBezTo>
                    <a:cubicBezTo>
                      <a:pt x="3895" y="2803"/>
                      <a:pt x="3208" y="3139"/>
                      <a:pt x="2643" y="3338"/>
                    </a:cubicBezTo>
                    <a:cubicBezTo>
                      <a:pt x="2673" y="3246"/>
                      <a:pt x="2689" y="3154"/>
                      <a:pt x="2704" y="3078"/>
                    </a:cubicBezTo>
                    <a:lnTo>
                      <a:pt x="2780" y="2666"/>
                    </a:lnTo>
                    <a:cubicBezTo>
                      <a:pt x="3009" y="2513"/>
                      <a:pt x="3300" y="2436"/>
                      <a:pt x="3529" y="2268"/>
                    </a:cubicBezTo>
                    <a:cubicBezTo>
                      <a:pt x="3727" y="2131"/>
                      <a:pt x="3911" y="1948"/>
                      <a:pt x="4079" y="1780"/>
                    </a:cubicBezTo>
                    <a:cubicBezTo>
                      <a:pt x="4090" y="1757"/>
                      <a:pt x="4076" y="1743"/>
                      <a:pt x="4062" y="1743"/>
                    </a:cubicBezTo>
                    <a:cubicBezTo>
                      <a:pt x="4057" y="1743"/>
                      <a:pt x="4052" y="1745"/>
                      <a:pt x="4048" y="1749"/>
                    </a:cubicBezTo>
                    <a:cubicBezTo>
                      <a:pt x="3819" y="1963"/>
                      <a:pt x="3575" y="2177"/>
                      <a:pt x="3300" y="2330"/>
                    </a:cubicBezTo>
                    <a:cubicBezTo>
                      <a:pt x="3132" y="2406"/>
                      <a:pt x="2964" y="2452"/>
                      <a:pt x="2811" y="2543"/>
                    </a:cubicBezTo>
                    <a:cubicBezTo>
                      <a:pt x="2841" y="2330"/>
                      <a:pt x="2887" y="2116"/>
                      <a:pt x="2933" y="1902"/>
                    </a:cubicBezTo>
                    <a:cubicBezTo>
                      <a:pt x="2933" y="1902"/>
                      <a:pt x="2948" y="1887"/>
                      <a:pt x="2948" y="1887"/>
                    </a:cubicBezTo>
                    <a:cubicBezTo>
                      <a:pt x="2948" y="1887"/>
                      <a:pt x="2948" y="1902"/>
                      <a:pt x="2948" y="1902"/>
                    </a:cubicBezTo>
                    <a:cubicBezTo>
                      <a:pt x="2964" y="1902"/>
                      <a:pt x="2979" y="1887"/>
                      <a:pt x="2994" y="1887"/>
                    </a:cubicBezTo>
                    <a:cubicBezTo>
                      <a:pt x="3300" y="1810"/>
                      <a:pt x="3544" y="1535"/>
                      <a:pt x="3743" y="1306"/>
                    </a:cubicBezTo>
                    <a:lnTo>
                      <a:pt x="3743" y="1306"/>
                    </a:lnTo>
                    <a:cubicBezTo>
                      <a:pt x="3529" y="1505"/>
                      <a:pt x="3269" y="1734"/>
                      <a:pt x="2979" y="1810"/>
                    </a:cubicBezTo>
                    <a:lnTo>
                      <a:pt x="2948" y="1810"/>
                    </a:lnTo>
                    <a:cubicBezTo>
                      <a:pt x="2979" y="1627"/>
                      <a:pt x="3009" y="1459"/>
                      <a:pt x="3040" y="1276"/>
                    </a:cubicBezTo>
                    <a:cubicBezTo>
                      <a:pt x="3070" y="1276"/>
                      <a:pt x="3086" y="1245"/>
                      <a:pt x="3086" y="1230"/>
                    </a:cubicBezTo>
                    <a:cubicBezTo>
                      <a:pt x="3254" y="1123"/>
                      <a:pt x="3391" y="970"/>
                      <a:pt x="3544" y="833"/>
                    </a:cubicBezTo>
                    <a:cubicBezTo>
                      <a:pt x="3544" y="833"/>
                      <a:pt x="3529" y="817"/>
                      <a:pt x="3529" y="817"/>
                    </a:cubicBezTo>
                    <a:cubicBezTo>
                      <a:pt x="3376" y="940"/>
                      <a:pt x="3223" y="1046"/>
                      <a:pt x="3070" y="1138"/>
                    </a:cubicBezTo>
                    <a:cubicBezTo>
                      <a:pt x="3132" y="772"/>
                      <a:pt x="3162" y="405"/>
                      <a:pt x="3193" y="23"/>
                    </a:cubicBezTo>
                    <a:cubicBezTo>
                      <a:pt x="3193" y="8"/>
                      <a:pt x="3181" y="0"/>
                      <a:pt x="3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681;p41">
                <a:extLst>
                  <a:ext uri="{FF2B5EF4-FFF2-40B4-BE49-F238E27FC236}">
                    <a16:creationId xmlns:a16="http://schemas.microsoft.com/office/drawing/2014/main" id="{01C6296F-AC12-BABA-12F6-55E6E37652BE}"/>
                  </a:ext>
                </a:extLst>
              </p:cNvPr>
              <p:cNvSpPr/>
              <p:nvPr/>
            </p:nvSpPr>
            <p:spPr>
              <a:xfrm flipH="1">
                <a:off x="971724" y="3032821"/>
                <a:ext cx="294068" cy="529078"/>
              </a:xfrm>
              <a:custGeom>
                <a:avLst/>
                <a:gdLst/>
                <a:ahLst/>
                <a:cxnLst/>
                <a:rect l="l" t="t" r="r" b="b"/>
                <a:pathLst>
                  <a:path w="6707" h="12067" extrusionOk="0">
                    <a:moveTo>
                      <a:pt x="5103" y="6446"/>
                    </a:moveTo>
                    <a:cubicBezTo>
                      <a:pt x="5469" y="8034"/>
                      <a:pt x="6706" y="10448"/>
                      <a:pt x="4980" y="11716"/>
                    </a:cubicBezTo>
                    <a:cubicBezTo>
                      <a:pt x="4507" y="12067"/>
                      <a:pt x="3850" y="11945"/>
                      <a:pt x="3361" y="11670"/>
                    </a:cubicBezTo>
                    <a:cubicBezTo>
                      <a:pt x="2720" y="11318"/>
                      <a:pt x="2109" y="10234"/>
                      <a:pt x="1803" y="9577"/>
                    </a:cubicBezTo>
                    <a:cubicBezTo>
                      <a:pt x="1574" y="9073"/>
                      <a:pt x="1483" y="8416"/>
                      <a:pt x="1299" y="7882"/>
                    </a:cubicBezTo>
                    <a:cubicBezTo>
                      <a:pt x="1101" y="7286"/>
                      <a:pt x="887" y="6706"/>
                      <a:pt x="704" y="6125"/>
                    </a:cubicBezTo>
                    <a:cubicBezTo>
                      <a:pt x="1" y="4002"/>
                      <a:pt x="261" y="1833"/>
                      <a:pt x="1574" y="0"/>
                    </a:cubicBezTo>
                    <a:cubicBezTo>
                      <a:pt x="2017" y="596"/>
                      <a:pt x="2582" y="1008"/>
                      <a:pt x="3163" y="1512"/>
                    </a:cubicBezTo>
                    <a:cubicBezTo>
                      <a:pt x="3422" y="1742"/>
                      <a:pt x="3667" y="1986"/>
                      <a:pt x="3896" y="2261"/>
                    </a:cubicBezTo>
                    <a:cubicBezTo>
                      <a:pt x="4293" y="2719"/>
                      <a:pt x="4369" y="3345"/>
                      <a:pt x="4476" y="3926"/>
                    </a:cubicBezTo>
                    <a:cubicBezTo>
                      <a:pt x="4644" y="4766"/>
                      <a:pt x="4889" y="5606"/>
                      <a:pt x="5103" y="64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682;p41">
                <a:extLst>
                  <a:ext uri="{FF2B5EF4-FFF2-40B4-BE49-F238E27FC236}">
                    <a16:creationId xmlns:a16="http://schemas.microsoft.com/office/drawing/2014/main" id="{0398C59A-3F42-5DB3-3342-C58CE4939470}"/>
                  </a:ext>
                </a:extLst>
              </p:cNvPr>
              <p:cNvSpPr/>
              <p:nvPr/>
            </p:nvSpPr>
            <p:spPr>
              <a:xfrm flipH="1">
                <a:off x="1017936" y="3069300"/>
                <a:ext cx="219532" cy="557533"/>
              </a:xfrm>
              <a:custGeom>
                <a:avLst/>
                <a:gdLst/>
                <a:ahLst/>
                <a:cxnLst/>
                <a:rect l="l" t="t" r="r" b="b"/>
                <a:pathLst>
                  <a:path w="5007" h="12716" extrusionOk="0">
                    <a:moveTo>
                      <a:pt x="100" y="3744"/>
                    </a:moveTo>
                    <a:cubicBezTo>
                      <a:pt x="97" y="3744"/>
                      <a:pt x="93" y="3751"/>
                      <a:pt x="103" y="3751"/>
                    </a:cubicBezTo>
                    <a:cubicBezTo>
                      <a:pt x="103" y="3745"/>
                      <a:pt x="102" y="3744"/>
                      <a:pt x="100" y="3744"/>
                    </a:cubicBezTo>
                    <a:close/>
                    <a:moveTo>
                      <a:pt x="995" y="0"/>
                    </a:moveTo>
                    <a:cubicBezTo>
                      <a:pt x="979" y="0"/>
                      <a:pt x="964" y="20"/>
                      <a:pt x="974" y="39"/>
                    </a:cubicBezTo>
                    <a:cubicBezTo>
                      <a:pt x="1096" y="375"/>
                      <a:pt x="1203" y="726"/>
                      <a:pt x="1295" y="1078"/>
                    </a:cubicBezTo>
                    <a:cubicBezTo>
                      <a:pt x="1035" y="940"/>
                      <a:pt x="775" y="818"/>
                      <a:pt x="562" y="619"/>
                    </a:cubicBezTo>
                    <a:cubicBezTo>
                      <a:pt x="562" y="615"/>
                      <a:pt x="560" y="613"/>
                      <a:pt x="558" y="613"/>
                    </a:cubicBezTo>
                    <a:cubicBezTo>
                      <a:pt x="554" y="613"/>
                      <a:pt x="546" y="624"/>
                      <a:pt x="546" y="635"/>
                    </a:cubicBezTo>
                    <a:cubicBezTo>
                      <a:pt x="669" y="757"/>
                      <a:pt x="806" y="848"/>
                      <a:pt x="943" y="940"/>
                    </a:cubicBezTo>
                    <a:cubicBezTo>
                      <a:pt x="1066" y="1016"/>
                      <a:pt x="1188" y="1139"/>
                      <a:pt x="1325" y="1200"/>
                    </a:cubicBezTo>
                    <a:cubicBezTo>
                      <a:pt x="1371" y="1383"/>
                      <a:pt x="1417" y="1566"/>
                      <a:pt x="1463" y="1765"/>
                    </a:cubicBezTo>
                    <a:cubicBezTo>
                      <a:pt x="1333" y="1795"/>
                      <a:pt x="1203" y="1825"/>
                      <a:pt x="1069" y="1825"/>
                    </a:cubicBezTo>
                    <a:cubicBezTo>
                      <a:pt x="998" y="1825"/>
                      <a:pt x="926" y="1817"/>
                      <a:pt x="852" y="1795"/>
                    </a:cubicBezTo>
                    <a:cubicBezTo>
                      <a:pt x="577" y="1719"/>
                      <a:pt x="363" y="1536"/>
                      <a:pt x="226" y="1291"/>
                    </a:cubicBezTo>
                    <a:cubicBezTo>
                      <a:pt x="221" y="1282"/>
                      <a:pt x="214" y="1279"/>
                      <a:pt x="207" y="1279"/>
                    </a:cubicBezTo>
                    <a:cubicBezTo>
                      <a:pt x="189" y="1279"/>
                      <a:pt x="169" y="1300"/>
                      <a:pt x="180" y="1322"/>
                    </a:cubicBezTo>
                    <a:cubicBezTo>
                      <a:pt x="317" y="1536"/>
                      <a:pt x="516" y="1719"/>
                      <a:pt x="745" y="1826"/>
                    </a:cubicBezTo>
                    <a:cubicBezTo>
                      <a:pt x="862" y="1874"/>
                      <a:pt x="974" y="1891"/>
                      <a:pt x="1083" y="1891"/>
                    </a:cubicBezTo>
                    <a:cubicBezTo>
                      <a:pt x="1215" y="1891"/>
                      <a:pt x="1344" y="1866"/>
                      <a:pt x="1478" y="1841"/>
                    </a:cubicBezTo>
                    <a:cubicBezTo>
                      <a:pt x="1539" y="2055"/>
                      <a:pt x="1585" y="2269"/>
                      <a:pt x="1631" y="2483"/>
                    </a:cubicBezTo>
                    <a:cubicBezTo>
                      <a:pt x="1417" y="2467"/>
                      <a:pt x="1188" y="2406"/>
                      <a:pt x="974" y="2361"/>
                    </a:cubicBezTo>
                    <a:cubicBezTo>
                      <a:pt x="638" y="2269"/>
                      <a:pt x="378" y="2101"/>
                      <a:pt x="58" y="1979"/>
                    </a:cubicBezTo>
                    <a:cubicBezTo>
                      <a:pt x="51" y="1977"/>
                      <a:pt x="45" y="1976"/>
                      <a:pt x="40" y="1976"/>
                    </a:cubicBezTo>
                    <a:cubicBezTo>
                      <a:pt x="8" y="1976"/>
                      <a:pt x="1" y="2011"/>
                      <a:pt x="27" y="2025"/>
                    </a:cubicBezTo>
                    <a:cubicBezTo>
                      <a:pt x="333" y="2147"/>
                      <a:pt x="577" y="2315"/>
                      <a:pt x="898" y="2406"/>
                    </a:cubicBezTo>
                    <a:cubicBezTo>
                      <a:pt x="1142" y="2467"/>
                      <a:pt x="1402" y="2559"/>
                      <a:pt x="1646" y="2574"/>
                    </a:cubicBezTo>
                    <a:cubicBezTo>
                      <a:pt x="1646" y="2574"/>
                      <a:pt x="1661" y="2590"/>
                      <a:pt x="1661" y="2605"/>
                    </a:cubicBezTo>
                    <a:cubicBezTo>
                      <a:pt x="1661" y="2605"/>
                      <a:pt x="1661" y="2605"/>
                      <a:pt x="1661" y="2620"/>
                    </a:cubicBezTo>
                    <a:cubicBezTo>
                      <a:pt x="1646" y="2635"/>
                      <a:pt x="1661" y="2651"/>
                      <a:pt x="1677" y="2666"/>
                    </a:cubicBezTo>
                    <a:cubicBezTo>
                      <a:pt x="1722" y="2865"/>
                      <a:pt x="1768" y="3078"/>
                      <a:pt x="1814" y="3292"/>
                    </a:cubicBezTo>
                    <a:cubicBezTo>
                      <a:pt x="1814" y="3308"/>
                      <a:pt x="1814" y="3308"/>
                      <a:pt x="1829" y="3323"/>
                    </a:cubicBezTo>
                    <a:cubicBezTo>
                      <a:pt x="1777" y="3324"/>
                      <a:pt x="1721" y="3325"/>
                      <a:pt x="1664" y="3325"/>
                    </a:cubicBezTo>
                    <a:cubicBezTo>
                      <a:pt x="1126" y="3325"/>
                      <a:pt x="427" y="3245"/>
                      <a:pt x="164" y="2804"/>
                    </a:cubicBezTo>
                    <a:cubicBezTo>
                      <a:pt x="156" y="2790"/>
                      <a:pt x="143" y="2785"/>
                      <a:pt x="130" y="2785"/>
                    </a:cubicBezTo>
                    <a:cubicBezTo>
                      <a:pt x="100" y="2785"/>
                      <a:pt x="71" y="2817"/>
                      <a:pt x="103" y="2849"/>
                    </a:cubicBezTo>
                    <a:cubicBezTo>
                      <a:pt x="501" y="3369"/>
                      <a:pt x="1264" y="3323"/>
                      <a:pt x="1845" y="3445"/>
                    </a:cubicBezTo>
                    <a:cubicBezTo>
                      <a:pt x="1906" y="3674"/>
                      <a:pt x="1967" y="3903"/>
                      <a:pt x="2028" y="4148"/>
                    </a:cubicBezTo>
                    <a:cubicBezTo>
                      <a:pt x="1898" y="4159"/>
                      <a:pt x="1770" y="4167"/>
                      <a:pt x="1642" y="4167"/>
                    </a:cubicBezTo>
                    <a:cubicBezTo>
                      <a:pt x="1441" y="4167"/>
                      <a:pt x="1241" y="4149"/>
                      <a:pt x="1035" y="4102"/>
                    </a:cubicBezTo>
                    <a:cubicBezTo>
                      <a:pt x="745" y="4025"/>
                      <a:pt x="333" y="3964"/>
                      <a:pt x="103" y="3751"/>
                    </a:cubicBezTo>
                    <a:lnTo>
                      <a:pt x="103" y="3751"/>
                    </a:lnTo>
                    <a:cubicBezTo>
                      <a:pt x="317" y="3980"/>
                      <a:pt x="684" y="4041"/>
                      <a:pt x="974" y="4117"/>
                    </a:cubicBezTo>
                    <a:cubicBezTo>
                      <a:pt x="1240" y="4210"/>
                      <a:pt x="1516" y="4276"/>
                      <a:pt x="1793" y="4276"/>
                    </a:cubicBezTo>
                    <a:cubicBezTo>
                      <a:pt x="1881" y="4276"/>
                      <a:pt x="1970" y="4269"/>
                      <a:pt x="2059" y="4255"/>
                    </a:cubicBezTo>
                    <a:cubicBezTo>
                      <a:pt x="2059" y="4255"/>
                      <a:pt x="2059" y="4270"/>
                      <a:pt x="2074" y="4285"/>
                    </a:cubicBezTo>
                    <a:cubicBezTo>
                      <a:pt x="2120" y="4423"/>
                      <a:pt x="2150" y="4575"/>
                      <a:pt x="2196" y="4728"/>
                    </a:cubicBezTo>
                    <a:cubicBezTo>
                      <a:pt x="1978" y="4807"/>
                      <a:pt x="1698" y="4845"/>
                      <a:pt x="1410" y="4845"/>
                    </a:cubicBezTo>
                    <a:cubicBezTo>
                      <a:pt x="970" y="4845"/>
                      <a:pt x="511" y="4757"/>
                      <a:pt x="226" y="4591"/>
                    </a:cubicBezTo>
                    <a:lnTo>
                      <a:pt x="226" y="4591"/>
                    </a:lnTo>
                    <a:cubicBezTo>
                      <a:pt x="562" y="4820"/>
                      <a:pt x="928" y="4866"/>
                      <a:pt x="1325" y="4881"/>
                    </a:cubicBezTo>
                    <a:cubicBezTo>
                      <a:pt x="1431" y="4881"/>
                      <a:pt x="1540" y="4885"/>
                      <a:pt x="1651" y="4885"/>
                    </a:cubicBezTo>
                    <a:cubicBezTo>
                      <a:pt x="1845" y="4885"/>
                      <a:pt x="2042" y="4872"/>
                      <a:pt x="2227" y="4804"/>
                    </a:cubicBezTo>
                    <a:cubicBezTo>
                      <a:pt x="2303" y="5079"/>
                      <a:pt x="2379" y="5339"/>
                      <a:pt x="2456" y="5614"/>
                    </a:cubicBezTo>
                    <a:cubicBezTo>
                      <a:pt x="2181" y="5644"/>
                      <a:pt x="1921" y="5706"/>
                      <a:pt x="1646" y="5721"/>
                    </a:cubicBezTo>
                    <a:cubicBezTo>
                      <a:pt x="1604" y="5724"/>
                      <a:pt x="1562" y="5726"/>
                      <a:pt x="1521" y="5726"/>
                    </a:cubicBezTo>
                    <a:cubicBezTo>
                      <a:pt x="1159" y="5726"/>
                      <a:pt x="831" y="5607"/>
                      <a:pt x="516" y="5415"/>
                    </a:cubicBezTo>
                    <a:cubicBezTo>
                      <a:pt x="513" y="5412"/>
                      <a:pt x="509" y="5411"/>
                      <a:pt x="506" y="5411"/>
                    </a:cubicBezTo>
                    <a:cubicBezTo>
                      <a:pt x="491" y="5411"/>
                      <a:pt x="476" y="5434"/>
                      <a:pt x="501" y="5446"/>
                    </a:cubicBezTo>
                    <a:cubicBezTo>
                      <a:pt x="892" y="5707"/>
                      <a:pt x="1278" y="5780"/>
                      <a:pt x="1683" y="5780"/>
                    </a:cubicBezTo>
                    <a:cubicBezTo>
                      <a:pt x="1941" y="5780"/>
                      <a:pt x="2207" y="5751"/>
                      <a:pt x="2486" y="5721"/>
                    </a:cubicBezTo>
                    <a:cubicBezTo>
                      <a:pt x="2563" y="5950"/>
                      <a:pt x="2624" y="6164"/>
                      <a:pt x="2685" y="6393"/>
                    </a:cubicBezTo>
                    <a:cubicBezTo>
                      <a:pt x="2461" y="6447"/>
                      <a:pt x="2199" y="6480"/>
                      <a:pt x="1936" y="6480"/>
                    </a:cubicBezTo>
                    <a:cubicBezTo>
                      <a:pt x="1534" y="6480"/>
                      <a:pt x="1129" y="6403"/>
                      <a:pt x="852" y="6210"/>
                    </a:cubicBezTo>
                    <a:cubicBezTo>
                      <a:pt x="841" y="6203"/>
                      <a:pt x="831" y="6200"/>
                      <a:pt x="823" y="6200"/>
                    </a:cubicBezTo>
                    <a:cubicBezTo>
                      <a:pt x="795" y="6200"/>
                      <a:pt x="783" y="6232"/>
                      <a:pt x="806" y="6255"/>
                    </a:cubicBezTo>
                    <a:cubicBezTo>
                      <a:pt x="1112" y="6469"/>
                      <a:pt x="1478" y="6515"/>
                      <a:pt x="1829" y="6530"/>
                    </a:cubicBezTo>
                    <a:cubicBezTo>
                      <a:pt x="1959" y="6530"/>
                      <a:pt x="2116" y="6542"/>
                      <a:pt x="2272" y="6542"/>
                    </a:cubicBezTo>
                    <a:cubicBezTo>
                      <a:pt x="2429" y="6542"/>
                      <a:pt x="2585" y="6530"/>
                      <a:pt x="2715" y="6485"/>
                    </a:cubicBezTo>
                    <a:lnTo>
                      <a:pt x="2715" y="6500"/>
                    </a:lnTo>
                    <a:cubicBezTo>
                      <a:pt x="2807" y="6821"/>
                      <a:pt x="2883" y="7157"/>
                      <a:pt x="2960" y="7477"/>
                    </a:cubicBezTo>
                    <a:cubicBezTo>
                      <a:pt x="2841" y="7500"/>
                      <a:pt x="2725" y="7510"/>
                      <a:pt x="2610" y="7510"/>
                    </a:cubicBezTo>
                    <a:cubicBezTo>
                      <a:pt x="2107" y="7510"/>
                      <a:pt x="1640" y="7316"/>
                      <a:pt x="1142" y="7141"/>
                    </a:cubicBezTo>
                    <a:cubicBezTo>
                      <a:pt x="1137" y="7140"/>
                      <a:pt x="1132" y="7139"/>
                      <a:pt x="1128" y="7139"/>
                    </a:cubicBezTo>
                    <a:cubicBezTo>
                      <a:pt x="1093" y="7139"/>
                      <a:pt x="1084" y="7189"/>
                      <a:pt x="1112" y="7202"/>
                    </a:cubicBezTo>
                    <a:cubicBezTo>
                      <a:pt x="1627" y="7391"/>
                      <a:pt x="2111" y="7600"/>
                      <a:pt x="2633" y="7600"/>
                    </a:cubicBezTo>
                    <a:cubicBezTo>
                      <a:pt x="2745" y="7600"/>
                      <a:pt x="2859" y="7591"/>
                      <a:pt x="2975" y="7569"/>
                    </a:cubicBezTo>
                    <a:cubicBezTo>
                      <a:pt x="3036" y="7844"/>
                      <a:pt x="3097" y="8104"/>
                      <a:pt x="3143" y="8379"/>
                    </a:cubicBezTo>
                    <a:cubicBezTo>
                      <a:pt x="3020" y="8399"/>
                      <a:pt x="2893" y="8409"/>
                      <a:pt x="2764" y="8409"/>
                    </a:cubicBezTo>
                    <a:cubicBezTo>
                      <a:pt x="2314" y="8409"/>
                      <a:pt x="1839" y="8290"/>
                      <a:pt x="1448" y="8088"/>
                    </a:cubicBezTo>
                    <a:cubicBezTo>
                      <a:pt x="1444" y="8087"/>
                      <a:pt x="1441" y="8086"/>
                      <a:pt x="1438" y="8086"/>
                    </a:cubicBezTo>
                    <a:cubicBezTo>
                      <a:pt x="1411" y="8086"/>
                      <a:pt x="1390" y="8136"/>
                      <a:pt x="1417" y="8149"/>
                    </a:cubicBezTo>
                    <a:cubicBezTo>
                      <a:pt x="1872" y="8383"/>
                      <a:pt x="2393" y="8496"/>
                      <a:pt x="2906" y="8496"/>
                    </a:cubicBezTo>
                    <a:cubicBezTo>
                      <a:pt x="2995" y="8496"/>
                      <a:pt x="3085" y="8492"/>
                      <a:pt x="3174" y="8485"/>
                    </a:cubicBezTo>
                    <a:cubicBezTo>
                      <a:pt x="3219" y="8776"/>
                      <a:pt x="3280" y="9051"/>
                      <a:pt x="3326" y="9341"/>
                    </a:cubicBezTo>
                    <a:cubicBezTo>
                      <a:pt x="3165" y="9392"/>
                      <a:pt x="3003" y="9415"/>
                      <a:pt x="2842" y="9415"/>
                    </a:cubicBezTo>
                    <a:cubicBezTo>
                      <a:pt x="2472" y="9415"/>
                      <a:pt x="2109" y="9293"/>
                      <a:pt x="1768" y="9112"/>
                    </a:cubicBezTo>
                    <a:cubicBezTo>
                      <a:pt x="1753" y="9112"/>
                      <a:pt x="1738" y="9127"/>
                      <a:pt x="1753" y="9142"/>
                    </a:cubicBezTo>
                    <a:cubicBezTo>
                      <a:pt x="2097" y="9326"/>
                      <a:pt x="2537" y="9518"/>
                      <a:pt x="2954" y="9518"/>
                    </a:cubicBezTo>
                    <a:cubicBezTo>
                      <a:pt x="3092" y="9518"/>
                      <a:pt x="3228" y="9497"/>
                      <a:pt x="3357" y="9448"/>
                    </a:cubicBezTo>
                    <a:cubicBezTo>
                      <a:pt x="3372" y="9539"/>
                      <a:pt x="3387" y="9646"/>
                      <a:pt x="3403" y="9738"/>
                    </a:cubicBezTo>
                    <a:cubicBezTo>
                      <a:pt x="3418" y="9784"/>
                      <a:pt x="3418" y="9845"/>
                      <a:pt x="3433" y="9906"/>
                    </a:cubicBezTo>
                    <a:cubicBezTo>
                      <a:pt x="3210" y="9938"/>
                      <a:pt x="2991" y="9961"/>
                      <a:pt x="2769" y="9961"/>
                    </a:cubicBezTo>
                    <a:cubicBezTo>
                      <a:pt x="2566" y="9961"/>
                      <a:pt x="2362" y="9942"/>
                      <a:pt x="2150" y="9891"/>
                    </a:cubicBezTo>
                    <a:cubicBezTo>
                      <a:pt x="2150" y="9888"/>
                      <a:pt x="2150" y="9886"/>
                      <a:pt x="2149" y="9886"/>
                    </a:cubicBezTo>
                    <a:cubicBezTo>
                      <a:pt x="2145" y="9886"/>
                      <a:pt x="2138" y="9906"/>
                      <a:pt x="2150" y="9906"/>
                    </a:cubicBezTo>
                    <a:cubicBezTo>
                      <a:pt x="2419" y="9983"/>
                      <a:pt x="2693" y="10017"/>
                      <a:pt x="2966" y="10017"/>
                    </a:cubicBezTo>
                    <a:cubicBezTo>
                      <a:pt x="3128" y="10017"/>
                      <a:pt x="3289" y="10005"/>
                      <a:pt x="3448" y="9982"/>
                    </a:cubicBezTo>
                    <a:cubicBezTo>
                      <a:pt x="3479" y="10166"/>
                      <a:pt x="3510" y="10349"/>
                      <a:pt x="3540" y="10517"/>
                    </a:cubicBezTo>
                    <a:cubicBezTo>
                      <a:pt x="3433" y="10517"/>
                      <a:pt x="3311" y="10517"/>
                      <a:pt x="3189" y="10532"/>
                    </a:cubicBezTo>
                    <a:cubicBezTo>
                      <a:pt x="3147" y="10538"/>
                      <a:pt x="3107" y="10541"/>
                      <a:pt x="3068" y="10541"/>
                    </a:cubicBezTo>
                    <a:cubicBezTo>
                      <a:pt x="2908" y="10541"/>
                      <a:pt x="2765" y="10499"/>
                      <a:pt x="2593" y="10486"/>
                    </a:cubicBezTo>
                    <a:cubicBezTo>
                      <a:pt x="2578" y="10486"/>
                      <a:pt x="2563" y="10502"/>
                      <a:pt x="2593" y="10517"/>
                    </a:cubicBezTo>
                    <a:cubicBezTo>
                      <a:pt x="2760" y="10531"/>
                      <a:pt x="2901" y="10595"/>
                      <a:pt x="3075" y="10595"/>
                    </a:cubicBezTo>
                    <a:cubicBezTo>
                      <a:pt x="3092" y="10595"/>
                      <a:pt x="3110" y="10595"/>
                      <a:pt x="3128" y="10593"/>
                    </a:cubicBezTo>
                    <a:lnTo>
                      <a:pt x="3555" y="10593"/>
                    </a:lnTo>
                    <a:cubicBezTo>
                      <a:pt x="3678" y="11311"/>
                      <a:pt x="3846" y="12075"/>
                      <a:pt x="4212" y="12655"/>
                    </a:cubicBezTo>
                    <a:cubicBezTo>
                      <a:pt x="4244" y="12697"/>
                      <a:pt x="4293" y="12716"/>
                      <a:pt x="4344" y="12716"/>
                    </a:cubicBezTo>
                    <a:cubicBezTo>
                      <a:pt x="4439" y="12716"/>
                      <a:pt x="4538" y="12649"/>
                      <a:pt x="4518" y="12548"/>
                    </a:cubicBezTo>
                    <a:cubicBezTo>
                      <a:pt x="4426" y="12044"/>
                      <a:pt x="4197" y="11571"/>
                      <a:pt x="4029" y="11082"/>
                    </a:cubicBezTo>
                    <a:cubicBezTo>
                      <a:pt x="3983" y="10960"/>
                      <a:pt x="3953" y="10838"/>
                      <a:pt x="3907" y="10700"/>
                    </a:cubicBezTo>
                    <a:cubicBezTo>
                      <a:pt x="4136" y="10593"/>
                      <a:pt x="4304" y="10364"/>
                      <a:pt x="4457" y="10166"/>
                    </a:cubicBezTo>
                    <a:cubicBezTo>
                      <a:pt x="4701" y="9845"/>
                      <a:pt x="4854" y="9478"/>
                      <a:pt x="5006" y="9081"/>
                    </a:cubicBezTo>
                    <a:cubicBezTo>
                      <a:pt x="5006" y="9072"/>
                      <a:pt x="4996" y="9064"/>
                      <a:pt x="4985" y="9064"/>
                    </a:cubicBezTo>
                    <a:cubicBezTo>
                      <a:pt x="4976" y="9064"/>
                      <a:pt x="4967" y="9068"/>
                      <a:pt x="4961" y="9081"/>
                    </a:cubicBezTo>
                    <a:cubicBezTo>
                      <a:pt x="4808" y="9417"/>
                      <a:pt x="4640" y="9753"/>
                      <a:pt x="4395" y="10043"/>
                    </a:cubicBezTo>
                    <a:cubicBezTo>
                      <a:pt x="4258" y="10196"/>
                      <a:pt x="4059" y="10441"/>
                      <a:pt x="3861" y="10578"/>
                    </a:cubicBezTo>
                    <a:cubicBezTo>
                      <a:pt x="3815" y="10425"/>
                      <a:pt x="3769" y="10257"/>
                      <a:pt x="3723" y="10105"/>
                    </a:cubicBezTo>
                    <a:cubicBezTo>
                      <a:pt x="3953" y="9967"/>
                      <a:pt x="4105" y="9707"/>
                      <a:pt x="4243" y="9494"/>
                    </a:cubicBezTo>
                    <a:cubicBezTo>
                      <a:pt x="4487" y="9142"/>
                      <a:pt x="4655" y="8745"/>
                      <a:pt x="4854" y="8348"/>
                    </a:cubicBezTo>
                    <a:cubicBezTo>
                      <a:pt x="4854" y="8348"/>
                      <a:pt x="4847" y="8341"/>
                      <a:pt x="4842" y="8341"/>
                    </a:cubicBezTo>
                    <a:cubicBezTo>
                      <a:pt x="4840" y="8341"/>
                      <a:pt x="4838" y="8343"/>
                      <a:pt x="4838" y="8348"/>
                    </a:cubicBezTo>
                    <a:cubicBezTo>
                      <a:pt x="4533" y="8898"/>
                      <a:pt x="4243" y="9616"/>
                      <a:pt x="3693" y="9998"/>
                    </a:cubicBezTo>
                    <a:cubicBezTo>
                      <a:pt x="3647" y="9799"/>
                      <a:pt x="3601" y="9616"/>
                      <a:pt x="3555" y="9417"/>
                    </a:cubicBezTo>
                    <a:cubicBezTo>
                      <a:pt x="3555" y="9402"/>
                      <a:pt x="3540" y="9387"/>
                      <a:pt x="3540" y="9387"/>
                    </a:cubicBezTo>
                    <a:cubicBezTo>
                      <a:pt x="4151" y="8898"/>
                      <a:pt x="4350" y="8149"/>
                      <a:pt x="4670" y="7462"/>
                    </a:cubicBezTo>
                    <a:cubicBezTo>
                      <a:pt x="4681" y="7462"/>
                      <a:pt x="4677" y="7455"/>
                      <a:pt x="4669" y="7455"/>
                    </a:cubicBezTo>
                    <a:cubicBezTo>
                      <a:pt x="4665" y="7455"/>
                      <a:pt x="4660" y="7457"/>
                      <a:pt x="4655" y="7462"/>
                    </a:cubicBezTo>
                    <a:cubicBezTo>
                      <a:pt x="4334" y="8104"/>
                      <a:pt x="4059" y="8776"/>
                      <a:pt x="3510" y="9264"/>
                    </a:cubicBezTo>
                    <a:cubicBezTo>
                      <a:pt x="3448" y="8990"/>
                      <a:pt x="3387" y="8699"/>
                      <a:pt x="3326" y="8424"/>
                    </a:cubicBezTo>
                    <a:cubicBezTo>
                      <a:pt x="3846" y="7905"/>
                      <a:pt x="4166" y="7325"/>
                      <a:pt x="4365" y="6622"/>
                    </a:cubicBezTo>
                    <a:cubicBezTo>
                      <a:pt x="4365" y="6611"/>
                      <a:pt x="4357" y="6600"/>
                      <a:pt x="4353" y="6600"/>
                    </a:cubicBezTo>
                    <a:cubicBezTo>
                      <a:pt x="4351" y="6600"/>
                      <a:pt x="4350" y="6602"/>
                      <a:pt x="4350" y="6607"/>
                    </a:cubicBezTo>
                    <a:cubicBezTo>
                      <a:pt x="4121" y="7279"/>
                      <a:pt x="3754" y="7783"/>
                      <a:pt x="3311" y="8302"/>
                    </a:cubicBezTo>
                    <a:cubicBezTo>
                      <a:pt x="3250" y="8027"/>
                      <a:pt x="3189" y="7752"/>
                      <a:pt x="3112" y="7477"/>
                    </a:cubicBezTo>
                    <a:cubicBezTo>
                      <a:pt x="3326" y="7218"/>
                      <a:pt x="3571" y="7004"/>
                      <a:pt x="3739" y="6729"/>
                    </a:cubicBezTo>
                    <a:cubicBezTo>
                      <a:pt x="3891" y="6439"/>
                      <a:pt x="4029" y="6133"/>
                      <a:pt x="4059" y="5813"/>
                    </a:cubicBezTo>
                    <a:cubicBezTo>
                      <a:pt x="4059" y="5802"/>
                      <a:pt x="4052" y="5791"/>
                      <a:pt x="4042" y="5791"/>
                    </a:cubicBezTo>
                    <a:cubicBezTo>
                      <a:pt x="4038" y="5791"/>
                      <a:pt x="4033" y="5793"/>
                      <a:pt x="4029" y="5797"/>
                    </a:cubicBezTo>
                    <a:cubicBezTo>
                      <a:pt x="3922" y="6454"/>
                      <a:pt x="3464" y="6851"/>
                      <a:pt x="3097" y="7355"/>
                    </a:cubicBezTo>
                    <a:cubicBezTo>
                      <a:pt x="3036" y="7096"/>
                      <a:pt x="2960" y="6836"/>
                      <a:pt x="2899" y="6576"/>
                    </a:cubicBezTo>
                    <a:cubicBezTo>
                      <a:pt x="3311" y="6011"/>
                      <a:pt x="3784" y="5446"/>
                      <a:pt x="3830" y="4697"/>
                    </a:cubicBezTo>
                    <a:lnTo>
                      <a:pt x="3815" y="4697"/>
                    </a:lnTo>
                    <a:cubicBezTo>
                      <a:pt x="3739" y="5400"/>
                      <a:pt x="3250" y="5904"/>
                      <a:pt x="2853" y="6454"/>
                    </a:cubicBezTo>
                    <a:cubicBezTo>
                      <a:pt x="2853" y="6408"/>
                      <a:pt x="2837" y="6362"/>
                      <a:pt x="2822" y="6317"/>
                    </a:cubicBezTo>
                    <a:cubicBezTo>
                      <a:pt x="2746" y="6072"/>
                      <a:pt x="2685" y="5843"/>
                      <a:pt x="2608" y="5614"/>
                    </a:cubicBezTo>
                    <a:cubicBezTo>
                      <a:pt x="2868" y="5324"/>
                      <a:pt x="3097" y="5003"/>
                      <a:pt x="3296" y="4682"/>
                    </a:cubicBezTo>
                    <a:cubicBezTo>
                      <a:pt x="3433" y="4453"/>
                      <a:pt x="3601" y="4224"/>
                      <a:pt x="3632" y="3949"/>
                    </a:cubicBezTo>
                    <a:cubicBezTo>
                      <a:pt x="3632" y="3938"/>
                      <a:pt x="3624" y="3927"/>
                      <a:pt x="3614" y="3927"/>
                    </a:cubicBezTo>
                    <a:cubicBezTo>
                      <a:pt x="3610" y="3927"/>
                      <a:pt x="3606" y="3929"/>
                      <a:pt x="3601" y="3934"/>
                    </a:cubicBezTo>
                    <a:cubicBezTo>
                      <a:pt x="3510" y="4514"/>
                      <a:pt x="2960" y="5064"/>
                      <a:pt x="2578" y="5507"/>
                    </a:cubicBezTo>
                    <a:cubicBezTo>
                      <a:pt x="2501" y="5278"/>
                      <a:pt x="2440" y="5034"/>
                      <a:pt x="2364" y="4789"/>
                    </a:cubicBezTo>
                    <a:cubicBezTo>
                      <a:pt x="2746" y="4224"/>
                      <a:pt x="3296" y="3735"/>
                      <a:pt x="3357" y="3002"/>
                    </a:cubicBezTo>
                    <a:cubicBezTo>
                      <a:pt x="3357" y="2987"/>
                      <a:pt x="3349" y="2979"/>
                      <a:pt x="3342" y="2979"/>
                    </a:cubicBezTo>
                    <a:cubicBezTo>
                      <a:pt x="3334" y="2979"/>
                      <a:pt x="3326" y="2987"/>
                      <a:pt x="3326" y="3002"/>
                    </a:cubicBezTo>
                    <a:cubicBezTo>
                      <a:pt x="3235" y="3689"/>
                      <a:pt x="2700" y="4132"/>
                      <a:pt x="2333" y="4682"/>
                    </a:cubicBezTo>
                    <a:lnTo>
                      <a:pt x="2196" y="4239"/>
                    </a:lnTo>
                    <a:cubicBezTo>
                      <a:pt x="2685" y="3766"/>
                      <a:pt x="3128" y="2956"/>
                      <a:pt x="3189" y="2284"/>
                    </a:cubicBezTo>
                    <a:cubicBezTo>
                      <a:pt x="3197" y="2267"/>
                      <a:pt x="3183" y="2255"/>
                      <a:pt x="3168" y="2255"/>
                    </a:cubicBezTo>
                    <a:cubicBezTo>
                      <a:pt x="3155" y="2255"/>
                      <a:pt x="3143" y="2263"/>
                      <a:pt x="3143" y="2284"/>
                    </a:cubicBezTo>
                    <a:cubicBezTo>
                      <a:pt x="3036" y="2880"/>
                      <a:pt x="2639" y="3689"/>
                      <a:pt x="2165" y="4132"/>
                    </a:cubicBezTo>
                    <a:cubicBezTo>
                      <a:pt x="2104" y="3888"/>
                      <a:pt x="2028" y="3644"/>
                      <a:pt x="1967" y="3414"/>
                    </a:cubicBezTo>
                    <a:cubicBezTo>
                      <a:pt x="1967" y="3399"/>
                      <a:pt x="1967" y="3399"/>
                      <a:pt x="1967" y="3384"/>
                    </a:cubicBezTo>
                    <a:cubicBezTo>
                      <a:pt x="2196" y="3185"/>
                      <a:pt x="2364" y="2880"/>
                      <a:pt x="2532" y="2635"/>
                    </a:cubicBezTo>
                    <a:cubicBezTo>
                      <a:pt x="2715" y="2345"/>
                      <a:pt x="2883" y="2025"/>
                      <a:pt x="2929" y="1673"/>
                    </a:cubicBezTo>
                    <a:cubicBezTo>
                      <a:pt x="2929" y="1648"/>
                      <a:pt x="2911" y="1637"/>
                      <a:pt x="2894" y="1637"/>
                    </a:cubicBezTo>
                    <a:cubicBezTo>
                      <a:pt x="2880" y="1637"/>
                      <a:pt x="2868" y="1644"/>
                      <a:pt x="2868" y="1658"/>
                    </a:cubicBezTo>
                    <a:cubicBezTo>
                      <a:pt x="2822" y="2254"/>
                      <a:pt x="2349" y="2849"/>
                      <a:pt x="1921" y="3262"/>
                    </a:cubicBezTo>
                    <a:cubicBezTo>
                      <a:pt x="1906" y="3170"/>
                      <a:pt x="1875" y="3078"/>
                      <a:pt x="1860" y="2987"/>
                    </a:cubicBezTo>
                    <a:cubicBezTo>
                      <a:pt x="1829" y="2865"/>
                      <a:pt x="1799" y="2727"/>
                      <a:pt x="1768" y="2590"/>
                    </a:cubicBezTo>
                    <a:cubicBezTo>
                      <a:pt x="1906" y="2345"/>
                      <a:pt x="2135" y="2162"/>
                      <a:pt x="2272" y="1918"/>
                    </a:cubicBezTo>
                    <a:cubicBezTo>
                      <a:pt x="2395" y="1688"/>
                      <a:pt x="2486" y="1459"/>
                      <a:pt x="2563" y="1230"/>
                    </a:cubicBezTo>
                    <a:cubicBezTo>
                      <a:pt x="2572" y="1211"/>
                      <a:pt x="2558" y="1198"/>
                      <a:pt x="2546" y="1198"/>
                    </a:cubicBezTo>
                    <a:cubicBezTo>
                      <a:pt x="2539" y="1198"/>
                      <a:pt x="2532" y="1203"/>
                      <a:pt x="2532" y="1215"/>
                    </a:cubicBezTo>
                    <a:cubicBezTo>
                      <a:pt x="2410" y="1505"/>
                      <a:pt x="2288" y="1795"/>
                      <a:pt x="2089" y="2055"/>
                    </a:cubicBezTo>
                    <a:cubicBezTo>
                      <a:pt x="1982" y="2208"/>
                      <a:pt x="1845" y="2315"/>
                      <a:pt x="1738" y="2467"/>
                    </a:cubicBezTo>
                    <a:cubicBezTo>
                      <a:pt x="1692" y="2254"/>
                      <a:pt x="1631" y="2040"/>
                      <a:pt x="1585" y="1826"/>
                    </a:cubicBezTo>
                    <a:lnTo>
                      <a:pt x="1585" y="1811"/>
                    </a:lnTo>
                    <a:lnTo>
                      <a:pt x="1600" y="1811"/>
                    </a:lnTo>
                    <a:cubicBezTo>
                      <a:pt x="1616" y="1811"/>
                      <a:pt x="1616" y="1795"/>
                      <a:pt x="1616" y="1780"/>
                    </a:cubicBezTo>
                    <a:cubicBezTo>
                      <a:pt x="1875" y="1582"/>
                      <a:pt x="1982" y="1246"/>
                      <a:pt x="2074" y="940"/>
                    </a:cubicBezTo>
                    <a:cubicBezTo>
                      <a:pt x="2074" y="940"/>
                      <a:pt x="2067" y="933"/>
                      <a:pt x="2062" y="933"/>
                    </a:cubicBezTo>
                    <a:cubicBezTo>
                      <a:pt x="2060" y="933"/>
                      <a:pt x="2059" y="935"/>
                      <a:pt x="2059" y="940"/>
                    </a:cubicBezTo>
                    <a:cubicBezTo>
                      <a:pt x="1936" y="1215"/>
                      <a:pt x="1814" y="1520"/>
                      <a:pt x="1585" y="1734"/>
                    </a:cubicBezTo>
                    <a:lnTo>
                      <a:pt x="1554" y="1734"/>
                    </a:lnTo>
                    <a:cubicBezTo>
                      <a:pt x="1509" y="1566"/>
                      <a:pt x="1463" y="1383"/>
                      <a:pt x="1417" y="1215"/>
                    </a:cubicBezTo>
                    <a:cubicBezTo>
                      <a:pt x="1432" y="1200"/>
                      <a:pt x="1448" y="1169"/>
                      <a:pt x="1432" y="1154"/>
                    </a:cubicBezTo>
                    <a:cubicBezTo>
                      <a:pt x="1539" y="986"/>
                      <a:pt x="1616" y="787"/>
                      <a:pt x="1677" y="604"/>
                    </a:cubicBezTo>
                    <a:cubicBezTo>
                      <a:pt x="1692" y="589"/>
                      <a:pt x="1661" y="589"/>
                      <a:pt x="1661" y="589"/>
                    </a:cubicBezTo>
                    <a:cubicBezTo>
                      <a:pt x="1585" y="772"/>
                      <a:pt x="1493" y="925"/>
                      <a:pt x="1386" y="1078"/>
                    </a:cubicBezTo>
                    <a:cubicBezTo>
                      <a:pt x="1280" y="726"/>
                      <a:pt x="1157" y="360"/>
                      <a:pt x="1020" y="24"/>
                    </a:cubicBezTo>
                    <a:cubicBezTo>
                      <a:pt x="1014" y="7"/>
                      <a:pt x="1005" y="0"/>
                      <a:pt x="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683;p41">
                <a:extLst>
                  <a:ext uri="{FF2B5EF4-FFF2-40B4-BE49-F238E27FC236}">
                    <a16:creationId xmlns:a16="http://schemas.microsoft.com/office/drawing/2014/main" id="{5A4784C5-9CEB-96C1-0B33-52808E5B29EE}"/>
                  </a:ext>
                </a:extLst>
              </p:cNvPr>
              <p:cNvSpPr/>
              <p:nvPr/>
            </p:nvSpPr>
            <p:spPr>
              <a:xfrm flipH="1">
                <a:off x="837777" y="2882125"/>
                <a:ext cx="292052" cy="673108"/>
              </a:xfrm>
              <a:custGeom>
                <a:avLst/>
                <a:gdLst/>
                <a:ahLst/>
                <a:cxnLst/>
                <a:rect l="l" t="t" r="r" b="b"/>
                <a:pathLst>
                  <a:path w="6661" h="15352" extrusionOk="0">
                    <a:moveTo>
                      <a:pt x="5637" y="8661"/>
                    </a:moveTo>
                    <a:cubicBezTo>
                      <a:pt x="5728" y="10677"/>
                      <a:pt x="6660" y="13885"/>
                      <a:pt x="4277" y="15046"/>
                    </a:cubicBezTo>
                    <a:cubicBezTo>
                      <a:pt x="3621" y="15351"/>
                      <a:pt x="2857" y="15046"/>
                      <a:pt x="2322" y="14603"/>
                    </a:cubicBezTo>
                    <a:cubicBezTo>
                      <a:pt x="1620" y="14038"/>
                      <a:pt x="1131" y="12571"/>
                      <a:pt x="917" y="11716"/>
                    </a:cubicBezTo>
                    <a:cubicBezTo>
                      <a:pt x="749" y="11029"/>
                      <a:pt x="795" y="10219"/>
                      <a:pt x="688" y="9516"/>
                    </a:cubicBezTo>
                    <a:cubicBezTo>
                      <a:pt x="581" y="8753"/>
                      <a:pt x="474" y="8004"/>
                      <a:pt x="367" y="7241"/>
                    </a:cubicBezTo>
                    <a:cubicBezTo>
                      <a:pt x="1" y="4506"/>
                      <a:pt x="825" y="1925"/>
                      <a:pt x="2842" y="1"/>
                    </a:cubicBezTo>
                    <a:cubicBezTo>
                      <a:pt x="3254" y="825"/>
                      <a:pt x="3850" y="1467"/>
                      <a:pt x="4430" y="2215"/>
                    </a:cubicBezTo>
                    <a:cubicBezTo>
                      <a:pt x="4690" y="2551"/>
                      <a:pt x="4934" y="2918"/>
                      <a:pt x="5148" y="3285"/>
                    </a:cubicBezTo>
                    <a:cubicBezTo>
                      <a:pt x="5530" y="3957"/>
                      <a:pt x="5469" y="4720"/>
                      <a:pt x="5469" y="5453"/>
                    </a:cubicBezTo>
                    <a:cubicBezTo>
                      <a:pt x="5469" y="6507"/>
                      <a:pt x="5591" y="7592"/>
                      <a:pt x="5637" y="86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684;p41">
                <a:extLst>
                  <a:ext uri="{FF2B5EF4-FFF2-40B4-BE49-F238E27FC236}">
                    <a16:creationId xmlns:a16="http://schemas.microsoft.com/office/drawing/2014/main" id="{8FE84535-F4E2-D1E2-7E8B-7E34AC2D5BC2}"/>
                  </a:ext>
                </a:extLst>
              </p:cNvPr>
              <p:cNvSpPr/>
              <p:nvPr/>
            </p:nvSpPr>
            <p:spPr>
              <a:xfrm flipH="1">
                <a:off x="888199" y="2927812"/>
                <a:ext cx="208790" cy="711692"/>
              </a:xfrm>
              <a:custGeom>
                <a:avLst/>
                <a:gdLst/>
                <a:ahLst/>
                <a:cxnLst/>
                <a:rect l="l" t="t" r="r" b="b"/>
                <a:pathLst>
                  <a:path w="4762" h="16232" extrusionOk="0">
                    <a:moveTo>
                      <a:pt x="1996" y="0"/>
                    </a:moveTo>
                    <a:cubicBezTo>
                      <a:pt x="1976" y="0"/>
                      <a:pt x="1955" y="16"/>
                      <a:pt x="1955" y="43"/>
                    </a:cubicBezTo>
                    <a:cubicBezTo>
                      <a:pt x="2032" y="486"/>
                      <a:pt x="2077" y="929"/>
                      <a:pt x="2108" y="1372"/>
                    </a:cubicBezTo>
                    <a:cubicBezTo>
                      <a:pt x="1833" y="1158"/>
                      <a:pt x="1543" y="929"/>
                      <a:pt x="1329" y="654"/>
                    </a:cubicBezTo>
                    <a:cubicBezTo>
                      <a:pt x="1324" y="650"/>
                      <a:pt x="1320" y="648"/>
                      <a:pt x="1316" y="648"/>
                    </a:cubicBezTo>
                    <a:cubicBezTo>
                      <a:pt x="1306" y="648"/>
                      <a:pt x="1298" y="658"/>
                      <a:pt x="1298" y="669"/>
                    </a:cubicBezTo>
                    <a:cubicBezTo>
                      <a:pt x="1421" y="853"/>
                      <a:pt x="1558" y="990"/>
                      <a:pt x="1711" y="1127"/>
                    </a:cubicBezTo>
                    <a:cubicBezTo>
                      <a:pt x="1848" y="1265"/>
                      <a:pt x="1970" y="1418"/>
                      <a:pt x="2123" y="1525"/>
                    </a:cubicBezTo>
                    <a:cubicBezTo>
                      <a:pt x="2138" y="1769"/>
                      <a:pt x="2154" y="2013"/>
                      <a:pt x="2169" y="2243"/>
                    </a:cubicBezTo>
                    <a:cubicBezTo>
                      <a:pt x="2066" y="2254"/>
                      <a:pt x="1970" y="2263"/>
                      <a:pt x="1876" y="2263"/>
                    </a:cubicBezTo>
                    <a:cubicBezTo>
                      <a:pt x="1719" y="2263"/>
                      <a:pt x="1568" y="2237"/>
                      <a:pt x="1405" y="2151"/>
                    </a:cubicBezTo>
                    <a:cubicBezTo>
                      <a:pt x="1100" y="1998"/>
                      <a:pt x="871" y="1723"/>
                      <a:pt x="764" y="1402"/>
                    </a:cubicBezTo>
                    <a:cubicBezTo>
                      <a:pt x="757" y="1383"/>
                      <a:pt x="743" y="1375"/>
                      <a:pt x="729" y="1375"/>
                    </a:cubicBezTo>
                    <a:cubicBezTo>
                      <a:pt x="711" y="1375"/>
                      <a:pt x="694" y="1391"/>
                      <a:pt x="703" y="1418"/>
                    </a:cubicBezTo>
                    <a:cubicBezTo>
                      <a:pt x="810" y="1723"/>
                      <a:pt x="1008" y="1983"/>
                      <a:pt x="1283" y="2166"/>
                    </a:cubicBezTo>
                    <a:cubicBezTo>
                      <a:pt x="1509" y="2317"/>
                      <a:pt x="1745" y="2354"/>
                      <a:pt x="2000" y="2354"/>
                    </a:cubicBezTo>
                    <a:cubicBezTo>
                      <a:pt x="2056" y="2354"/>
                      <a:pt x="2112" y="2352"/>
                      <a:pt x="2169" y="2349"/>
                    </a:cubicBezTo>
                    <a:cubicBezTo>
                      <a:pt x="2184" y="2624"/>
                      <a:pt x="2184" y="2899"/>
                      <a:pt x="2200" y="3174"/>
                    </a:cubicBezTo>
                    <a:cubicBezTo>
                      <a:pt x="1940" y="3098"/>
                      <a:pt x="1680" y="2976"/>
                      <a:pt x="1436" y="2869"/>
                    </a:cubicBezTo>
                    <a:cubicBezTo>
                      <a:pt x="1023" y="2685"/>
                      <a:pt x="749" y="2411"/>
                      <a:pt x="397" y="2181"/>
                    </a:cubicBezTo>
                    <a:cubicBezTo>
                      <a:pt x="392" y="2180"/>
                      <a:pt x="387" y="2179"/>
                      <a:pt x="383" y="2179"/>
                    </a:cubicBezTo>
                    <a:cubicBezTo>
                      <a:pt x="345" y="2179"/>
                      <a:pt x="324" y="2229"/>
                      <a:pt x="351" y="2243"/>
                    </a:cubicBezTo>
                    <a:cubicBezTo>
                      <a:pt x="703" y="2456"/>
                      <a:pt x="962" y="2731"/>
                      <a:pt x="1329" y="2899"/>
                    </a:cubicBezTo>
                    <a:cubicBezTo>
                      <a:pt x="1604" y="3037"/>
                      <a:pt x="1894" y="3205"/>
                      <a:pt x="2200" y="3281"/>
                    </a:cubicBezTo>
                    <a:cubicBezTo>
                      <a:pt x="2200" y="3296"/>
                      <a:pt x="2200" y="3312"/>
                      <a:pt x="2200" y="3327"/>
                    </a:cubicBezTo>
                    <a:cubicBezTo>
                      <a:pt x="2184" y="3358"/>
                      <a:pt x="2184" y="3373"/>
                      <a:pt x="2200" y="3388"/>
                    </a:cubicBezTo>
                    <a:cubicBezTo>
                      <a:pt x="2215" y="3663"/>
                      <a:pt x="2215" y="3923"/>
                      <a:pt x="2230" y="4182"/>
                    </a:cubicBezTo>
                    <a:cubicBezTo>
                      <a:pt x="2230" y="4198"/>
                      <a:pt x="2230" y="4213"/>
                      <a:pt x="2230" y="4243"/>
                    </a:cubicBezTo>
                    <a:cubicBezTo>
                      <a:pt x="1573" y="4121"/>
                      <a:pt x="580" y="3877"/>
                      <a:pt x="336" y="3205"/>
                    </a:cubicBezTo>
                    <a:cubicBezTo>
                      <a:pt x="326" y="3184"/>
                      <a:pt x="309" y="3176"/>
                      <a:pt x="292" y="3176"/>
                    </a:cubicBezTo>
                    <a:cubicBezTo>
                      <a:pt x="258" y="3176"/>
                      <a:pt x="224" y="3210"/>
                      <a:pt x="244" y="3251"/>
                    </a:cubicBezTo>
                    <a:cubicBezTo>
                      <a:pt x="611" y="3984"/>
                      <a:pt x="1543" y="4106"/>
                      <a:pt x="2245" y="4381"/>
                    </a:cubicBezTo>
                    <a:cubicBezTo>
                      <a:pt x="2261" y="4671"/>
                      <a:pt x="2276" y="4977"/>
                      <a:pt x="2291" y="5282"/>
                    </a:cubicBezTo>
                    <a:cubicBezTo>
                      <a:pt x="1879" y="5236"/>
                      <a:pt x="1482" y="5175"/>
                      <a:pt x="1100" y="4992"/>
                    </a:cubicBezTo>
                    <a:cubicBezTo>
                      <a:pt x="749" y="4839"/>
                      <a:pt x="275" y="4671"/>
                      <a:pt x="46" y="4350"/>
                    </a:cubicBezTo>
                    <a:cubicBezTo>
                      <a:pt x="46" y="4345"/>
                      <a:pt x="44" y="4344"/>
                      <a:pt x="42" y="4344"/>
                    </a:cubicBezTo>
                    <a:cubicBezTo>
                      <a:pt x="37" y="4344"/>
                      <a:pt x="31" y="4350"/>
                      <a:pt x="31" y="4350"/>
                    </a:cubicBezTo>
                    <a:cubicBezTo>
                      <a:pt x="244" y="4686"/>
                      <a:pt x="672" y="4824"/>
                      <a:pt x="1008" y="5007"/>
                    </a:cubicBezTo>
                    <a:cubicBezTo>
                      <a:pt x="1421" y="5221"/>
                      <a:pt x="1833" y="5404"/>
                      <a:pt x="2306" y="5404"/>
                    </a:cubicBezTo>
                    <a:cubicBezTo>
                      <a:pt x="2306" y="5420"/>
                      <a:pt x="2306" y="5435"/>
                      <a:pt x="2306" y="5450"/>
                    </a:cubicBezTo>
                    <a:cubicBezTo>
                      <a:pt x="2322" y="5633"/>
                      <a:pt x="2352" y="5832"/>
                      <a:pt x="2368" y="6015"/>
                    </a:cubicBezTo>
                    <a:cubicBezTo>
                      <a:pt x="2253" y="6034"/>
                      <a:pt x="2129" y="6043"/>
                      <a:pt x="2000" y="6043"/>
                    </a:cubicBezTo>
                    <a:cubicBezTo>
                      <a:pt x="1297" y="6043"/>
                      <a:pt x="426" y="5778"/>
                      <a:pt x="0" y="5404"/>
                    </a:cubicBezTo>
                    <a:lnTo>
                      <a:pt x="0" y="5404"/>
                    </a:lnTo>
                    <a:cubicBezTo>
                      <a:pt x="351" y="5756"/>
                      <a:pt x="779" y="5908"/>
                      <a:pt x="1268" y="6000"/>
                    </a:cubicBezTo>
                    <a:cubicBezTo>
                      <a:pt x="1546" y="6061"/>
                      <a:pt x="1844" y="6140"/>
                      <a:pt x="2138" y="6140"/>
                    </a:cubicBezTo>
                    <a:cubicBezTo>
                      <a:pt x="2215" y="6140"/>
                      <a:pt x="2292" y="6135"/>
                      <a:pt x="2368" y="6122"/>
                    </a:cubicBezTo>
                    <a:cubicBezTo>
                      <a:pt x="2413" y="6458"/>
                      <a:pt x="2444" y="6809"/>
                      <a:pt x="2474" y="7161"/>
                    </a:cubicBezTo>
                    <a:cubicBezTo>
                      <a:pt x="2138" y="7130"/>
                      <a:pt x="1802" y="7161"/>
                      <a:pt x="1466" y="7115"/>
                    </a:cubicBezTo>
                    <a:cubicBezTo>
                      <a:pt x="962" y="7039"/>
                      <a:pt x="535" y="6809"/>
                      <a:pt x="153" y="6473"/>
                    </a:cubicBezTo>
                    <a:cubicBezTo>
                      <a:pt x="148" y="6465"/>
                      <a:pt x="143" y="6461"/>
                      <a:pt x="137" y="6461"/>
                    </a:cubicBezTo>
                    <a:cubicBezTo>
                      <a:pt x="124" y="6461"/>
                      <a:pt x="111" y="6482"/>
                      <a:pt x="122" y="6504"/>
                    </a:cubicBezTo>
                    <a:cubicBezTo>
                      <a:pt x="810" y="7161"/>
                      <a:pt x="1589" y="7207"/>
                      <a:pt x="2490" y="7298"/>
                    </a:cubicBezTo>
                    <a:cubicBezTo>
                      <a:pt x="2520" y="7588"/>
                      <a:pt x="2551" y="7863"/>
                      <a:pt x="2566" y="8154"/>
                    </a:cubicBezTo>
                    <a:cubicBezTo>
                      <a:pt x="2500" y="8158"/>
                      <a:pt x="2431" y="8160"/>
                      <a:pt x="2360" y="8160"/>
                    </a:cubicBezTo>
                    <a:cubicBezTo>
                      <a:pt x="1671" y="8160"/>
                      <a:pt x="825" y="7954"/>
                      <a:pt x="382" y="7497"/>
                    </a:cubicBezTo>
                    <a:cubicBezTo>
                      <a:pt x="373" y="7491"/>
                      <a:pt x="364" y="7488"/>
                      <a:pt x="355" y="7488"/>
                    </a:cubicBezTo>
                    <a:cubicBezTo>
                      <a:pt x="317" y="7488"/>
                      <a:pt x="284" y="7533"/>
                      <a:pt x="321" y="7558"/>
                    </a:cubicBezTo>
                    <a:cubicBezTo>
                      <a:pt x="626" y="7879"/>
                      <a:pt x="1069" y="8031"/>
                      <a:pt x="1497" y="8123"/>
                    </a:cubicBezTo>
                    <a:cubicBezTo>
                      <a:pt x="1749" y="8173"/>
                      <a:pt x="2095" y="8276"/>
                      <a:pt x="2396" y="8276"/>
                    </a:cubicBezTo>
                    <a:cubicBezTo>
                      <a:pt x="2460" y="8276"/>
                      <a:pt x="2523" y="8271"/>
                      <a:pt x="2581" y="8261"/>
                    </a:cubicBezTo>
                    <a:cubicBezTo>
                      <a:pt x="2581" y="8276"/>
                      <a:pt x="2581" y="8291"/>
                      <a:pt x="2581" y="8291"/>
                    </a:cubicBezTo>
                    <a:cubicBezTo>
                      <a:pt x="2612" y="8703"/>
                      <a:pt x="2643" y="9131"/>
                      <a:pt x="2658" y="9544"/>
                    </a:cubicBezTo>
                    <a:cubicBezTo>
                      <a:pt x="1848" y="9544"/>
                      <a:pt x="1207" y="9101"/>
                      <a:pt x="519" y="8719"/>
                    </a:cubicBezTo>
                    <a:cubicBezTo>
                      <a:pt x="512" y="8714"/>
                      <a:pt x="505" y="8712"/>
                      <a:pt x="498" y="8712"/>
                    </a:cubicBezTo>
                    <a:cubicBezTo>
                      <a:pt x="461" y="8712"/>
                      <a:pt x="435" y="8770"/>
                      <a:pt x="474" y="8795"/>
                    </a:cubicBezTo>
                    <a:cubicBezTo>
                      <a:pt x="1176" y="9208"/>
                      <a:pt x="1818" y="9650"/>
                      <a:pt x="2658" y="9666"/>
                    </a:cubicBezTo>
                    <a:cubicBezTo>
                      <a:pt x="2673" y="10002"/>
                      <a:pt x="2673" y="10338"/>
                      <a:pt x="2673" y="10674"/>
                    </a:cubicBezTo>
                    <a:cubicBezTo>
                      <a:pt x="1986" y="10659"/>
                      <a:pt x="1222" y="10368"/>
                      <a:pt x="672" y="9941"/>
                    </a:cubicBezTo>
                    <a:cubicBezTo>
                      <a:pt x="663" y="9935"/>
                      <a:pt x="655" y="9932"/>
                      <a:pt x="648" y="9932"/>
                    </a:cubicBezTo>
                    <a:cubicBezTo>
                      <a:pt x="617" y="9932"/>
                      <a:pt x="602" y="9977"/>
                      <a:pt x="626" y="10002"/>
                    </a:cubicBezTo>
                    <a:cubicBezTo>
                      <a:pt x="1207" y="10475"/>
                      <a:pt x="1955" y="10750"/>
                      <a:pt x="2673" y="10811"/>
                    </a:cubicBezTo>
                    <a:cubicBezTo>
                      <a:pt x="2673" y="11178"/>
                      <a:pt x="2673" y="11544"/>
                      <a:pt x="2673" y="11896"/>
                    </a:cubicBezTo>
                    <a:cubicBezTo>
                      <a:pt x="2599" y="11904"/>
                      <a:pt x="2526" y="11908"/>
                      <a:pt x="2453" y="11908"/>
                    </a:cubicBezTo>
                    <a:cubicBezTo>
                      <a:pt x="1855" y="11908"/>
                      <a:pt x="1315" y="11636"/>
                      <a:pt x="825" y="11254"/>
                    </a:cubicBezTo>
                    <a:cubicBezTo>
                      <a:pt x="810" y="11254"/>
                      <a:pt x="794" y="11270"/>
                      <a:pt x="810" y="11285"/>
                    </a:cubicBezTo>
                    <a:cubicBezTo>
                      <a:pt x="1248" y="11655"/>
                      <a:pt x="1859" y="12049"/>
                      <a:pt x="2465" y="12049"/>
                    </a:cubicBezTo>
                    <a:cubicBezTo>
                      <a:pt x="2535" y="12049"/>
                      <a:pt x="2604" y="12044"/>
                      <a:pt x="2673" y="12033"/>
                    </a:cubicBezTo>
                    <a:cubicBezTo>
                      <a:pt x="2673" y="12155"/>
                      <a:pt x="2673" y="12262"/>
                      <a:pt x="2673" y="12385"/>
                    </a:cubicBezTo>
                    <a:cubicBezTo>
                      <a:pt x="2673" y="12446"/>
                      <a:pt x="2673" y="12522"/>
                      <a:pt x="2673" y="12598"/>
                    </a:cubicBezTo>
                    <a:cubicBezTo>
                      <a:pt x="2138" y="12568"/>
                      <a:pt x="1619" y="12507"/>
                      <a:pt x="1130" y="12278"/>
                    </a:cubicBezTo>
                    <a:cubicBezTo>
                      <a:pt x="1115" y="12278"/>
                      <a:pt x="1100" y="12293"/>
                      <a:pt x="1115" y="12293"/>
                    </a:cubicBezTo>
                    <a:cubicBezTo>
                      <a:pt x="1604" y="12553"/>
                      <a:pt x="2123" y="12675"/>
                      <a:pt x="2673" y="12705"/>
                    </a:cubicBezTo>
                    <a:cubicBezTo>
                      <a:pt x="2673" y="12919"/>
                      <a:pt x="2658" y="13148"/>
                      <a:pt x="2658" y="13377"/>
                    </a:cubicBezTo>
                    <a:cubicBezTo>
                      <a:pt x="2520" y="13347"/>
                      <a:pt x="2383" y="13316"/>
                      <a:pt x="2230" y="13316"/>
                    </a:cubicBezTo>
                    <a:cubicBezTo>
                      <a:pt x="1970" y="13301"/>
                      <a:pt x="1772" y="13179"/>
                      <a:pt x="1512" y="13102"/>
                    </a:cubicBezTo>
                    <a:cubicBezTo>
                      <a:pt x="1497" y="13102"/>
                      <a:pt x="1482" y="13133"/>
                      <a:pt x="1497" y="13133"/>
                    </a:cubicBezTo>
                    <a:cubicBezTo>
                      <a:pt x="1726" y="13209"/>
                      <a:pt x="1894" y="13347"/>
                      <a:pt x="2138" y="13362"/>
                    </a:cubicBezTo>
                    <a:cubicBezTo>
                      <a:pt x="2306" y="13393"/>
                      <a:pt x="2474" y="13423"/>
                      <a:pt x="2658" y="13454"/>
                    </a:cubicBezTo>
                    <a:cubicBezTo>
                      <a:pt x="2643" y="14370"/>
                      <a:pt x="2673" y="15317"/>
                      <a:pt x="2979" y="16111"/>
                    </a:cubicBezTo>
                    <a:cubicBezTo>
                      <a:pt x="3012" y="16193"/>
                      <a:pt x="3094" y="16232"/>
                      <a:pt x="3175" y="16232"/>
                    </a:cubicBezTo>
                    <a:cubicBezTo>
                      <a:pt x="3276" y="16232"/>
                      <a:pt x="3376" y="16170"/>
                      <a:pt x="3376" y="16050"/>
                    </a:cubicBezTo>
                    <a:cubicBezTo>
                      <a:pt x="3360" y="15424"/>
                      <a:pt x="3192" y="14798"/>
                      <a:pt x="3116" y="14172"/>
                    </a:cubicBezTo>
                    <a:cubicBezTo>
                      <a:pt x="3085" y="14004"/>
                      <a:pt x="3070" y="13851"/>
                      <a:pt x="3055" y="13683"/>
                    </a:cubicBezTo>
                    <a:cubicBezTo>
                      <a:pt x="3345" y="13606"/>
                      <a:pt x="3620" y="13347"/>
                      <a:pt x="3849" y="13164"/>
                    </a:cubicBezTo>
                    <a:cubicBezTo>
                      <a:pt x="4231" y="12812"/>
                      <a:pt x="4491" y="12400"/>
                      <a:pt x="4750" y="11972"/>
                    </a:cubicBezTo>
                    <a:cubicBezTo>
                      <a:pt x="4762" y="11950"/>
                      <a:pt x="4748" y="11936"/>
                      <a:pt x="4734" y="11936"/>
                    </a:cubicBezTo>
                    <a:cubicBezTo>
                      <a:pt x="4729" y="11936"/>
                      <a:pt x="4724" y="11938"/>
                      <a:pt x="4720" y="11942"/>
                    </a:cubicBezTo>
                    <a:cubicBezTo>
                      <a:pt x="4445" y="12323"/>
                      <a:pt x="4155" y="12690"/>
                      <a:pt x="3788" y="12980"/>
                    </a:cubicBezTo>
                    <a:cubicBezTo>
                      <a:pt x="3590" y="13148"/>
                      <a:pt x="3299" y="13408"/>
                      <a:pt x="3024" y="13515"/>
                    </a:cubicBezTo>
                    <a:cubicBezTo>
                      <a:pt x="3009" y="13316"/>
                      <a:pt x="2994" y="13118"/>
                      <a:pt x="2979" y="12919"/>
                    </a:cubicBezTo>
                    <a:cubicBezTo>
                      <a:pt x="3284" y="12797"/>
                      <a:pt x="3513" y="12522"/>
                      <a:pt x="3742" y="12293"/>
                    </a:cubicBezTo>
                    <a:cubicBezTo>
                      <a:pt x="4124" y="11911"/>
                      <a:pt x="4430" y="11468"/>
                      <a:pt x="4735" y="11025"/>
                    </a:cubicBezTo>
                    <a:lnTo>
                      <a:pt x="4735" y="11025"/>
                    </a:lnTo>
                    <a:cubicBezTo>
                      <a:pt x="4231" y="11621"/>
                      <a:pt x="3712" y="12430"/>
                      <a:pt x="2963" y="12766"/>
                    </a:cubicBezTo>
                    <a:cubicBezTo>
                      <a:pt x="2948" y="12522"/>
                      <a:pt x="2933" y="12278"/>
                      <a:pt x="2917" y="12033"/>
                    </a:cubicBezTo>
                    <a:cubicBezTo>
                      <a:pt x="2917" y="12018"/>
                      <a:pt x="2917" y="12003"/>
                      <a:pt x="2917" y="11987"/>
                    </a:cubicBezTo>
                    <a:cubicBezTo>
                      <a:pt x="3758" y="11529"/>
                      <a:pt x="4185" y="10674"/>
                      <a:pt x="4735" y="9925"/>
                    </a:cubicBezTo>
                    <a:cubicBezTo>
                      <a:pt x="4746" y="9915"/>
                      <a:pt x="4741" y="9904"/>
                      <a:pt x="4732" y="9904"/>
                    </a:cubicBezTo>
                    <a:cubicBezTo>
                      <a:pt x="4729" y="9904"/>
                      <a:pt x="4724" y="9906"/>
                      <a:pt x="4720" y="9910"/>
                    </a:cubicBezTo>
                    <a:cubicBezTo>
                      <a:pt x="4170" y="10613"/>
                      <a:pt x="3681" y="11376"/>
                      <a:pt x="2902" y="11835"/>
                    </a:cubicBezTo>
                    <a:cubicBezTo>
                      <a:pt x="2902" y="11483"/>
                      <a:pt x="2887" y="11132"/>
                      <a:pt x="2872" y="10781"/>
                    </a:cubicBezTo>
                    <a:cubicBezTo>
                      <a:pt x="3620" y="10261"/>
                      <a:pt x="4155" y="9620"/>
                      <a:pt x="4552" y="8810"/>
                    </a:cubicBezTo>
                    <a:cubicBezTo>
                      <a:pt x="4552" y="8795"/>
                      <a:pt x="4537" y="8795"/>
                      <a:pt x="4537" y="8795"/>
                    </a:cubicBezTo>
                    <a:cubicBezTo>
                      <a:pt x="4094" y="9559"/>
                      <a:pt x="3528" y="10078"/>
                      <a:pt x="2872" y="10628"/>
                    </a:cubicBezTo>
                    <a:cubicBezTo>
                      <a:pt x="2856" y="10277"/>
                      <a:pt x="2856" y="9910"/>
                      <a:pt x="2841" y="9559"/>
                    </a:cubicBezTo>
                    <a:cubicBezTo>
                      <a:pt x="3147" y="9299"/>
                      <a:pt x="3498" y="9101"/>
                      <a:pt x="3758" y="8795"/>
                    </a:cubicBezTo>
                    <a:cubicBezTo>
                      <a:pt x="4032" y="8490"/>
                      <a:pt x="4246" y="8138"/>
                      <a:pt x="4368" y="7756"/>
                    </a:cubicBezTo>
                    <a:cubicBezTo>
                      <a:pt x="4379" y="7746"/>
                      <a:pt x="4367" y="7735"/>
                      <a:pt x="4354" y="7735"/>
                    </a:cubicBezTo>
                    <a:cubicBezTo>
                      <a:pt x="4348" y="7735"/>
                      <a:pt x="4342" y="7737"/>
                      <a:pt x="4338" y="7741"/>
                    </a:cubicBezTo>
                    <a:cubicBezTo>
                      <a:pt x="4048" y="8520"/>
                      <a:pt x="3406" y="8902"/>
                      <a:pt x="2826" y="9406"/>
                    </a:cubicBezTo>
                    <a:cubicBezTo>
                      <a:pt x="2826" y="9085"/>
                      <a:pt x="2795" y="8749"/>
                      <a:pt x="2780" y="8429"/>
                    </a:cubicBezTo>
                    <a:cubicBezTo>
                      <a:pt x="3406" y="7833"/>
                      <a:pt x="4124" y="7252"/>
                      <a:pt x="4353" y="6367"/>
                    </a:cubicBezTo>
                    <a:cubicBezTo>
                      <a:pt x="4353" y="6351"/>
                      <a:pt x="4338" y="6351"/>
                      <a:pt x="4338" y="6351"/>
                    </a:cubicBezTo>
                    <a:cubicBezTo>
                      <a:pt x="4063" y="7191"/>
                      <a:pt x="3376" y="7695"/>
                      <a:pt x="2765" y="8261"/>
                    </a:cubicBezTo>
                    <a:cubicBezTo>
                      <a:pt x="2749" y="8199"/>
                      <a:pt x="2749" y="8154"/>
                      <a:pt x="2749" y="8093"/>
                    </a:cubicBezTo>
                    <a:cubicBezTo>
                      <a:pt x="2719" y="7787"/>
                      <a:pt x="2688" y="7482"/>
                      <a:pt x="2658" y="7176"/>
                    </a:cubicBezTo>
                    <a:cubicBezTo>
                      <a:pt x="3040" y="6901"/>
                      <a:pt x="3391" y="6565"/>
                      <a:pt x="3712" y="6214"/>
                    </a:cubicBezTo>
                    <a:cubicBezTo>
                      <a:pt x="3926" y="5969"/>
                      <a:pt x="4185" y="5725"/>
                      <a:pt x="4292" y="5389"/>
                    </a:cubicBezTo>
                    <a:cubicBezTo>
                      <a:pt x="4292" y="5380"/>
                      <a:pt x="4282" y="5371"/>
                      <a:pt x="4273" y="5371"/>
                    </a:cubicBezTo>
                    <a:cubicBezTo>
                      <a:pt x="4267" y="5371"/>
                      <a:pt x="4262" y="5376"/>
                      <a:pt x="4262" y="5389"/>
                    </a:cubicBezTo>
                    <a:cubicBezTo>
                      <a:pt x="4002" y="6046"/>
                      <a:pt x="3223" y="6596"/>
                      <a:pt x="2643" y="7054"/>
                    </a:cubicBezTo>
                    <a:cubicBezTo>
                      <a:pt x="2612" y="6748"/>
                      <a:pt x="2581" y="6443"/>
                      <a:pt x="2551" y="6137"/>
                    </a:cubicBezTo>
                    <a:cubicBezTo>
                      <a:pt x="3147" y="5526"/>
                      <a:pt x="3926" y="5068"/>
                      <a:pt x="4170" y="4182"/>
                    </a:cubicBezTo>
                    <a:cubicBezTo>
                      <a:pt x="4179" y="4163"/>
                      <a:pt x="4165" y="4150"/>
                      <a:pt x="4153" y="4150"/>
                    </a:cubicBezTo>
                    <a:cubicBezTo>
                      <a:pt x="4146" y="4150"/>
                      <a:pt x="4139" y="4155"/>
                      <a:pt x="4139" y="4167"/>
                    </a:cubicBezTo>
                    <a:cubicBezTo>
                      <a:pt x="3864" y="4992"/>
                      <a:pt x="3116" y="5420"/>
                      <a:pt x="2536" y="5985"/>
                    </a:cubicBezTo>
                    <a:cubicBezTo>
                      <a:pt x="2520" y="5801"/>
                      <a:pt x="2490" y="5618"/>
                      <a:pt x="2474" y="5420"/>
                    </a:cubicBezTo>
                    <a:cubicBezTo>
                      <a:pt x="3177" y="4946"/>
                      <a:pt x="3910" y="4075"/>
                      <a:pt x="4139" y="3281"/>
                    </a:cubicBezTo>
                    <a:cubicBezTo>
                      <a:pt x="4149" y="3251"/>
                      <a:pt x="4127" y="3228"/>
                      <a:pt x="4106" y="3228"/>
                    </a:cubicBezTo>
                    <a:cubicBezTo>
                      <a:pt x="4095" y="3228"/>
                      <a:pt x="4084" y="3235"/>
                      <a:pt x="4078" y="3251"/>
                    </a:cubicBezTo>
                    <a:cubicBezTo>
                      <a:pt x="3819" y="3968"/>
                      <a:pt x="3147" y="4839"/>
                      <a:pt x="2459" y="5267"/>
                    </a:cubicBezTo>
                    <a:cubicBezTo>
                      <a:pt x="2429" y="4961"/>
                      <a:pt x="2413" y="4656"/>
                      <a:pt x="2383" y="4350"/>
                    </a:cubicBezTo>
                    <a:cubicBezTo>
                      <a:pt x="2383" y="4350"/>
                      <a:pt x="2383" y="4335"/>
                      <a:pt x="2383" y="4320"/>
                    </a:cubicBezTo>
                    <a:cubicBezTo>
                      <a:pt x="2704" y="4137"/>
                      <a:pt x="2994" y="3800"/>
                      <a:pt x="3238" y="3541"/>
                    </a:cubicBezTo>
                    <a:cubicBezTo>
                      <a:pt x="3544" y="3235"/>
                      <a:pt x="3819" y="2884"/>
                      <a:pt x="3956" y="2472"/>
                    </a:cubicBezTo>
                    <a:cubicBezTo>
                      <a:pt x="3966" y="2442"/>
                      <a:pt x="3937" y="2418"/>
                      <a:pt x="3911" y="2418"/>
                    </a:cubicBezTo>
                    <a:cubicBezTo>
                      <a:pt x="3898" y="2418"/>
                      <a:pt x="3885" y="2425"/>
                      <a:pt x="3880" y="2441"/>
                    </a:cubicBezTo>
                    <a:cubicBezTo>
                      <a:pt x="3696" y="3144"/>
                      <a:pt x="2994" y="3755"/>
                      <a:pt x="2368" y="4167"/>
                    </a:cubicBezTo>
                    <a:cubicBezTo>
                      <a:pt x="2368" y="4045"/>
                      <a:pt x="2352" y="3938"/>
                      <a:pt x="2352" y="3831"/>
                    </a:cubicBezTo>
                    <a:cubicBezTo>
                      <a:pt x="2337" y="3663"/>
                      <a:pt x="2337" y="3495"/>
                      <a:pt x="2322" y="3312"/>
                    </a:cubicBezTo>
                    <a:cubicBezTo>
                      <a:pt x="2551" y="3052"/>
                      <a:pt x="2887" y="2884"/>
                      <a:pt x="3101" y="2609"/>
                    </a:cubicBezTo>
                    <a:cubicBezTo>
                      <a:pt x="3299" y="2380"/>
                      <a:pt x="3467" y="2105"/>
                      <a:pt x="3620" y="1845"/>
                    </a:cubicBezTo>
                    <a:cubicBezTo>
                      <a:pt x="3631" y="1823"/>
                      <a:pt x="3610" y="1809"/>
                      <a:pt x="3591" y="1809"/>
                    </a:cubicBezTo>
                    <a:cubicBezTo>
                      <a:pt x="3585" y="1809"/>
                      <a:pt x="3578" y="1811"/>
                      <a:pt x="3574" y="1815"/>
                    </a:cubicBezTo>
                    <a:cubicBezTo>
                      <a:pt x="3360" y="2151"/>
                      <a:pt x="3131" y="2472"/>
                      <a:pt x="2841" y="2747"/>
                    </a:cubicBezTo>
                    <a:cubicBezTo>
                      <a:pt x="2673" y="2899"/>
                      <a:pt x="2474" y="3006"/>
                      <a:pt x="2322" y="3159"/>
                    </a:cubicBezTo>
                    <a:cubicBezTo>
                      <a:pt x="2306" y="2884"/>
                      <a:pt x="2291" y="2609"/>
                      <a:pt x="2276" y="2334"/>
                    </a:cubicBezTo>
                    <a:lnTo>
                      <a:pt x="2306" y="2334"/>
                    </a:lnTo>
                    <a:cubicBezTo>
                      <a:pt x="2322" y="2334"/>
                      <a:pt x="2337" y="2319"/>
                      <a:pt x="2337" y="2304"/>
                    </a:cubicBezTo>
                    <a:cubicBezTo>
                      <a:pt x="2688" y="2120"/>
                      <a:pt x="2902" y="1723"/>
                      <a:pt x="3085" y="1387"/>
                    </a:cubicBezTo>
                    <a:cubicBezTo>
                      <a:pt x="3085" y="1372"/>
                      <a:pt x="3070" y="1372"/>
                      <a:pt x="3070" y="1372"/>
                    </a:cubicBezTo>
                    <a:cubicBezTo>
                      <a:pt x="2872" y="1693"/>
                      <a:pt x="2643" y="2029"/>
                      <a:pt x="2306" y="2227"/>
                    </a:cubicBezTo>
                    <a:lnTo>
                      <a:pt x="2276" y="2227"/>
                    </a:lnTo>
                    <a:cubicBezTo>
                      <a:pt x="2261" y="2013"/>
                      <a:pt x="2245" y="1784"/>
                      <a:pt x="2230" y="1555"/>
                    </a:cubicBezTo>
                    <a:cubicBezTo>
                      <a:pt x="2261" y="1555"/>
                      <a:pt x="2276" y="1525"/>
                      <a:pt x="2261" y="1494"/>
                    </a:cubicBezTo>
                    <a:cubicBezTo>
                      <a:pt x="2429" y="1311"/>
                      <a:pt x="2566" y="1097"/>
                      <a:pt x="2688" y="883"/>
                    </a:cubicBezTo>
                    <a:cubicBezTo>
                      <a:pt x="2699" y="872"/>
                      <a:pt x="2687" y="862"/>
                      <a:pt x="2679" y="862"/>
                    </a:cubicBezTo>
                    <a:cubicBezTo>
                      <a:pt x="2676" y="862"/>
                      <a:pt x="2673" y="863"/>
                      <a:pt x="2673" y="868"/>
                    </a:cubicBezTo>
                    <a:cubicBezTo>
                      <a:pt x="2536" y="1066"/>
                      <a:pt x="2383" y="1234"/>
                      <a:pt x="2215" y="1402"/>
                    </a:cubicBezTo>
                    <a:cubicBezTo>
                      <a:pt x="2169" y="944"/>
                      <a:pt x="2123" y="486"/>
                      <a:pt x="2032" y="28"/>
                    </a:cubicBezTo>
                    <a:cubicBezTo>
                      <a:pt x="2025" y="9"/>
                      <a:pt x="2011" y="0"/>
                      <a:pt x="1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685;p41">
                <a:extLst>
                  <a:ext uri="{FF2B5EF4-FFF2-40B4-BE49-F238E27FC236}">
                    <a16:creationId xmlns:a16="http://schemas.microsoft.com/office/drawing/2014/main" id="{F624696C-FF21-0FBD-FA19-574DD71B2197}"/>
                  </a:ext>
                </a:extLst>
              </p:cNvPr>
              <p:cNvSpPr/>
              <p:nvPr/>
            </p:nvSpPr>
            <p:spPr>
              <a:xfrm flipH="1">
                <a:off x="824405" y="3581979"/>
                <a:ext cx="288018" cy="366369"/>
              </a:xfrm>
              <a:custGeom>
                <a:avLst/>
                <a:gdLst/>
                <a:ahLst/>
                <a:cxnLst/>
                <a:rect l="l" t="t" r="r" b="b"/>
                <a:pathLst>
                  <a:path w="6569" h="8356" extrusionOk="0">
                    <a:moveTo>
                      <a:pt x="1" y="0"/>
                    </a:moveTo>
                    <a:lnTo>
                      <a:pt x="92" y="1634"/>
                    </a:lnTo>
                    <a:lnTo>
                      <a:pt x="230" y="4170"/>
                    </a:lnTo>
                    <a:lnTo>
                      <a:pt x="459" y="8355"/>
                    </a:lnTo>
                    <a:lnTo>
                      <a:pt x="6110" y="8355"/>
                    </a:lnTo>
                    <a:lnTo>
                      <a:pt x="6340" y="4170"/>
                    </a:lnTo>
                    <a:lnTo>
                      <a:pt x="6477" y="1634"/>
                    </a:lnTo>
                    <a:lnTo>
                      <a:pt x="65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686;p41">
                <a:extLst>
                  <a:ext uri="{FF2B5EF4-FFF2-40B4-BE49-F238E27FC236}">
                    <a16:creationId xmlns:a16="http://schemas.microsoft.com/office/drawing/2014/main" id="{D33C48C3-4757-44A5-94E9-C85CDA1B15C8}"/>
                  </a:ext>
                </a:extLst>
              </p:cNvPr>
              <p:cNvSpPr/>
              <p:nvPr/>
            </p:nvSpPr>
            <p:spPr>
              <a:xfrm flipH="1">
                <a:off x="828395" y="3653622"/>
                <a:ext cx="279994" cy="111191"/>
              </a:xfrm>
              <a:custGeom>
                <a:avLst/>
                <a:gdLst/>
                <a:ahLst/>
                <a:cxnLst/>
                <a:rect l="l" t="t" r="r" b="b"/>
                <a:pathLst>
                  <a:path w="6386" h="2536" extrusionOk="0">
                    <a:moveTo>
                      <a:pt x="0" y="0"/>
                    </a:moveTo>
                    <a:lnTo>
                      <a:pt x="16" y="336"/>
                    </a:lnTo>
                    <a:lnTo>
                      <a:pt x="31" y="672"/>
                    </a:lnTo>
                    <a:lnTo>
                      <a:pt x="138" y="2536"/>
                    </a:lnTo>
                    <a:lnTo>
                      <a:pt x="6248" y="2536"/>
                    </a:lnTo>
                    <a:lnTo>
                      <a:pt x="6339" y="672"/>
                    </a:lnTo>
                    <a:lnTo>
                      <a:pt x="6370" y="336"/>
                    </a:lnTo>
                    <a:lnTo>
                      <a:pt x="6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687;p41">
                <a:extLst>
                  <a:ext uri="{FF2B5EF4-FFF2-40B4-BE49-F238E27FC236}">
                    <a16:creationId xmlns:a16="http://schemas.microsoft.com/office/drawing/2014/main" id="{32D91F1B-E035-CBBB-51C6-68271A659D54}"/>
                  </a:ext>
                </a:extLst>
              </p:cNvPr>
              <p:cNvSpPr/>
              <p:nvPr/>
            </p:nvSpPr>
            <p:spPr>
              <a:xfrm flipH="1">
                <a:off x="829096" y="3668354"/>
                <a:ext cx="278635" cy="14776"/>
              </a:xfrm>
              <a:custGeom>
                <a:avLst/>
                <a:gdLst/>
                <a:ahLst/>
                <a:cxnLst/>
                <a:rect l="l" t="t" r="r" b="b"/>
                <a:pathLst>
                  <a:path w="6355" h="337" extrusionOk="0">
                    <a:moveTo>
                      <a:pt x="1" y="0"/>
                    </a:moveTo>
                    <a:lnTo>
                      <a:pt x="16" y="336"/>
                    </a:lnTo>
                    <a:lnTo>
                      <a:pt x="6324" y="336"/>
                    </a:lnTo>
                    <a:lnTo>
                      <a:pt x="63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688;p41">
              <a:extLst>
                <a:ext uri="{FF2B5EF4-FFF2-40B4-BE49-F238E27FC236}">
                  <a16:creationId xmlns:a16="http://schemas.microsoft.com/office/drawing/2014/main" id="{79F46751-8A29-AE48-B4D7-37749E0409BF}"/>
                </a:ext>
              </a:extLst>
            </p:cNvPr>
            <p:cNvGrpSpPr/>
            <p:nvPr/>
          </p:nvGrpSpPr>
          <p:grpSpPr>
            <a:xfrm flipH="1">
              <a:off x="0" y="3963164"/>
              <a:ext cx="3706425" cy="178550"/>
              <a:chOff x="5527089" y="4218224"/>
              <a:chExt cx="3706425" cy="178550"/>
            </a:xfrm>
          </p:grpSpPr>
          <p:cxnSp>
            <p:nvCxnSpPr>
              <p:cNvPr id="107" name="Google Shape;689;p41">
                <a:extLst>
                  <a:ext uri="{FF2B5EF4-FFF2-40B4-BE49-F238E27FC236}">
                    <a16:creationId xmlns:a16="http://schemas.microsoft.com/office/drawing/2014/main" id="{2642B8ED-F045-F661-CD08-3792010F7AA6}"/>
                  </a:ext>
                </a:extLst>
              </p:cNvPr>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08" name="Google Shape;690;p41">
                <a:extLst>
                  <a:ext uri="{FF2B5EF4-FFF2-40B4-BE49-F238E27FC236}">
                    <a16:creationId xmlns:a16="http://schemas.microsoft.com/office/drawing/2014/main" id="{24D56CCD-5DA0-E6B0-1E63-3D8CA33046F0}"/>
                  </a:ext>
                </a:extLst>
              </p:cNvPr>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extLst>
      <p:ext uri="{BB962C8B-B14F-4D97-AF65-F5344CB8AC3E}">
        <p14:creationId xmlns:p14="http://schemas.microsoft.com/office/powerpoint/2010/main" val="3031863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err="1"/>
              <a:t>Nội</a:t>
            </a:r>
            <a:r>
              <a:rPr lang="en-US"/>
              <a:t> dung </a:t>
            </a:r>
            <a:r>
              <a:rPr lang="en-US" err="1"/>
              <a:t>báo</a:t>
            </a:r>
            <a:r>
              <a:rPr lang="en-US"/>
              <a:t> </a:t>
            </a:r>
            <a:r>
              <a:rPr lang="en-US" err="1"/>
              <a:t>cáo</a:t>
            </a:r>
            <a:endParaRPr lang="en-US"/>
          </a:p>
        </p:txBody>
      </p:sp>
      <p:sp>
        <p:nvSpPr>
          <p:cNvPr id="3" name="Content Placeholder 2">
            <a:extLst>
              <a:ext uri="{FF2B5EF4-FFF2-40B4-BE49-F238E27FC236}">
                <a16:creationId xmlns:a16="http://schemas.microsoft.com/office/drawing/2014/main" id="{DDB11A3D-6222-417B-B8D9-AB891FD40BE0}"/>
              </a:ext>
            </a:extLst>
          </p:cNvPr>
          <p:cNvSpPr>
            <a:spLocks noGrp="1"/>
          </p:cNvSpPr>
          <p:nvPr>
            <p:ph idx="1"/>
          </p:nvPr>
        </p:nvSpPr>
        <p:spPr/>
        <p:txBody>
          <a:bodyPr vert="horz" lIns="91440" tIns="45720" rIns="91440" bIns="45720" rtlCol="0" anchor="t">
            <a:normAutofit/>
          </a:bodyPr>
          <a:lstStyle/>
          <a:p>
            <a:pPr marL="292735" indent="-292735" defTabSz="385571">
              <a:spcBef>
                <a:spcPts val="2700"/>
              </a:spcBef>
              <a:defRPr sz="1800"/>
            </a:pPr>
            <a:r>
              <a:rPr lang="vi-VN" sz="2800" b="1"/>
              <a:t>Phần I:</a:t>
            </a:r>
            <a:r>
              <a:rPr lang="en-US" sz="2800" b="1"/>
              <a:t> </a:t>
            </a:r>
            <a:r>
              <a:rPr lang="en-US" sz="2800" b="1" err="1"/>
              <a:t>Giới</a:t>
            </a:r>
            <a:r>
              <a:rPr lang="en-US" sz="2800" b="1"/>
              <a:t> </a:t>
            </a:r>
            <a:r>
              <a:rPr lang="en-US" sz="2800" b="1" err="1"/>
              <a:t>thiệu</a:t>
            </a:r>
            <a:r>
              <a:rPr lang="en-US" sz="2800" b="1"/>
              <a:t> </a:t>
            </a:r>
            <a:r>
              <a:rPr lang="en-US" sz="2800" b="1" err="1"/>
              <a:t>đề</a:t>
            </a:r>
            <a:r>
              <a:rPr lang="en-US" sz="2800" b="1"/>
              <a:t> </a:t>
            </a:r>
            <a:r>
              <a:rPr lang="en-US" sz="2800" b="1" err="1"/>
              <a:t>tài</a:t>
            </a:r>
            <a:endParaRPr lang="vi-VN"/>
          </a:p>
          <a:p>
            <a:pPr marL="292735" indent="-292735" defTabSz="385571">
              <a:spcBef>
                <a:spcPts val="2700"/>
              </a:spcBef>
              <a:defRPr sz="1800"/>
            </a:pPr>
            <a:r>
              <a:rPr lang="vi-VN" sz="2800" b="1"/>
              <a:t>Phần II:</a:t>
            </a:r>
            <a:r>
              <a:rPr lang="en-US" sz="2800" b="1"/>
              <a:t> </a:t>
            </a:r>
            <a:r>
              <a:rPr lang="en-US" sz="2800" b="1" err="1"/>
              <a:t>Phương</a:t>
            </a:r>
            <a:r>
              <a:rPr lang="en-US" sz="2800" b="1"/>
              <a:t> </a:t>
            </a:r>
            <a:r>
              <a:rPr lang="en-US" sz="2800" b="1" err="1"/>
              <a:t>pháp</a:t>
            </a:r>
            <a:r>
              <a:rPr lang="en-US" sz="2800" b="1"/>
              <a:t> </a:t>
            </a:r>
            <a:r>
              <a:rPr lang="en-US" sz="2800" b="1" err="1"/>
              <a:t>chính</a:t>
            </a:r>
            <a:endParaRPr lang="en-US" sz="2800" b="1"/>
          </a:p>
          <a:p>
            <a:pPr marL="292735" indent="-292735" defTabSz="385571">
              <a:spcBef>
                <a:spcPts val="2700"/>
              </a:spcBef>
              <a:defRPr sz="1800"/>
            </a:pPr>
            <a:r>
              <a:rPr lang="en-US" sz="2800" b="1" err="1"/>
              <a:t>Phần</a:t>
            </a:r>
            <a:r>
              <a:rPr lang="en-US" sz="2800" b="1"/>
              <a:t> III: </a:t>
            </a:r>
            <a:r>
              <a:rPr lang="en-US" sz="2800" b="1" err="1"/>
              <a:t>Triển</a:t>
            </a:r>
            <a:r>
              <a:rPr lang="en-US" sz="2800" b="1"/>
              <a:t> </a:t>
            </a:r>
            <a:r>
              <a:rPr lang="en-US" sz="2800" b="1" err="1"/>
              <a:t>khai</a:t>
            </a:r>
            <a:r>
              <a:rPr lang="en-US" sz="2800" b="1"/>
              <a:t> </a:t>
            </a:r>
            <a:r>
              <a:rPr lang="en-US" sz="2800" b="1" err="1"/>
              <a:t>hệ</a:t>
            </a:r>
            <a:r>
              <a:rPr lang="en-US" sz="2800" b="1"/>
              <a:t> </a:t>
            </a:r>
            <a:r>
              <a:rPr lang="en-US" sz="2800" b="1" err="1"/>
              <a:t>thống</a:t>
            </a:r>
            <a:endParaRPr lang="en-US" sz="2800" b="1"/>
          </a:p>
          <a:p>
            <a:pPr marL="292735" indent="-292735" defTabSz="385571">
              <a:spcBef>
                <a:spcPts val="2700"/>
              </a:spcBef>
              <a:defRPr sz="1800"/>
            </a:pPr>
            <a:r>
              <a:rPr lang="en-US" sz="2800" b="1" err="1">
                <a:solidFill>
                  <a:srgbClr val="FF0000"/>
                </a:solidFill>
                <a:latin typeface="Arial"/>
                <a:cs typeface="Arial"/>
              </a:rPr>
              <a:t>Phần</a:t>
            </a:r>
            <a:r>
              <a:rPr lang="en-US" sz="2800" b="1">
                <a:solidFill>
                  <a:srgbClr val="FF0000"/>
                </a:solidFill>
                <a:latin typeface="Arial"/>
                <a:cs typeface="Arial"/>
              </a:rPr>
              <a:t> IV: </a:t>
            </a:r>
            <a:r>
              <a:rPr lang="en-US" sz="2800" b="1" err="1">
                <a:solidFill>
                  <a:srgbClr val="FF0000"/>
                </a:solidFill>
                <a:latin typeface="Arial"/>
                <a:cs typeface="Arial"/>
              </a:rPr>
              <a:t>Đánh</a:t>
            </a:r>
            <a:r>
              <a:rPr lang="en-US" sz="2800" b="1">
                <a:solidFill>
                  <a:srgbClr val="FF0000"/>
                </a:solidFill>
                <a:latin typeface="Arial"/>
                <a:cs typeface="Arial"/>
              </a:rPr>
              <a:t> </a:t>
            </a:r>
            <a:r>
              <a:rPr lang="en-US" sz="2800" b="1" err="1">
                <a:solidFill>
                  <a:srgbClr val="FF0000"/>
                </a:solidFill>
                <a:latin typeface="Arial"/>
                <a:cs typeface="Arial"/>
              </a:rPr>
              <a:t>giá</a:t>
            </a:r>
            <a:endParaRPr lang="vi-VN" sz="2800" b="1">
              <a:solidFill>
                <a:srgbClr val="FF0000"/>
              </a:solidFill>
              <a:latin typeface="Arial"/>
              <a:cs typeface="Arial"/>
            </a:endParaRPr>
          </a:p>
          <a:p>
            <a:endParaRPr lang="en-US"/>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16</a:t>
            </a:fld>
            <a:endParaRPr lang="en-US"/>
          </a:p>
        </p:txBody>
      </p:sp>
    </p:spTree>
    <p:extLst>
      <p:ext uri="{BB962C8B-B14F-4D97-AF65-F5344CB8AC3E}">
        <p14:creationId xmlns:p14="http://schemas.microsoft.com/office/powerpoint/2010/main" val="198374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normAutofit fontScale="90000"/>
          </a:bodyPr>
          <a:lstStyle/>
          <a:p>
            <a:r>
              <a:rPr lang="en-US" sz="3200" b="1" err="1">
                <a:latin typeface="Arial"/>
                <a:cs typeface="Arial"/>
              </a:rPr>
              <a:t>Phần</a:t>
            </a:r>
            <a:r>
              <a:rPr lang="en-US" sz="3200" b="1">
                <a:latin typeface="Arial"/>
                <a:cs typeface="Arial"/>
              </a:rPr>
              <a:t> IV: </a:t>
            </a:r>
            <a:r>
              <a:rPr lang="en-US" sz="3200" b="1" err="1">
                <a:latin typeface="Arial"/>
                <a:cs typeface="Arial"/>
              </a:rPr>
              <a:t>Đánh</a:t>
            </a:r>
            <a:r>
              <a:rPr lang="en-US" sz="3200" b="1">
                <a:latin typeface="Arial"/>
                <a:cs typeface="Arial"/>
              </a:rPr>
              <a:t> </a:t>
            </a:r>
            <a:r>
              <a:rPr lang="en-US" sz="3200" b="1" err="1">
                <a:latin typeface="Arial"/>
                <a:cs typeface="Arial"/>
              </a:rPr>
              <a:t>giá</a:t>
            </a:r>
            <a:endParaRPr lang="en-US"/>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17</a:t>
            </a:fld>
            <a:endParaRPr lang="en-US"/>
          </a:p>
        </p:txBody>
      </p:sp>
      <p:sp>
        <p:nvSpPr>
          <p:cNvPr id="7" name="Content Placeholder 6">
            <a:extLst>
              <a:ext uri="{FF2B5EF4-FFF2-40B4-BE49-F238E27FC236}">
                <a16:creationId xmlns:a16="http://schemas.microsoft.com/office/drawing/2014/main" id="{AC8683A1-7B6E-2E71-D73F-A0B04333C16B}"/>
              </a:ext>
            </a:extLst>
          </p:cNvPr>
          <p:cNvSpPr>
            <a:spLocks noGrp="1"/>
          </p:cNvSpPr>
          <p:nvPr>
            <p:ph idx="1"/>
          </p:nvPr>
        </p:nvSpPr>
        <p:spPr>
          <a:xfrm>
            <a:off x="216567" y="1009645"/>
            <a:ext cx="8594557" cy="510112"/>
          </a:xfrm>
        </p:spPr>
        <p:txBody>
          <a:bodyPr/>
          <a:lstStyle/>
          <a:p>
            <a:r>
              <a:rPr lang="en-US" err="1"/>
              <a:t>Tỷ</a:t>
            </a:r>
            <a:r>
              <a:rPr lang="en-US"/>
              <a:t> </a:t>
            </a:r>
            <a:r>
              <a:rPr lang="en-US" err="1"/>
              <a:t>lệ</a:t>
            </a:r>
            <a:r>
              <a:rPr lang="en-US"/>
              <a:t> </a:t>
            </a:r>
            <a:r>
              <a:rPr lang="en-US" err="1"/>
              <a:t>trốn</a:t>
            </a:r>
            <a:r>
              <a:rPr lang="en-US"/>
              <a:t> </a:t>
            </a:r>
            <a:r>
              <a:rPr lang="en-US" err="1"/>
              <a:t>tránh</a:t>
            </a:r>
            <a:endParaRPr lang="en-US"/>
          </a:p>
        </p:txBody>
      </p:sp>
      <p:pic>
        <p:nvPicPr>
          <p:cNvPr id="1026" name="Picture 2">
            <a:extLst>
              <a:ext uri="{FF2B5EF4-FFF2-40B4-BE49-F238E27FC236}">
                <a16:creationId xmlns:a16="http://schemas.microsoft.com/office/drawing/2014/main" id="{622CD10F-C21D-DDE0-09C3-C766122DF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756" y="1679294"/>
            <a:ext cx="6680488" cy="29132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E33E6C6-C98A-70BE-5796-2A870E4F5095}"/>
              </a:ext>
            </a:extLst>
          </p:cNvPr>
          <p:cNvSpPr txBox="1"/>
          <p:nvPr/>
        </p:nvSpPr>
        <p:spPr>
          <a:xfrm>
            <a:off x="315684" y="4724400"/>
            <a:ext cx="8512629" cy="1015663"/>
          </a:xfrm>
          <a:prstGeom prst="rect">
            <a:avLst/>
          </a:prstGeom>
          <a:noFill/>
        </p:spPr>
        <p:txBody>
          <a:bodyPr wrap="square" rtlCol="0">
            <a:spAutoFit/>
          </a:bodyPr>
          <a:lstStyle/>
          <a:p>
            <a:pPr algn="just"/>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MAB-Malware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có</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khả</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năng</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trốn</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tránh</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vượt</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trội</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hơn</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so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với</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các</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framework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khác</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Nó</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có</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thể</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tạo</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ra</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các</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mẫu</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AE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cho</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96.9%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mẫu</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để</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trốn</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tránh</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MalConv</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và</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80.3%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mẫu</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để</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trốn</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tránh</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EMBER. </a:t>
            </a:r>
          </a:p>
        </p:txBody>
      </p:sp>
    </p:spTree>
    <p:extLst>
      <p:ext uri="{BB962C8B-B14F-4D97-AF65-F5344CB8AC3E}">
        <p14:creationId xmlns:p14="http://schemas.microsoft.com/office/powerpoint/2010/main" val="471009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normAutofit fontScale="90000"/>
          </a:bodyPr>
          <a:lstStyle/>
          <a:p>
            <a:r>
              <a:rPr lang="en-US" sz="3200" b="1" err="1">
                <a:latin typeface="Arial"/>
                <a:cs typeface="Arial"/>
              </a:rPr>
              <a:t>Phần</a:t>
            </a:r>
            <a:r>
              <a:rPr lang="en-US" sz="3200" b="1">
                <a:latin typeface="Arial"/>
                <a:cs typeface="Arial"/>
              </a:rPr>
              <a:t> IV: </a:t>
            </a:r>
            <a:r>
              <a:rPr lang="en-US" sz="3200" b="1" err="1">
                <a:latin typeface="Arial"/>
                <a:cs typeface="Arial"/>
              </a:rPr>
              <a:t>Đánh</a:t>
            </a:r>
            <a:r>
              <a:rPr lang="en-US" sz="3200" b="1">
                <a:latin typeface="Arial"/>
                <a:cs typeface="Arial"/>
              </a:rPr>
              <a:t> </a:t>
            </a:r>
            <a:r>
              <a:rPr lang="en-US" sz="3200" b="1" err="1">
                <a:latin typeface="Arial"/>
                <a:cs typeface="Arial"/>
              </a:rPr>
              <a:t>giá</a:t>
            </a:r>
            <a:endParaRPr lang="en-US"/>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18</a:t>
            </a:fld>
            <a:endParaRPr lang="en-US"/>
          </a:p>
        </p:txBody>
      </p:sp>
      <p:sp>
        <p:nvSpPr>
          <p:cNvPr id="7" name="Content Placeholder 6">
            <a:extLst>
              <a:ext uri="{FF2B5EF4-FFF2-40B4-BE49-F238E27FC236}">
                <a16:creationId xmlns:a16="http://schemas.microsoft.com/office/drawing/2014/main" id="{AC8683A1-7B6E-2E71-D73F-A0B04333C16B}"/>
              </a:ext>
            </a:extLst>
          </p:cNvPr>
          <p:cNvSpPr>
            <a:spLocks noGrp="1"/>
          </p:cNvSpPr>
          <p:nvPr>
            <p:ph idx="1"/>
          </p:nvPr>
        </p:nvSpPr>
        <p:spPr>
          <a:xfrm>
            <a:off x="216567" y="1009645"/>
            <a:ext cx="8594557" cy="510112"/>
          </a:xfrm>
        </p:spPr>
        <p:txBody>
          <a:bodyPr/>
          <a:lstStyle/>
          <a:p>
            <a:r>
              <a:rPr lang="en-US" err="1"/>
              <a:t>Tỷ</a:t>
            </a:r>
            <a:r>
              <a:rPr lang="en-US"/>
              <a:t> </a:t>
            </a:r>
            <a:r>
              <a:rPr lang="en-US" err="1"/>
              <a:t>lệ</a:t>
            </a:r>
            <a:r>
              <a:rPr lang="en-US"/>
              <a:t> </a:t>
            </a:r>
            <a:r>
              <a:rPr lang="en-US" err="1"/>
              <a:t>trốn</a:t>
            </a:r>
            <a:r>
              <a:rPr lang="en-US"/>
              <a:t> </a:t>
            </a:r>
            <a:r>
              <a:rPr lang="en-US" err="1"/>
              <a:t>tránh</a:t>
            </a:r>
            <a:endParaRPr lang="en-US"/>
          </a:p>
        </p:txBody>
      </p:sp>
      <p:sp>
        <p:nvSpPr>
          <p:cNvPr id="8" name="TextBox 7">
            <a:extLst>
              <a:ext uri="{FF2B5EF4-FFF2-40B4-BE49-F238E27FC236}">
                <a16:creationId xmlns:a16="http://schemas.microsoft.com/office/drawing/2014/main" id="{7E33E6C6-C98A-70BE-5796-2A870E4F5095}"/>
              </a:ext>
            </a:extLst>
          </p:cNvPr>
          <p:cNvSpPr txBox="1"/>
          <p:nvPr/>
        </p:nvSpPr>
        <p:spPr>
          <a:xfrm>
            <a:off x="315684" y="4724400"/>
            <a:ext cx="8512629" cy="1015663"/>
          </a:xfrm>
          <a:prstGeom prst="rect">
            <a:avLst/>
          </a:prstGeom>
          <a:noFill/>
        </p:spPr>
        <p:txBody>
          <a:bodyPr wrap="square" rtlCol="0">
            <a:spAutoFit/>
          </a:bodyPr>
          <a:lstStyle/>
          <a:p>
            <a:pPr algn="just"/>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Trong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khi</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MAB-Malware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có</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khả</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năng</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trốn</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tránh</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vượt</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trội</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thì</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MCTS (Monte Carlo Tree Search)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có</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tỷ</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lệ</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effectLst/>
                <a:latin typeface="Arial" panose="020B0604020202020204" pitchFamily="34" charset="0"/>
                <a:ea typeface="Times New Roman" panose="02020603050405020304" pitchFamily="18" charset="0"/>
                <a:cs typeface="Arial" panose="020B0604020202020204" pitchFamily="34" charset="0"/>
              </a:rPr>
              <a:t>trố</a:t>
            </a:r>
            <a:r>
              <a:rPr lang="en-US" sz="2000" kern="1400" err="1">
                <a:solidFill>
                  <a:srgbClr val="212120"/>
                </a:solidFill>
                <a:latin typeface="Arial" panose="020B0604020202020204" pitchFamily="34" charset="0"/>
                <a:ea typeface="Times New Roman" panose="02020603050405020304" pitchFamily="18" charset="0"/>
                <a:cs typeface="Arial" panose="020B0604020202020204" pitchFamily="34" charset="0"/>
              </a:rPr>
              <a:t>n</a:t>
            </a:r>
            <a:r>
              <a:rPr lang="en-US" sz="2000" kern="1400">
                <a:solidFill>
                  <a:srgbClr val="212120"/>
                </a:solidFill>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latin typeface="Arial" panose="020B0604020202020204" pitchFamily="34" charset="0"/>
                <a:ea typeface="Times New Roman" panose="02020603050405020304" pitchFamily="18" charset="0"/>
                <a:cs typeface="Arial" panose="020B0604020202020204" pitchFamily="34" charset="0"/>
              </a:rPr>
              <a:t>tránh</a:t>
            </a:r>
            <a:r>
              <a:rPr lang="en-US" sz="2000" kern="1400">
                <a:solidFill>
                  <a:srgbClr val="212120"/>
                </a:solidFill>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latin typeface="Arial" panose="020B0604020202020204" pitchFamily="34" charset="0"/>
                <a:ea typeface="Times New Roman" panose="02020603050405020304" pitchFamily="18" charset="0"/>
                <a:cs typeface="Arial" panose="020B0604020202020204" pitchFamily="34" charset="0"/>
              </a:rPr>
              <a:t>khá</a:t>
            </a:r>
            <a:r>
              <a:rPr lang="en-US" sz="2000" kern="1400">
                <a:solidFill>
                  <a:srgbClr val="212120"/>
                </a:solidFill>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latin typeface="Arial" panose="020B0604020202020204" pitchFamily="34" charset="0"/>
                <a:ea typeface="Times New Roman" panose="02020603050405020304" pitchFamily="18" charset="0"/>
                <a:cs typeface="Arial" panose="020B0604020202020204" pitchFamily="34" charset="0"/>
              </a:rPr>
              <a:t>thấp</a:t>
            </a:r>
            <a:r>
              <a:rPr lang="en-US" sz="2000" kern="1400">
                <a:solidFill>
                  <a:srgbClr val="212120"/>
                </a:solidFill>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latin typeface="Arial" panose="020B0604020202020204" pitchFamily="34" charset="0"/>
                <a:ea typeface="Times New Roman" panose="02020603050405020304" pitchFamily="18" charset="0"/>
                <a:cs typeface="Arial" panose="020B0604020202020204" pitchFamily="34" charset="0"/>
              </a:rPr>
              <a:t>với</a:t>
            </a:r>
            <a:r>
              <a:rPr lang="en-US" sz="2000" kern="1400">
                <a:solidFill>
                  <a:srgbClr val="212120"/>
                </a:solidFill>
                <a:latin typeface="Arial" panose="020B0604020202020204" pitchFamily="34" charset="0"/>
                <a:ea typeface="Times New Roman" panose="02020603050405020304" pitchFamily="18" charset="0"/>
                <a:cs typeface="Arial" panose="020B0604020202020204" pitchFamily="34" charset="0"/>
              </a:rPr>
              <a:t> 53.8% </a:t>
            </a:r>
            <a:r>
              <a:rPr lang="en-US" sz="2000" kern="1400" err="1">
                <a:solidFill>
                  <a:srgbClr val="212120"/>
                </a:solidFill>
                <a:latin typeface="Arial" panose="020B0604020202020204" pitchFamily="34" charset="0"/>
                <a:ea typeface="Times New Roman" panose="02020603050405020304" pitchFamily="18" charset="0"/>
                <a:cs typeface="Arial" panose="020B0604020202020204" pitchFamily="34" charset="0"/>
              </a:rPr>
              <a:t>cho</a:t>
            </a:r>
            <a:r>
              <a:rPr lang="en-US" sz="2000" kern="1400">
                <a:solidFill>
                  <a:srgbClr val="212120"/>
                </a:solidFill>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latin typeface="Arial" panose="020B0604020202020204" pitchFamily="34" charset="0"/>
                <a:ea typeface="Times New Roman" panose="02020603050405020304" pitchFamily="18" charset="0"/>
                <a:cs typeface="Arial" panose="020B0604020202020204" pitchFamily="34" charset="0"/>
              </a:rPr>
              <a:t>Malconv</a:t>
            </a:r>
            <a:r>
              <a:rPr lang="en-US" sz="2000" kern="1400">
                <a:solidFill>
                  <a:srgbClr val="212120"/>
                </a:solidFill>
                <a:latin typeface="Arial" panose="020B0604020202020204" pitchFamily="34" charset="0"/>
                <a:ea typeface="Times New Roman" panose="02020603050405020304" pitchFamily="18" charset="0"/>
                <a:cs typeface="Arial" panose="020B0604020202020204" pitchFamily="34" charset="0"/>
              </a:rPr>
              <a:t> </a:t>
            </a:r>
            <a:r>
              <a:rPr lang="en-US" sz="2000" kern="1400" err="1">
                <a:solidFill>
                  <a:srgbClr val="212120"/>
                </a:solidFill>
                <a:latin typeface="Arial" panose="020B0604020202020204" pitchFamily="34" charset="0"/>
                <a:ea typeface="Times New Roman" panose="02020603050405020304" pitchFamily="18" charset="0"/>
                <a:cs typeface="Arial" panose="020B0604020202020204" pitchFamily="34" charset="0"/>
              </a:rPr>
              <a:t>và</a:t>
            </a:r>
            <a:r>
              <a:rPr lang="en-US" sz="2000" kern="1400">
                <a:solidFill>
                  <a:srgbClr val="212120"/>
                </a:solidFill>
                <a:latin typeface="Arial" panose="020B0604020202020204" pitchFamily="34" charset="0"/>
                <a:ea typeface="Times New Roman" panose="02020603050405020304" pitchFamily="18" charset="0"/>
                <a:cs typeface="Arial" panose="020B0604020202020204" pitchFamily="34" charset="0"/>
              </a:rPr>
              <a:t> 15.9% </a:t>
            </a:r>
            <a:r>
              <a:rPr lang="en-US" sz="2000" kern="1400" err="1">
                <a:solidFill>
                  <a:srgbClr val="212120"/>
                </a:solidFill>
                <a:latin typeface="Arial" panose="020B0604020202020204" pitchFamily="34" charset="0"/>
                <a:ea typeface="Times New Roman" panose="02020603050405020304" pitchFamily="18" charset="0"/>
                <a:cs typeface="Arial" panose="020B0604020202020204" pitchFamily="34" charset="0"/>
              </a:rPr>
              <a:t>cho</a:t>
            </a:r>
            <a:r>
              <a:rPr lang="en-US" sz="2000" kern="1400">
                <a:solidFill>
                  <a:srgbClr val="212120"/>
                </a:solidFill>
                <a:latin typeface="Arial" panose="020B0604020202020204" pitchFamily="34" charset="0"/>
                <a:ea typeface="Times New Roman" panose="02020603050405020304" pitchFamily="18" charset="0"/>
                <a:cs typeface="Arial" panose="020B0604020202020204" pitchFamily="34" charset="0"/>
              </a:rPr>
              <a:t> Ember</a:t>
            </a:r>
            <a:r>
              <a:rPr lang="en-US" sz="2000" kern="1400">
                <a:solidFill>
                  <a:srgbClr val="212120"/>
                </a:solidFill>
                <a:effectLst/>
                <a:latin typeface="Arial" panose="020B0604020202020204" pitchFamily="34" charset="0"/>
                <a:ea typeface="Times New Roman" panose="02020603050405020304" pitchFamily="18" charset="0"/>
                <a:cs typeface="Arial" panose="020B0604020202020204" pitchFamily="34" charset="0"/>
              </a:rPr>
              <a:t>. </a:t>
            </a:r>
          </a:p>
        </p:txBody>
      </p:sp>
      <p:pic>
        <p:nvPicPr>
          <p:cNvPr id="5" name="Picture 4">
            <a:extLst>
              <a:ext uri="{FF2B5EF4-FFF2-40B4-BE49-F238E27FC236}">
                <a16:creationId xmlns:a16="http://schemas.microsoft.com/office/drawing/2014/main" id="{B761E83B-15A0-7822-276F-99773C234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418" y="1519757"/>
            <a:ext cx="6385159" cy="280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369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normAutofit fontScale="90000"/>
          </a:bodyPr>
          <a:lstStyle/>
          <a:p>
            <a:r>
              <a:rPr lang="en-US" sz="3200" b="1" err="1">
                <a:latin typeface="Arial"/>
                <a:cs typeface="Arial"/>
              </a:rPr>
              <a:t>Phần</a:t>
            </a:r>
            <a:r>
              <a:rPr lang="en-US" sz="3200" b="1">
                <a:latin typeface="Arial"/>
                <a:cs typeface="Arial"/>
              </a:rPr>
              <a:t> IV: </a:t>
            </a:r>
            <a:r>
              <a:rPr lang="en-US" sz="3200" b="1" err="1">
                <a:latin typeface="Arial"/>
                <a:cs typeface="Arial"/>
              </a:rPr>
              <a:t>Đánh</a:t>
            </a:r>
            <a:r>
              <a:rPr lang="en-US" sz="3200" b="1">
                <a:latin typeface="Arial"/>
                <a:cs typeface="Arial"/>
              </a:rPr>
              <a:t> </a:t>
            </a:r>
            <a:r>
              <a:rPr lang="en-US" sz="3200" b="1" err="1">
                <a:latin typeface="Arial"/>
                <a:cs typeface="Arial"/>
              </a:rPr>
              <a:t>giá</a:t>
            </a:r>
            <a:endParaRPr lang="en-US"/>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19</a:t>
            </a:fld>
            <a:endParaRPr lang="en-US"/>
          </a:p>
        </p:txBody>
      </p:sp>
      <p:sp>
        <p:nvSpPr>
          <p:cNvPr id="7" name="Content Placeholder 6">
            <a:extLst>
              <a:ext uri="{FF2B5EF4-FFF2-40B4-BE49-F238E27FC236}">
                <a16:creationId xmlns:a16="http://schemas.microsoft.com/office/drawing/2014/main" id="{AC8683A1-7B6E-2E71-D73F-A0B04333C16B}"/>
              </a:ext>
            </a:extLst>
          </p:cNvPr>
          <p:cNvSpPr>
            <a:spLocks noGrp="1"/>
          </p:cNvSpPr>
          <p:nvPr>
            <p:ph idx="1"/>
          </p:nvPr>
        </p:nvSpPr>
        <p:spPr>
          <a:xfrm>
            <a:off x="216567" y="1009645"/>
            <a:ext cx="8594557" cy="510112"/>
          </a:xfrm>
        </p:spPr>
        <p:txBody>
          <a:bodyPr/>
          <a:lstStyle/>
          <a:p>
            <a:r>
              <a:rPr lang="en-US" err="1"/>
              <a:t>Tỷ</a:t>
            </a:r>
            <a:r>
              <a:rPr lang="en-US"/>
              <a:t> </a:t>
            </a:r>
            <a:r>
              <a:rPr lang="en-US" err="1"/>
              <a:t>lệ</a:t>
            </a:r>
            <a:r>
              <a:rPr lang="en-US"/>
              <a:t> </a:t>
            </a:r>
            <a:r>
              <a:rPr lang="en-US" err="1"/>
              <a:t>trốn</a:t>
            </a:r>
            <a:r>
              <a:rPr lang="en-US"/>
              <a:t> </a:t>
            </a:r>
            <a:r>
              <a:rPr lang="en-US" err="1"/>
              <a:t>tránh</a:t>
            </a:r>
            <a:endParaRPr lang="en-US"/>
          </a:p>
        </p:txBody>
      </p:sp>
      <p:graphicFrame>
        <p:nvGraphicFramePr>
          <p:cNvPr id="6" name="Table 5">
            <a:extLst>
              <a:ext uri="{FF2B5EF4-FFF2-40B4-BE49-F238E27FC236}">
                <a16:creationId xmlns:a16="http://schemas.microsoft.com/office/drawing/2014/main" id="{9C0A0875-D69C-2582-53CA-88359167AFA2}"/>
              </a:ext>
            </a:extLst>
          </p:cNvPr>
          <p:cNvGraphicFramePr>
            <a:graphicFrameLocks noGrp="1"/>
          </p:cNvGraphicFramePr>
          <p:nvPr>
            <p:extLst>
              <p:ext uri="{D42A27DB-BD31-4B8C-83A1-F6EECF244321}">
                <p14:modId xmlns:p14="http://schemas.microsoft.com/office/powerpoint/2010/main" val="546207811"/>
              </p:ext>
            </p:extLst>
          </p:nvPr>
        </p:nvGraphicFramePr>
        <p:xfrm>
          <a:off x="1416907" y="2070439"/>
          <a:ext cx="6310185" cy="1843167"/>
        </p:xfrm>
        <a:graphic>
          <a:graphicData uri="http://schemas.openxmlformats.org/drawingml/2006/table">
            <a:tbl>
              <a:tblPr firstRow="1" bandRow="1">
                <a:tableStyleId>{5C22544A-7EE6-4342-B048-85BDC9FD1C3A}</a:tableStyleId>
              </a:tblPr>
              <a:tblGrid>
                <a:gridCol w="2103395">
                  <a:extLst>
                    <a:ext uri="{9D8B030D-6E8A-4147-A177-3AD203B41FA5}">
                      <a16:colId xmlns:a16="http://schemas.microsoft.com/office/drawing/2014/main" val="3947888096"/>
                    </a:ext>
                  </a:extLst>
                </a:gridCol>
                <a:gridCol w="2103395">
                  <a:extLst>
                    <a:ext uri="{9D8B030D-6E8A-4147-A177-3AD203B41FA5}">
                      <a16:colId xmlns:a16="http://schemas.microsoft.com/office/drawing/2014/main" val="4107307468"/>
                    </a:ext>
                  </a:extLst>
                </a:gridCol>
                <a:gridCol w="2103395">
                  <a:extLst>
                    <a:ext uri="{9D8B030D-6E8A-4147-A177-3AD203B41FA5}">
                      <a16:colId xmlns:a16="http://schemas.microsoft.com/office/drawing/2014/main" val="128098932"/>
                    </a:ext>
                  </a:extLst>
                </a:gridCol>
              </a:tblGrid>
              <a:tr h="614389">
                <a:tc>
                  <a:txBody>
                    <a:bodyPr/>
                    <a:lstStyle/>
                    <a:p>
                      <a:pPr algn="ctr"/>
                      <a:endParaRPr lang="en-US" sz="24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err="1">
                          <a:latin typeface="Arial" panose="020B0604020202020204" pitchFamily="34" charset="0"/>
                          <a:cs typeface="Arial" panose="020B0604020202020204" pitchFamily="34" charset="0"/>
                        </a:rPr>
                        <a:t>Malconv</a:t>
                      </a:r>
                      <a:endParaRPr lang="en-US" sz="24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a:latin typeface="Arial" panose="020B0604020202020204" pitchFamily="34" charset="0"/>
                          <a:cs typeface="Arial" panose="020B0604020202020204" pitchFamily="34" charset="0"/>
                        </a:rPr>
                        <a:t>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945066198"/>
                  </a:ext>
                </a:extLst>
              </a:tr>
              <a:tr h="614389">
                <a:tc>
                  <a:txBody>
                    <a:bodyPr/>
                    <a:lstStyle/>
                    <a:p>
                      <a:pPr algn="ctr"/>
                      <a:r>
                        <a:rPr lang="en-US" sz="2400">
                          <a:latin typeface="Arial" panose="020B0604020202020204" pitchFamily="34" charset="0"/>
                          <a:cs typeface="Arial" panose="020B0604020202020204" pitchFamily="34" charset="0"/>
                        </a:rPr>
                        <a:t>MAB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a:solidFill>
                            <a:srgbClr val="FF0000"/>
                          </a:solidFill>
                          <a:latin typeface="Arial" panose="020B0604020202020204" pitchFamily="34" charset="0"/>
                          <a:cs typeface="Arial" panose="020B0604020202020204" pitchFamily="34" charset="0"/>
                        </a:rPr>
                        <a:t>96.9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a:solidFill>
                            <a:srgbClr val="FF0000"/>
                          </a:solidFill>
                          <a:latin typeface="Arial" panose="020B0604020202020204" pitchFamily="34" charset="0"/>
                          <a:cs typeface="Arial" panose="020B0604020202020204" pitchFamily="34" charset="0"/>
                        </a:rPr>
                        <a:t>80.3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292777"/>
                  </a:ext>
                </a:extLst>
              </a:tr>
              <a:tr h="614389">
                <a:tc>
                  <a:txBody>
                    <a:bodyPr/>
                    <a:lstStyle/>
                    <a:p>
                      <a:pPr algn="ctr"/>
                      <a:r>
                        <a:rPr lang="en-US" sz="2400">
                          <a:latin typeface="Arial" panose="020B0604020202020204" pitchFamily="34" charset="0"/>
                          <a:cs typeface="Arial" panose="020B0604020202020204" pitchFamily="34" charset="0"/>
                        </a:rPr>
                        <a:t>MCTS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a:latin typeface="Arial" panose="020B0604020202020204" pitchFamily="34" charset="0"/>
                          <a:cs typeface="Arial" panose="020B0604020202020204" pitchFamily="34" charset="0"/>
                        </a:rPr>
                        <a:t>53.8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a:latin typeface="Arial" panose="020B0604020202020204" pitchFamily="34" charset="0"/>
                          <a:cs typeface="Arial" panose="020B0604020202020204" pitchFamily="34" charset="0"/>
                        </a:rPr>
                        <a:t>15.9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2237844"/>
                  </a:ext>
                </a:extLst>
              </a:tr>
            </a:tbl>
          </a:graphicData>
        </a:graphic>
      </p:graphicFrame>
      <p:pic>
        <p:nvPicPr>
          <p:cNvPr id="2050" name="Picture 2" descr="bravo STICKER">
            <a:extLst>
              <a:ext uri="{FF2B5EF4-FFF2-40B4-BE49-F238E27FC236}">
                <a16:creationId xmlns:a16="http://schemas.microsoft.com/office/drawing/2014/main" id="{0B598790-C766-C5F0-ED46-6F29B75ED0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660" y="4464288"/>
            <a:ext cx="19716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734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BC85EF3-D99C-BEB7-0FE8-4B522A8E221C}"/>
              </a:ext>
            </a:extLst>
          </p:cNvPr>
          <p:cNvSpPr>
            <a:spLocks noGrp="1"/>
          </p:cNvSpPr>
          <p:nvPr>
            <p:ph type="title"/>
          </p:nvPr>
        </p:nvSpPr>
        <p:spPr/>
        <p:txBody>
          <a:bodyPr/>
          <a:lstStyle/>
          <a:p>
            <a:r>
              <a:rPr lang="en-US"/>
              <a:t>Thành </a:t>
            </a:r>
            <a:r>
              <a:rPr lang="en-US" err="1"/>
              <a:t>viên</a:t>
            </a:r>
            <a:r>
              <a:rPr lang="en-US"/>
              <a:t> </a:t>
            </a:r>
            <a:r>
              <a:rPr lang="en-US" err="1"/>
              <a:t>nhóm</a:t>
            </a:r>
            <a:r>
              <a:rPr lang="en-US"/>
              <a:t> G11</a:t>
            </a:r>
            <a:endParaRPr lang="vi-VN"/>
          </a:p>
        </p:txBody>
      </p:sp>
      <p:sp>
        <p:nvSpPr>
          <p:cNvPr id="4" name="Chỗ dành sẵn cho Số hiệu Bản chiếu 3">
            <a:extLst>
              <a:ext uri="{FF2B5EF4-FFF2-40B4-BE49-F238E27FC236}">
                <a16:creationId xmlns:a16="http://schemas.microsoft.com/office/drawing/2014/main" id="{98E90145-11EB-2186-521B-85FC72327677}"/>
              </a:ext>
            </a:extLst>
          </p:cNvPr>
          <p:cNvSpPr>
            <a:spLocks noGrp="1"/>
          </p:cNvSpPr>
          <p:nvPr>
            <p:ph type="sldNum" sz="quarter" idx="12"/>
          </p:nvPr>
        </p:nvSpPr>
        <p:spPr/>
        <p:txBody>
          <a:bodyPr/>
          <a:lstStyle/>
          <a:p>
            <a:fld id="{B487F271-60DF-4592-BB7F-B45BB4441AA9}" type="slidenum">
              <a:rPr lang="en-US" smtClean="0"/>
              <a:pPr/>
              <a:t>2</a:t>
            </a:fld>
            <a:endParaRPr lang="en-US"/>
          </a:p>
        </p:txBody>
      </p:sp>
      <p:graphicFrame>
        <p:nvGraphicFramePr>
          <p:cNvPr id="7" name="Table 6">
            <a:extLst>
              <a:ext uri="{FF2B5EF4-FFF2-40B4-BE49-F238E27FC236}">
                <a16:creationId xmlns:a16="http://schemas.microsoft.com/office/drawing/2014/main" id="{8ACECFD2-57B8-9A4D-2668-EFDD1E9A0251}"/>
              </a:ext>
            </a:extLst>
          </p:cNvPr>
          <p:cNvGraphicFramePr>
            <a:graphicFrameLocks noGrp="1"/>
          </p:cNvGraphicFramePr>
          <p:nvPr>
            <p:extLst>
              <p:ext uri="{D42A27DB-BD31-4B8C-83A1-F6EECF244321}">
                <p14:modId xmlns:p14="http://schemas.microsoft.com/office/powerpoint/2010/main" val="1201566307"/>
              </p:ext>
            </p:extLst>
          </p:nvPr>
        </p:nvGraphicFramePr>
        <p:xfrm>
          <a:off x="1181100" y="1886857"/>
          <a:ext cx="6781800" cy="2032000"/>
        </p:xfrm>
        <a:graphic>
          <a:graphicData uri="http://schemas.openxmlformats.org/drawingml/2006/table">
            <a:tbl>
              <a:tblPr firstRow="1" bandRow="1">
                <a:tableStyleId>{7DF18680-E054-41AD-8BC1-D1AEF772440D}</a:tableStyleId>
              </a:tblPr>
              <a:tblGrid>
                <a:gridCol w="4223657">
                  <a:extLst>
                    <a:ext uri="{9D8B030D-6E8A-4147-A177-3AD203B41FA5}">
                      <a16:colId xmlns:a16="http://schemas.microsoft.com/office/drawing/2014/main" val="3556974697"/>
                    </a:ext>
                  </a:extLst>
                </a:gridCol>
                <a:gridCol w="2558143">
                  <a:extLst>
                    <a:ext uri="{9D8B030D-6E8A-4147-A177-3AD203B41FA5}">
                      <a16:colId xmlns:a16="http://schemas.microsoft.com/office/drawing/2014/main" val="2092147150"/>
                    </a:ext>
                  </a:extLst>
                </a:gridCol>
              </a:tblGrid>
              <a:tr h="508000">
                <a:tc>
                  <a:txBody>
                    <a:bodyPr/>
                    <a:lstStyle/>
                    <a:p>
                      <a:pPr algn="ctr"/>
                      <a:r>
                        <a:rPr lang="en-US" sz="2000" err="1">
                          <a:latin typeface="Arial" panose="020B0604020202020204" pitchFamily="34" charset="0"/>
                          <a:cs typeface="Arial" panose="020B0604020202020204" pitchFamily="34" charset="0"/>
                        </a:rPr>
                        <a:t>Họ</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tên</a:t>
                      </a:r>
                      <a:endParaRPr lang="en-US" sz="2000">
                        <a:latin typeface="Arial" panose="020B0604020202020204" pitchFamily="34" charset="0"/>
                        <a:cs typeface="Arial" panose="020B0604020202020204" pitchFamily="34" charset="0"/>
                      </a:endParaRPr>
                    </a:p>
                  </a:txBody>
                  <a:tcPr/>
                </a:tc>
                <a:tc>
                  <a:txBody>
                    <a:bodyPr/>
                    <a:lstStyle/>
                    <a:p>
                      <a:pPr algn="ctr"/>
                      <a:r>
                        <a:rPr lang="en-US" sz="2000">
                          <a:latin typeface="Arial" panose="020B0604020202020204" pitchFamily="34" charset="0"/>
                          <a:cs typeface="Arial" panose="020B0604020202020204" pitchFamily="34" charset="0"/>
                        </a:rPr>
                        <a:t>MSSV</a:t>
                      </a:r>
                    </a:p>
                  </a:txBody>
                  <a:tcPr/>
                </a:tc>
                <a:extLst>
                  <a:ext uri="{0D108BD9-81ED-4DB2-BD59-A6C34878D82A}">
                    <a16:rowId xmlns:a16="http://schemas.microsoft.com/office/drawing/2014/main" val="842137586"/>
                  </a:ext>
                </a:extLst>
              </a:tr>
              <a:tr h="508000">
                <a:tc>
                  <a:txBody>
                    <a:bodyPr/>
                    <a:lstStyle/>
                    <a:p>
                      <a:r>
                        <a:rPr lang="en-US" err="1">
                          <a:latin typeface="Arial" panose="020B0604020202020204" pitchFamily="34" charset="0"/>
                          <a:cs typeface="Arial" panose="020B0604020202020204" pitchFamily="34" charset="0"/>
                        </a:rPr>
                        <a:t>Nguyễn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Triệu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Bảo</a:t>
                      </a:r>
                      <a:endParaRPr lang="en-US">
                        <a:latin typeface="Arial" panose="020B0604020202020204" pitchFamily="34" charset="0"/>
                        <a:cs typeface="Arial" panose="020B0604020202020204" pitchFamily="34" charset="0"/>
                      </a:endParaRPr>
                    </a:p>
                  </a:txBody>
                  <a:tcPr/>
                </a:tc>
                <a:tc>
                  <a:txBody>
                    <a:bodyPr/>
                    <a:lstStyle/>
                    <a:p>
                      <a:r>
                        <a:rPr lang="en-US">
                          <a:latin typeface="Arial" panose="020B0604020202020204" pitchFamily="34" charset="0"/>
                          <a:cs typeface="Arial" panose="020B0604020202020204" pitchFamily="34" charset="0"/>
                        </a:rPr>
                        <a:t>21520155</a:t>
                      </a:r>
                    </a:p>
                  </a:txBody>
                  <a:tcPr/>
                </a:tc>
                <a:extLst>
                  <a:ext uri="{0D108BD9-81ED-4DB2-BD59-A6C34878D82A}">
                    <a16:rowId xmlns:a16="http://schemas.microsoft.com/office/drawing/2014/main" val="1510011075"/>
                  </a:ext>
                </a:extLst>
              </a:tr>
              <a:tr h="508000">
                <a:tc>
                  <a:txBody>
                    <a:bodyPr/>
                    <a:lstStyle/>
                    <a:p>
                      <a:r>
                        <a:rPr lang="en-US">
                          <a:latin typeface="Arial" panose="020B0604020202020204" pitchFamily="34" charset="0"/>
                          <a:cs typeface="Arial" panose="020B0604020202020204" pitchFamily="34" charset="0"/>
                        </a:rPr>
                        <a:t>Trần Lê Minh Ngọc</a:t>
                      </a:r>
                    </a:p>
                  </a:txBody>
                  <a:tcPr/>
                </a:tc>
                <a:tc>
                  <a:txBody>
                    <a:bodyPr/>
                    <a:lstStyle/>
                    <a:p>
                      <a:r>
                        <a:rPr lang="en-US">
                          <a:latin typeface="Arial" panose="020B0604020202020204" pitchFamily="34" charset="0"/>
                          <a:cs typeface="Arial" panose="020B0604020202020204" pitchFamily="34" charset="0"/>
                        </a:rPr>
                        <a:t>21521195</a:t>
                      </a:r>
                    </a:p>
                  </a:txBody>
                  <a:tcPr/>
                </a:tc>
                <a:extLst>
                  <a:ext uri="{0D108BD9-81ED-4DB2-BD59-A6C34878D82A}">
                    <a16:rowId xmlns:a16="http://schemas.microsoft.com/office/drawing/2014/main" val="4240931633"/>
                  </a:ext>
                </a:extLst>
              </a:tr>
              <a:tr h="508000">
                <a:tc>
                  <a:txBody>
                    <a:bodyPr/>
                    <a:lstStyle/>
                    <a:p>
                      <a:r>
                        <a:rPr lang="en-US" err="1">
                          <a:latin typeface="Arial" panose="020B0604020202020204" pitchFamily="34" charset="0"/>
                          <a:cs typeface="Arial" panose="020B0604020202020204" pitchFamily="34" charset="0"/>
                        </a:rPr>
                        <a:t>Nguyễn</a:t>
                      </a:r>
                      <a:r>
                        <a:rPr lang="en-US">
                          <a:latin typeface="Arial" panose="020B0604020202020204" pitchFamily="34" charset="0"/>
                          <a:cs typeface="Arial" panose="020B0604020202020204" pitchFamily="34" charset="0"/>
                        </a:rPr>
                        <a:t> Lê </a:t>
                      </a:r>
                      <a:r>
                        <a:rPr lang="en-US" err="1">
                          <a:latin typeface="Arial" panose="020B0604020202020204" pitchFamily="34" charset="0"/>
                          <a:cs typeface="Arial" panose="020B0604020202020204" pitchFamily="34" charset="0"/>
                        </a:rPr>
                        <a:t>Thảo</a:t>
                      </a:r>
                      <a:r>
                        <a:rPr lang="en-US">
                          <a:latin typeface="Arial" panose="020B0604020202020204" pitchFamily="34" charset="0"/>
                          <a:cs typeface="Arial" panose="020B0604020202020204" pitchFamily="34" charset="0"/>
                        </a:rPr>
                        <a:t> Ngọc</a:t>
                      </a:r>
                    </a:p>
                  </a:txBody>
                  <a:tcPr/>
                </a:tc>
                <a:tc>
                  <a:txBody>
                    <a:bodyPr/>
                    <a:lstStyle/>
                    <a:p>
                      <a:r>
                        <a:rPr lang="en-US">
                          <a:latin typeface="Arial" panose="020B0604020202020204" pitchFamily="34" charset="0"/>
                          <a:cs typeface="Arial" panose="020B0604020202020204" pitchFamily="34" charset="0"/>
                        </a:rPr>
                        <a:t>21521191</a:t>
                      </a:r>
                    </a:p>
                  </a:txBody>
                  <a:tcPr/>
                </a:tc>
                <a:extLst>
                  <a:ext uri="{0D108BD9-81ED-4DB2-BD59-A6C34878D82A}">
                    <a16:rowId xmlns:a16="http://schemas.microsoft.com/office/drawing/2014/main" val="395679299"/>
                  </a:ext>
                </a:extLst>
              </a:tr>
            </a:tbl>
          </a:graphicData>
        </a:graphic>
      </p:graphicFrame>
    </p:spTree>
    <p:extLst>
      <p:ext uri="{BB962C8B-B14F-4D97-AF65-F5344CB8AC3E}">
        <p14:creationId xmlns:p14="http://schemas.microsoft.com/office/powerpoint/2010/main" val="441924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normAutofit fontScale="90000"/>
          </a:bodyPr>
          <a:lstStyle/>
          <a:p>
            <a:r>
              <a:rPr lang="en-US" sz="3200" b="1" err="1">
                <a:latin typeface="Arial"/>
                <a:cs typeface="Arial"/>
              </a:rPr>
              <a:t>Phần</a:t>
            </a:r>
            <a:r>
              <a:rPr lang="en-US" sz="3200" b="1">
                <a:latin typeface="Arial"/>
                <a:cs typeface="Arial"/>
              </a:rPr>
              <a:t> IV: </a:t>
            </a:r>
            <a:r>
              <a:rPr lang="en-US" sz="3200" b="1" err="1">
                <a:latin typeface="Arial"/>
                <a:cs typeface="Arial"/>
              </a:rPr>
              <a:t>Đánh</a:t>
            </a:r>
            <a:r>
              <a:rPr lang="en-US" sz="3200" b="1">
                <a:latin typeface="Arial"/>
                <a:cs typeface="Arial"/>
              </a:rPr>
              <a:t> </a:t>
            </a:r>
            <a:r>
              <a:rPr lang="en-US" sz="3200" b="1" err="1">
                <a:latin typeface="Arial"/>
                <a:cs typeface="Arial"/>
              </a:rPr>
              <a:t>giá</a:t>
            </a:r>
            <a:endParaRPr lang="en-US"/>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20</a:t>
            </a:fld>
            <a:endParaRPr lang="en-US"/>
          </a:p>
        </p:txBody>
      </p:sp>
      <p:sp>
        <p:nvSpPr>
          <p:cNvPr id="7" name="Content Placeholder 6">
            <a:extLst>
              <a:ext uri="{FF2B5EF4-FFF2-40B4-BE49-F238E27FC236}">
                <a16:creationId xmlns:a16="http://schemas.microsoft.com/office/drawing/2014/main" id="{AC8683A1-7B6E-2E71-D73F-A0B04333C16B}"/>
              </a:ext>
            </a:extLst>
          </p:cNvPr>
          <p:cNvSpPr>
            <a:spLocks noGrp="1"/>
          </p:cNvSpPr>
          <p:nvPr>
            <p:ph idx="1"/>
          </p:nvPr>
        </p:nvSpPr>
        <p:spPr>
          <a:xfrm>
            <a:off x="169946" y="1006111"/>
            <a:ext cx="8594557" cy="510112"/>
          </a:xfrm>
        </p:spPr>
        <p:txBody>
          <a:bodyPr/>
          <a:lstStyle/>
          <a:p>
            <a:r>
              <a:rPr lang="en-US"/>
              <a:t>Changed byte</a:t>
            </a:r>
          </a:p>
        </p:txBody>
      </p:sp>
      <p:pic>
        <p:nvPicPr>
          <p:cNvPr id="2050" name="Picture 2">
            <a:extLst>
              <a:ext uri="{FF2B5EF4-FFF2-40B4-BE49-F238E27FC236}">
                <a16:creationId xmlns:a16="http://schemas.microsoft.com/office/drawing/2014/main" id="{B8095E85-AC20-8A62-D22B-AE3BF3DD6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160" y="1516223"/>
            <a:ext cx="5018168" cy="19177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3346015-80D5-C592-F039-8D3381E37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160" y="3501782"/>
            <a:ext cx="5018168" cy="192646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6">
            <a:extLst>
              <a:ext uri="{FF2B5EF4-FFF2-40B4-BE49-F238E27FC236}">
                <a16:creationId xmlns:a16="http://schemas.microsoft.com/office/drawing/2014/main" id="{194ED0DB-EA30-E593-1763-4D7D873E7213}"/>
              </a:ext>
            </a:extLst>
          </p:cNvPr>
          <p:cNvSpPr txBox="1">
            <a:spLocks/>
          </p:cNvSpPr>
          <p:nvPr/>
        </p:nvSpPr>
        <p:spPr>
          <a:xfrm>
            <a:off x="7039058" y="2192769"/>
            <a:ext cx="2689919" cy="5101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Ember</a:t>
            </a:r>
          </a:p>
        </p:txBody>
      </p:sp>
      <p:sp>
        <p:nvSpPr>
          <p:cNvPr id="5" name="Content Placeholder 6">
            <a:extLst>
              <a:ext uri="{FF2B5EF4-FFF2-40B4-BE49-F238E27FC236}">
                <a16:creationId xmlns:a16="http://schemas.microsoft.com/office/drawing/2014/main" id="{2322B578-7367-932B-A2F7-5810659F0234}"/>
              </a:ext>
            </a:extLst>
          </p:cNvPr>
          <p:cNvSpPr txBox="1">
            <a:spLocks/>
          </p:cNvSpPr>
          <p:nvPr/>
        </p:nvSpPr>
        <p:spPr>
          <a:xfrm>
            <a:off x="7039057" y="4064661"/>
            <a:ext cx="2689919" cy="5101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err="1">
                <a:latin typeface="Arial"/>
                <a:cs typeface="Arial"/>
              </a:rPr>
              <a:t>MalConv</a:t>
            </a:r>
            <a:endParaRPr lang="en-US" err="1"/>
          </a:p>
        </p:txBody>
      </p:sp>
      <p:sp>
        <p:nvSpPr>
          <p:cNvPr id="9" name="Content Placeholder 6">
            <a:extLst>
              <a:ext uri="{FF2B5EF4-FFF2-40B4-BE49-F238E27FC236}">
                <a16:creationId xmlns:a16="http://schemas.microsoft.com/office/drawing/2014/main" id="{47B44E27-632C-55D7-B576-BED7DAC0D631}"/>
              </a:ext>
            </a:extLst>
          </p:cNvPr>
          <p:cNvSpPr txBox="1">
            <a:spLocks/>
          </p:cNvSpPr>
          <p:nvPr/>
        </p:nvSpPr>
        <p:spPr>
          <a:xfrm>
            <a:off x="274721" y="5562304"/>
            <a:ext cx="8716880" cy="8265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212120"/>
                </a:solidFill>
                <a:latin typeface="Arial"/>
                <a:cs typeface="Arial"/>
              </a:rPr>
              <a:t>Ember </a:t>
            </a:r>
            <a:r>
              <a:rPr lang="en-US" sz="2000" err="1">
                <a:solidFill>
                  <a:srgbClr val="212120"/>
                </a:solidFill>
                <a:latin typeface="Arial"/>
                <a:cs typeface="Arial"/>
              </a:rPr>
              <a:t>và</a:t>
            </a:r>
            <a:r>
              <a:rPr lang="en-US" sz="2000">
                <a:solidFill>
                  <a:srgbClr val="212120"/>
                </a:solidFill>
                <a:latin typeface="Arial"/>
                <a:cs typeface="Arial"/>
              </a:rPr>
              <a:t> </a:t>
            </a:r>
            <a:r>
              <a:rPr lang="en-US" sz="2000" err="1">
                <a:solidFill>
                  <a:srgbClr val="212120"/>
                </a:solidFill>
                <a:latin typeface="Arial"/>
                <a:cs typeface="Arial"/>
              </a:rPr>
              <a:t>Malconv</a:t>
            </a:r>
            <a:r>
              <a:rPr lang="en-US" sz="2000">
                <a:solidFill>
                  <a:srgbClr val="212120"/>
                </a:solidFill>
                <a:latin typeface="Arial"/>
                <a:cs typeface="Arial"/>
              </a:rPr>
              <a:t> </a:t>
            </a:r>
            <a:r>
              <a:rPr lang="en-US" sz="2000" err="1">
                <a:solidFill>
                  <a:srgbClr val="212120"/>
                </a:solidFill>
                <a:latin typeface="Arial"/>
                <a:cs typeface="Arial"/>
              </a:rPr>
              <a:t>đều</a:t>
            </a:r>
            <a:r>
              <a:rPr lang="en-US" sz="2000">
                <a:solidFill>
                  <a:srgbClr val="212120"/>
                </a:solidFill>
                <a:latin typeface="Arial"/>
                <a:cs typeface="Arial"/>
              </a:rPr>
              <a:t> </a:t>
            </a:r>
            <a:r>
              <a:rPr lang="en-US" sz="2000" err="1">
                <a:solidFill>
                  <a:srgbClr val="212120"/>
                </a:solidFill>
                <a:latin typeface="Arial"/>
                <a:cs typeface="Arial"/>
              </a:rPr>
              <a:t>cần</a:t>
            </a:r>
            <a:r>
              <a:rPr lang="en-US" sz="2000">
                <a:solidFill>
                  <a:srgbClr val="212120"/>
                </a:solidFill>
                <a:latin typeface="Arial"/>
                <a:cs typeface="Arial"/>
              </a:rPr>
              <a:t> </a:t>
            </a:r>
            <a:r>
              <a:rPr lang="en-US" sz="2000" err="1">
                <a:solidFill>
                  <a:srgbClr val="212120"/>
                </a:solidFill>
                <a:latin typeface="Arial"/>
                <a:cs typeface="Arial"/>
              </a:rPr>
              <a:t>phải</a:t>
            </a:r>
            <a:r>
              <a:rPr lang="en-US" sz="2000">
                <a:solidFill>
                  <a:srgbClr val="212120"/>
                </a:solidFill>
                <a:latin typeface="Arial"/>
                <a:cs typeface="Arial"/>
              </a:rPr>
              <a:t> </a:t>
            </a:r>
            <a:r>
              <a:rPr lang="en-US" sz="2000" err="1">
                <a:solidFill>
                  <a:srgbClr val="212120"/>
                </a:solidFill>
                <a:latin typeface="Arial"/>
                <a:cs typeface="Arial"/>
              </a:rPr>
              <a:t>thay</a:t>
            </a:r>
            <a:r>
              <a:rPr lang="en-US" sz="2000">
                <a:solidFill>
                  <a:srgbClr val="212120"/>
                </a:solidFill>
                <a:latin typeface="Arial"/>
                <a:cs typeface="Arial"/>
              </a:rPr>
              <a:t> </a:t>
            </a:r>
            <a:r>
              <a:rPr lang="en-US" sz="2000" err="1">
                <a:solidFill>
                  <a:srgbClr val="212120"/>
                </a:solidFill>
                <a:latin typeface="Arial"/>
                <a:cs typeface="Arial"/>
              </a:rPr>
              <a:t>đổi</a:t>
            </a:r>
            <a:r>
              <a:rPr lang="en-US" sz="2000">
                <a:solidFill>
                  <a:srgbClr val="212120"/>
                </a:solidFill>
                <a:latin typeface="Arial"/>
                <a:cs typeface="Arial"/>
              </a:rPr>
              <a:t> </a:t>
            </a:r>
            <a:r>
              <a:rPr lang="en-US" sz="2000" err="1">
                <a:solidFill>
                  <a:srgbClr val="212120"/>
                </a:solidFill>
                <a:latin typeface="Arial"/>
                <a:cs typeface="Arial"/>
              </a:rPr>
              <a:t>khá</a:t>
            </a:r>
            <a:r>
              <a:rPr lang="en-US" sz="2000">
                <a:solidFill>
                  <a:srgbClr val="212120"/>
                </a:solidFill>
                <a:latin typeface="Arial"/>
                <a:cs typeface="Arial"/>
              </a:rPr>
              <a:t> </a:t>
            </a:r>
            <a:r>
              <a:rPr lang="en-US" sz="2000" err="1">
                <a:solidFill>
                  <a:srgbClr val="212120"/>
                </a:solidFill>
                <a:latin typeface="Arial"/>
                <a:cs typeface="Arial"/>
              </a:rPr>
              <a:t>nhiều</a:t>
            </a:r>
            <a:r>
              <a:rPr lang="en-US" sz="2000">
                <a:solidFill>
                  <a:srgbClr val="212120"/>
                </a:solidFill>
                <a:latin typeface="Arial"/>
                <a:cs typeface="Arial"/>
              </a:rPr>
              <a:t> byte </a:t>
            </a:r>
            <a:r>
              <a:rPr lang="en-US" sz="2000" err="1">
                <a:solidFill>
                  <a:srgbClr val="212120"/>
                </a:solidFill>
                <a:latin typeface="Arial"/>
                <a:cs typeface="Arial"/>
              </a:rPr>
              <a:t>trên</a:t>
            </a:r>
            <a:r>
              <a:rPr lang="en-US" sz="2000">
                <a:solidFill>
                  <a:srgbClr val="212120"/>
                </a:solidFill>
                <a:latin typeface="Arial"/>
                <a:cs typeface="Arial"/>
              </a:rPr>
              <a:t> </a:t>
            </a:r>
            <a:r>
              <a:rPr lang="en-US" sz="2000" err="1">
                <a:solidFill>
                  <a:srgbClr val="212120"/>
                </a:solidFill>
                <a:latin typeface="Arial"/>
                <a:cs typeface="Arial"/>
              </a:rPr>
              <a:t>từng</a:t>
            </a:r>
            <a:r>
              <a:rPr lang="en-US" sz="2000">
                <a:solidFill>
                  <a:srgbClr val="212120"/>
                </a:solidFill>
                <a:latin typeface="Arial"/>
                <a:cs typeface="Arial"/>
              </a:rPr>
              <a:t> file </a:t>
            </a:r>
            <a:r>
              <a:rPr lang="en-US" sz="2000" err="1">
                <a:solidFill>
                  <a:srgbClr val="212120"/>
                </a:solidFill>
                <a:latin typeface="Arial"/>
                <a:cs typeface="Arial"/>
              </a:rPr>
              <a:t>mã</a:t>
            </a:r>
            <a:r>
              <a:rPr lang="en-US" sz="2000">
                <a:solidFill>
                  <a:srgbClr val="212120"/>
                </a:solidFill>
                <a:latin typeface="Arial"/>
                <a:cs typeface="Arial"/>
              </a:rPr>
              <a:t> </a:t>
            </a:r>
            <a:r>
              <a:rPr lang="en-US" sz="2000" err="1">
                <a:solidFill>
                  <a:srgbClr val="212120"/>
                </a:solidFill>
                <a:latin typeface="Arial"/>
                <a:cs typeface="Arial"/>
              </a:rPr>
              <a:t>độc</a:t>
            </a:r>
            <a:r>
              <a:rPr lang="en-US" sz="2000">
                <a:solidFill>
                  <a:srgbClr val="212120"/>
                </a:solidFill>
                <a:latin typeface="Arial"/>
                <a:cs typeface="Arial"/>
              </a:rPr>
              <a:t> </a:t>
            </a:r>
            <a:r>
              <a:rPr lang="en-US" sz="2000" err="1">
                <a:solidFill>
                  <a:srgbClr val="212120"/>
                </a:solidFill>
                <a:latin typeface="Arial"/>
                <a:cs typeface="Arial"/>
              </a:rPr>
              <a:t>để</a:t>
            </a:r>
            <a:r>
              <a:rPr lang="en-US" sz="2000">
                <a:solidFill>
                  <a:srgbClr val="212120"/>
                </a:solidFill>
                <a:latin typeface="Arial"/>
                <a:cs typeface="Arial"/>
              </a:rPr>
              <a:t> bypass </a:t>
            </a:r>
            <a:r>
              <a:rPr lang="en-US" sz="2000" err="1">
                <a:solidFill>
                  <a:srgbClr val="212120"/>
                </a:solidFill>
                <a:latin typeface="Arial"/>
                <a:cs typeface="Arial"/>
              </a:rPr>
              <a:t>thành</a:t>
            </a:r>
            <a:r>
              <a:rPr lang="en-US" sz="2000">
                <a:solidFill>
                  <a:srgbClr val="212120"/>
                </a:solidFill>
                <a:latin typeface="Arial"/>
                <a:cs typeface="Arial"/>
              </a:rPr>
              <a:t> </a:t>
            </a:r>
            <a:r>
              <a:rPr lang="en-US" sz="2000" err="1">
                <a:solidFill>
                  <a:srgbClr val="212120"/>
                </a:solidFill>
                <a:latin typeface="Arial"/>
                <a:cs typeface="Arial"/>
              </a:rPr>
              <a:t>công</a:t>
            </a:r>
            <a:r>
              <a:rPr lang="en-US" sz="2000">
                <a:solidFill>
                  <a:srgbClr val="212120"/>
                </a:solidFill>
                <a:latin typeface="Arial"/>
                <a:cs typeface="Arial"/>
              </a:rPr>
              <a:t>.</a:t>
            </a:r>
            <a:endParaRPr lang="en-US" sz="2000"/>
          </a:p>
        </p:txBody>
      </p:sp>
    </p:spTree>
    <p:extLst>
      <p:ext uri="{BB962C8B-B14F-4D97-AF65-F5344CB8AC3E}">
        <p14:creationId xmlns:p14="http://schemas.microsoft.com/office/powerpoint/2010/main" val="1213334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normAutofit fontScale="90000"/>
          </a:bodyPr>
          <a:lstStyle/>
          <a:p>
            <a:r>
              <a:rPr lang="en-US" sz="3200" b="1" err="1">
                <a:latin typeface="Arial"/>
                <a:cs typeface="Arial"/>
              </a:rPr>
              <a:t>Phần</a:t>
            </a:r>
            <a:r>
              <a:rPr lang="en-US" sz="3200" b="1">
                <a:latin typeface="Arial"/>
                <a:cs typeface="Arial"/>
              </a:rPr>
              <a:t> IV: </a:t>
            </a:r>
            <a:r>
              <a:rPr lang="en-US" sz="3200" b="1" err="1">
                <a:latin typeface="Arial"/>
                <a:cs typeface="Arial"/>
              </a:rPr>
              <a:t>Đánh</a:t>
            </a:r>
            <a:r>
              <a:rPr lang="en-US" sz="3200" b="1">
                <a:latin typeface="Arial"/>
                <a:cs typeface="Arial"/>
              </a:rPr>
              <a:t> </a:t>
            </a:r>
            <a:r>
              <a:rPr lang="en-US" sz="3200" b="1" err="1">
                <a:latin typeface="Arial"/>
                <a:cs typeface="Arial"/>
              </a:rPr>
              <a:t>giá</a:t>
            </a:r>
            <a:endParaRPr lang="en-US"/>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21</a:t>
            </a:fld>
            <a:endParaRPr lang="en-US"/>
          </a:p>
        </p:txBody>
      </p:sp>
      <p:sp>
        <p:nvSpPr>
          <p:cNvPr id="7" name="Content Placeholder 6">
            <a:extLst>
              <a:ext uri="{FF2B5EF4-FFF2-40B4-BE49-F238E27FC236}">
                <a16:creationId xmlns:a16="http://schemas.microsoft.com/office/drawing/2014/main" id="{AC8683A1-7B6E-2E71-D73F-A0B04333C16B}"/>
              </a:ext>
            </a:extLst>
          </p:cNvPr>
          <p:cNvSpPr>
            <a:spLocks noGrp="1"/>
          </p:cNvSpPr>
          <p:nvPr>
            <p:ph idx="1"/>
          </p:nvPr>
        </p:nvSpPr>
        <p:spPr>
          <a:xfrm>
            <a:off x="216567" y="1009645"/>
            <a:ext cx="8594557" cy="510112"/>
          </a:xfrm>
        </p:spPr>
        <p:txBody>
          <a:bodyPr/>
          <a:lstStyle/>
          <a:p>
            <a:r>
              <a:rPr lang="en-US"/>
              <a:t>Action Sequence</a:t>
            </a:r>
          </a:p>
        </p:txBody>
      </p:sp>
      <p:sp>
        <p:nvSpPr>
          <p:cNvPr id="3" name="Content Placeholder 6">
            <a:extLst>
              <a:ext uri="{FF2B5EF4-FFF2-40B4-BE49-F238E27FC236}">
                <a16:creationId xmlns:a16="http://schemas.microsoft.com/office/drawing/2014/main" id="{03C1E5F5-357E-66D4-22DF-FB7C8C11148F}"/>
              </a:ext>
            </a:extLst>
          </p:cNvPr>
          <p:cNvSpPr txBox="1">
            <a:spLocks/>
          </p:cNvSpPr>
          <p:nvPr/>
        </p:nvSpPr>
        <p:spPr>
          <a:xfrm>
            <a:off x="4230662" y="837006"/>
            <a:ext cx="4586375" cy="52036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Ember</a:t>
            </a:r>
          </a:p>
        </p:txBody>
      </p:sp>
      <p:sp>
        <p:nvSpPr>
          <p:cNvPr id="5" name="Content Placeholder 6">
            <a:extLst>
              <a:ext uri="{FF2B5EF4-FFF2-40B4-BE49-F238E27FC236}">
                <a16:creationId xmlns:a16="http://schemas.microsoft.com/office/drawing/2014/main" id="{7BC8A281-8FDB-4337-8567-0C38E258CE76}"/>
              </a:ext>
            </a:extLst>
          </p:cNvPr>
          <p:cNvSpPr txBox="1">
            <a:spLocks/>
          </p:cNvSpPr>
          <p:nvPr/>
        </p:nvSpPr>
        <p:spPr>
          <a:xfrm>
            <a:off x="4784221" y="3696694"/>
            <a:ext cx="4227586" cy="448606"/>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err="1">
                <a:latin typeface="Arial"/>
                <a:cs typeface="Arial"/>
              </a:rPr>
              <a:t>MalConv</a:t>
            </a:r>
          </a:p>
        </p:txBody>
      </p:sp>
      <p:pic>
        <p:nvPicPr>
          <p:cNvPr id="3074" name="Picture 2">
            <a:extLst>
              <a:ext uri="{FF2B5EF4-FFF2-40B4-BE49-F238E27FC236}">
                <a16:creationId xmlns:a16="http://schemas.microsoft.com/office/drawing/2014/main" id="{A4017361-AD7E-35DA-D691-3E9127890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169" y="1201973"/>
            <a:ext cx="4764976" cy="22418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15E3840-CE6E-1D2B-9837-4656F3887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407" y="4140103"/>
            <a:ext cx="5041756" cy="234695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0B5FC24-F602-F839-092E-597422EA2834}"/>
              </a:ext>
            </a:extLst>
          </p:cNvPr>
          <p:cNvSpPr txBox="1">
            <a:spLocks/>
          </p:cNvSpPr>
          <p:nvPr/>
        </p:nvSpPr>
        <p:spPr>
          <a:xfrm>
            <a:off x="219833" y="1711701"/>
            <a:ext cx="3383338" cy="412875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algn="just"/>
            <a:r>
              <a:rPr lang="en-US" sz="1800" b="0" err="1">
                <a:solidFill>
                  <a:schemeClr val="tx1"/>
                </a:solidFill>
                <a:latin typeface="Arial"/>
                <a:cs typeface="Arial"/>
              </a:rPr>
              <a:t>Từ</a:t>
            </a:r>
            <a:r>
              <a:rPr lang="en-US" sz="1800" b="0">
                <a:solidFill>
                  <a:schemeClr val="tx1"/>
                </a:solidFill>
                <a:latin typeface="Arial"/>
                <a:cs typeface="Arial"/>
              </a:rPr>
              <a:t> 2 </a:t>
            </a:r>
            <a:r>
              <a:rPr lang="en-US" sz="1800" b="0" err="1">
                <a:solidFill>
                  <a:schemeClr val="tx1"/>
                </a:solidFill>
                <a:latin typeface="Arial"/>
                <a:cs typeface="Arial"/>
              </a:rPr>
              <a:t>mô</a:t>
            </a:r>
            <a:r>
              <a:rPr lang="en-US" sz="1800" b="0">
                <a:solidFill>
                  <a:schemeClr val="tx1"/>
                </a:solidFill>
                <a:latin typeface="Arial"/>
                <a:cs typeface="Arial"/>
              </a:rPr>
              <a:t> </a:t>
            </a:r>
            <a:r>
              <a:rPr lang="en-US" sz="1800" b="0" err="1">
                <a:solidFill>
                  <a:schemeClr val="tx1"/>
                </a:solidFill>
                <a:latin typeface="Arial"/>
                <a:cs typeface="Arial"/>
              </a:rPr>
              <a:t>hình</a:t>
            </a:r>
            <a:r>
              <a:rPr lang="en-US" sz="1800" b="0">
                <a:solidFill>
                  <a:schemeClr val="tx1"/>
                </a:solidFill>
                <a:latin typeface="Arial"/>
                <a:cs typeface="Arial"/>
              </a:rPr>
              <a:t> </a:t>
            </a:r>
            <a:r>
              <a:rPr lang="en-US" sz="1800" b="0" err="1">
                <a:solidFill>
                  <a:schemeClr val="tx1"/>
                </a:solidFill>
                <a:latin typeface="Arial"/>
                <a:cs typeface="Arial"/>
              </a:rPr>
              <a:t>phân</a:t>
            </a:r>
            <a:r>
              <a:rPr lang="en-US" sz="1800" b="0">
                <a:solidFill>
                  <a:schemeClr val="tx1"/>
                </a:solidFill>
                <a:latin typeface="Arial"/>
                <a:cs typeface="Arial"/>
              </a:rPr>
              <a:t> </a:t>
            </a:r>
            <a:r>
              <a:rPr lang="en-US" sz="1800" b="0" err="1">
                <a:solidFill>
                  <a:schemeClr val="tx1"/>
                </a:solidFill>
                <a:latin typeface="Arial"/>
                <a:cs typeface="Arial"/>
              </a:rPr>
              <a:t>loại</a:t>
            </a:r>
            <a:r>
              <a:rPr lang="en-US" sz="1800" b="0">
                <a:solidFill>
                  <a:schemeClr val="tx1"/>
                </a:solidFill>
                <a:latin typeface="Arial"/>
                <a:cs typeface="Arial"/>
              </a:rPr>
              <a:t> </a:t>
            </a:r>
            <a:r>
              <a:rPr lang="en-US" sz="1800" b="0" err="1">
                <a:solidFill>
                  <a:schemeClr val="tx1"/>
                </a:solidFill>
                <a:latin typeface="Arial"/>
                <a:cs typeface="Arial"/>
              </a:rPr>
              <a:t>mã</a:t>
            </a:r>
            <a:r>
              <a:rPr lang="en-US" sz="1800" b="0">
                <a:solidFill>
                  <a:schemeClr val="tx1"/>
                </a:solidFill>
                <a:latin typeface="Arial"/>
                <a:cs typeface="Arial"/>
              </a:rPr>
              <a:t> </a:t>
            </a:r>
            <a:r>
              <a:rPr lang="en-US" sz="1800" b="0" err="1">
                <a:solidFill>
                  <a:schemeClr val="tx1"/>
                </a:solidFill>
                <a:latin typeface="Arial"/>
                <a:cs typeface="Arial"/>
              </a:rPr>
              <a:t>độc</a:t>
            </a:r>
            <a:r>
              <a:rPr lang="en-US" sz="1800" b="0">
                <a:solidFill>
                  <a:schemeClr val="tx1"/>
                </a:solidFill>
                <a:latin typeface="Arial"/>
                <a:cs typeface="Arial"/>
              </a:rPr>
              <a:t> </a:t>
            </a:r>
            <a:r>
              <a:rPr lang="en-US" sz="1800" b="0" err="1">
                <a:solidFill>
                  <a:schemeClr val="tx1"/>
                </a:solidFill>
                <a:latin typeface="Arial"/>
                <a:cs typeface="Arial"/>
              </a:rPr>
              <a:t>MalConv</a:t>
            </a:r>
            <a:r>
              <a:rPr lang="en-US" sz="1800" b="0">
                <a:solidFill>
                  <a:schemeClr val="tx1"/>
                </a:solidFill>
                <a:latin typeface="Arial"/>
                <a:cs typeface="Arial"/>
              </a:rPr>
              <a:t> </a:t>
            </a:r>
            <a:r>
              <a:rPr lang="en-US" sz="1800" b="0" err="1">
                <a:solidFill>
                  <a:schemeClr val="tx1"/>
                </a:solidFill>
                <a:latin typeface="Arial"/>
                <a:cs typeface="Arial"/>
              </a:rPr>
              <a:t>và</a:t>
            </a:r>
            <a:r>
              <a:rPr lang="en-US" sz="1800" b="0">
                <a:solidFill>
                  <a:schemeClr val="tx1"/>
                </a:solidFill>
                <a:latin typeface="Arial"/>
                <a:cs typeface="Arial"/>
              </a:rPr>
              <a:t> Ember, </a:t>
            </a:r>
            <a:r>
              <a:rPr lang="en-US" sz="1800" b="0" err="1">
                <a:solidFill>
                  <a:schemeClr val="tx1"/>
                </a:solidFill>
                <a:latin typeface="Arial"/>
                <a:cs typeface="Arial"/>
              </a:rPr>
              <a:t>chúng</a:t>
            </a:r>
            <a:r>
              <a:rPr lang="en-US" sz="1800" b="0">
                <a:solidFill>
                  <a:schemeClr val="tx1"/>
                </a:solidFill>
                <a:latin typeface="Arial"/>
                <a:cs typeface="Arial"/>
              </a:rPr>
              <a:t> ta </a:t>
            </a:r>
            <a:r>
              <a:rPr lang="en-US" sz="1800" b="0" err="1">
                <a:solidFill>
                  <a:schemeClr val="tx1"/>
                </a:solidFill>
                <a:latin typeface="Arial"/>
                <a:cs typeface="Arial"/>
              </a:rPr>
              <a:t>thấy</a:t>
            </a:r>
            <a:r>
              <a:rPr lang="en-US" sz="1800" b="0">
                <a:solidFill>
                  <a:schemeClr val="tx1"/>
                </a:solidFill>
                <a:latin typeface="Arial"/>
                <a:cs typeface="Arial"/>
              </a:rPr>
              <a:t> </a:t>
            </a:r>
            <a:r>
              <a:rPr lang="en-US" sz="1800" b="0" err="1">
                <a:solidFill>
                  <a:schemeClr val="tx1"/>
                </a:solidFill>
                <a:latin typeface="Arial"/>
                <a:cs typeface="Arial"/>
              </a:rPr>
              <a:t>hành</a:t>
            </a:r>
            <a:r>
              <a:rPr lang="en-US" sz="1800" b="0">
                <a:solidFill>
                  <a:schemeClr val="tx1"/>
                </a:solidFill>
                <a:latin typeface="Arial"/>
                <a:cs typeface="Arial"/>
              </a:rPr>
              <a:t> </a:t>
            </a:r>
            <a:r>
              <a:rPr lang="en-US" sz="1800" b="0" err="1">
                <a:solidFill>
                  <a:schemeClr val="tx1"/>
                </a:solidFill>
                <a:latin typeface="Arial"/>
                <a:cs typeface="Arial"/>
              </a:rPr>
              <a:t>động</a:t>
            </a:r>
            <a:r>
              <a:rPr lang="en-US" sz="1800" b="0">
                <a:solidFill>
                  <a:schemeClr val="tx1"/>
                </a:solidFill>
                <a:latin typeface="Arial"/>
                <a:cs typeface="Arial"/>
              </a:rPr>
              <a:t> </a:t>
            </a:r>
            <a:r>
              <a:rPr lang="en-US" sz="1800" b="0" err="1">
                <a:solidFill>
                  <a:schemeClr val="tx1"/>
                </a:solidFill>
                <a:latin typeface="Arial"/>
                <a:cs typeface="Arial"/>
              </a:rPr>
              <a:t>quan</a:t>
            </a:r>
            <a:r>
              <a:rPr lang="en-US" sz="1800" b="0">
                <a:solidFill>
                  <a:schemeClr val="tx1"/>
                </a:solidFill>
                <a:latin typeface="Arial"/>
                <a:cs typeface="Arial"/>
              </a:rPr>
              <a:t> </a:t>
            </a:r>
            <a:r>
              <a:rPr lang="en-US" sz="1800" b="0" err="1">
                <a:solidFill>
                  <a:schemeClr val="tx1"/>
                </a:solidFill>
                <a:latin typeface="Arial"/>
                <a:cs typeface="Arial"/>
              </a:rPr>
              <a:t>trọng</a:t>
            </a:r>
            <a:r>
              <a:rPr lang="en-US" sz="1800" b="0">
                <a:solidFill>
                  <a:schemeClr val="tx1"/>
                </a:solidFill>
                <a:latin typeface="Arial"/>
                <a:cs typeface="Arial"/>
              </a:rPr>
              <a:t> </a:t>
            </a:r>
            <a:r>
              <a:rPr lang="en-US" sz="1800" b="0" err="1">
                <a:solidFill>
                  <a:schemeClr val="tx1"/>
                </a:solidFill>
                <a:latin typeface="Arial"/>
                <a:cs typeface="Arial"/>
              </a:rPr>
              <a:t>nhất</a:t>
            </a:r>
            <a:r>
              <a:rPr lang="en-US" sz="1800" b="0">
                <a:solidFill>
                  <a:schemeClr val="tx1"/>
                </a:solidFill>
                <a:latin typeface="Arial"/>
                <a:cs typeface="Arial"/>
              </a:rPr>
              <a:t> </a:t>
            </a:r>
            <a:r>
              <a:rPr lang="en-US" sz="1800" b="0" err="1">
                <a:solidFill>
                  <a:schemeClr val="tx1"/>
                </a:solidFill>
                <a:latin typeface="Arial"/>
                <a:cs typeface="Arial"/>
              </a:rPr>
              <a:t>trong</a:t>
            </a:r>
            <a:r>
              <a:rPr lang="en-US" sz="1800" b="0">
                <a:solidFill>
                  <a:schemeClr val="tx1"/>
                </a:solidFill>
                <a:latin typeface="Arial"/>
                <a:cs typeface="Arial"/>
              </a:rPr>
              <a:t> </a:t>
            </a:r>
            <a:r>
              <a:rPr lang="en-US" sz="1800" b="0" err="1">
                <a:solidFill>
                  <a:schemeClr val="tx1"/>
                </a:solidFill>
                <a:latin typeface="Arial"/>
                <a:cs typeface="Arial"/>
              </a:rPr>
              <a:t>chuỗi</a:t>
            </a:r>
            <a:r>
              <a:rPr lang="en-US" sz="1800" b="0">
                <a:solidFill>
                  <a:schemeClr val="tx1"/>
                </a:solidFill>
                <a:latin typeface="Arial"/>
                <a:cs typeface="Arial"/>
              </a:rPr>
              <a:t> </a:t>
            </a:r>
            <a:r>
              <a:rPr lang="en-US" sz="1800" b="0" err="1">
                <a:solidFill>
                  <a:schemeClr val="tx1"/>
                </a:solidFill>
                <a:latin typeface="Arial"/>
                <a:cs typeface="Arial"/>
              </a:rPr>
              <a:t>hành</a:t>
            </a:r>
            <a:r>
              <a:rPr lang="en-US" sz="1800" b="0">
                <a:solidFill>
                  <a:schemeClr val="tx1"/>
                </a:solidFill>
                <a:latin typeface="Arial"/>
                <a:cs typeface="Arial"/>
              </a:rPr>
              <a:t> </a:t>
            </a:r>
            <a:r>
              <a:rPr lang="en-US" sz="1800" b="0" err="1">
                <a:solidFill>
                  <a:schemeClr val="tx1"/>
                </a:solidFill>
                <a:latin typeface="Arial"/>
                <a:cs typeface="Arial"/>
              </a:rPr>
              <a:t>động</a:t>
            </a:r>
            <a:r>
              <a:rPr lang="en-US" sz="1800" b="0">
                <a:solidFill>
                  <a:schemeClr val="tx1"/>
                </a:solidFill>
                <a:latin typeface="Arial"/>
                <a:cs typeface="Arial"/>
              </a:rPr>
              <a:t> </a:t>
            </a:r>
            <a:r>
              <a:rPr lang="en-US" sz="1800" b="0" err="1">
                <a:solidFill>
                  <a:schemeClr val="tx1"/>
                </a:solidFill>
                <a:latin typeface="Arial"/>
                <a:cs typeface="Arial"/>
              </a:rPr>
              <a:t>giúp</a:t>
            </a:r>
            <a:r>
              <a:rPr lang="en-US" sz="1800" b="0">
                <a:solidFill>
                  <a:schemeClr val="tx1"/>
                </a:solidFill>
                <a:latin typeface="Arial"/>
                <a:cs typeface="Arial"/>
              </a:rPr>
              <a:t> </a:t>
            </a:r>
            <a:r>
              <a:rPr lang="en-US" sz="1800" b="0" err="1">
                <a:solidFill>
                  <a:schemeClr val="tx1"/>
                </a:solidFill>
                <a:latin typeface="Arial"/>
                <a:cs typeface="Arial"/>
              </a:rPr>
              <a:t>sinh</a:t>
            </a:r>
            <a:r>
              <a:rPr lang="en-US" sz="1800" b="0">
                <a:solidFill>
                  <a:schemeClr val="tx1"/>
                </a:solidFill>
                <a:latin typeface="Arial"/>
                <a:cs typeface="Arial"/>
              </a:rPr>
              <a:t> </a:t>
            </a:r>
            <a:r>
              <a:rPr lang="en-US" sz="1800" b="0" err="1">
                <a:solidFill>
                  <a:schemeClr val="tx1"/>
                </a:solidFill>
                <a:latin typeface="Arial"/>
                <a:cs typeface="Arial"/>
              </a:rPr>
              <a:t>mẫu</a:t>
            </a:r>
            <a:r>
              <a:rPr lang="en-US" sz="1800" b="0">
                <a:solidFill>
                  <a:schemeClr val="tx1"/>
                </a:solidFill>
                <a:latin typeface="Arial"/>
                <a:cs typeface="Arial"/>
              </a:rPr>
              <a:t> </a:t>
            </a:r>
            <a:r>
              <a:rPr lang="en-US" sz="1800" b="0" err="1">
                <a:solidFill>
                  <a:schemeClr val="tx1"/>
                </a:solidFill>
                <a:latin typeface="Arial"/>
                <a:cs typeface="Arial"/>
              </a:rPr>
              <a:t>đối</a:t>
            </a:r>
            <a:r>
              <a:rPr lang="en-US" sz="1800" b="0">
                <a:solidFill>
                  <a:schemeClr val="tx1"/>
                </a:solidFill>
                <a:latin typeface="Arial"/>
                <a:cs typeface="Arial"/>
              </a:rPr>
              <a:t> </a:t>
            </a:r>
            <a:r>
              <a:rPr lang="en-US" sz="1800" b="0" err="1">
                <a:solidFill>
                  <a:schemeClr val="tx1"/>
                </a:solidFill>
                <a:latin typeface="Arial"/>
                <a:cs typeface="Arial"/>
              </a:rPr>
              <a:t>kháng</a:t>
            </a:r>
            <a:r>
              <a:rPr lang="en-US" sz="1800" b="0">
                <a:solidFill>
                  <a:schemeClr val="tx1"/>
                </a:solidFill>
                <a:latin typeface="Arial"/>
                <a:cs typeface="Arial"/>
              </a:rPr>
              <a:t> </a:t>
            </a:r>
            <a:r>
              <a:rPr lang="en-US" sz="1800" b="0" err="1">
                <a:solidFill>
                  <a:schemeClr val="tx1"/>
                </a:solidFill>
                <a:latin typeface="Arial"/>
                <a:cs typeface="Arial"/>
              </a:rPr>
              <a:t>là</a:t>
            </a:r>
            <a:r>
              <a:rPr lang="en-US" sz="1800" b="0">
                <a:solidFill>
                  <a:schemeClr val="tx1"/>
                </a:solidFill>
                <a:latin typeface="Arial"/>
                <a:cs typeface="Arial"/>
              </a:rPr>
              <a:t> Overlay Append (OA).</a:t>
            </a:r>
            <a:endParaRPr lang="en-US" sz="1800" b="0">
              <a:solidFill>
                <a:schemeClr val="tx1"/>
              </a:solidFill>
            </a:endParaRPr>
          </a:p>
          <a:p>
            <a:pPr algn="just"/>
            <a:endParaRPr lang="en-US" sz="1800" b="0">
              <a:solidFill>
                <a:schemeClr val="tx1"/>
              </a:solidFill>
              <a:latin typeface="Arial"/>
              <a:cs typeface="Arial"/>
            </a:endParaRPr>
          </a:p>
          <a:p>
            <a:pPr algn="just"/>
            <a:r>
              <a:rPr lang="en-US" sz="1800" b="0" err="1">
                <a:solidFill>
                  <a:schemeClr val="tx1"/>
                </a:solidFill>
                <a:latin typeface="Arial"/>
                <a:cs typeface="Arial"/>
              </a:rPr>
              <a:t>Những</a:t>
            </a:r>
            <a:r>
              <a:rPr lang="en-US" sz="1800" b="0">
                <a:solidFill>
                  <a:schemeClr val="tx1"/>
                </a:solidFill>
                <a:latin typeface="Arial"/>
                <a:cs typeface="Arial"/>
              </a:rPr>
              <a:t> </a:t>
            </a:r>
            <a:r>
              <a:rPr lang="en-US" sz="1800" b="0" err="1">
                <a:solidFill>
                  <a:schemeClr val="tx1"/>
                </a:solidFill>
                <a:latin typeface="Arial"/>
                <a:cs typeface="Arial"/>
              </a:rPr>
              <a:t>hành</a:t>
            </a:r>
            <a:r>
              <a:rPr lang="en-US" sz="1800" b="0">
                <a:solidFill>
                  <a:schemeClr val="tx1"/>
                </a:solidFill>
                <a:latin typeface="Arial"/>
                <a:cs typeface="Arial"/>
              </a:rPr>
              <a:t> </a:t>
            </a:r>
            <a:r>
              <a:rPr lang="en-US" sz="1800" b="0" err="1">
                <a:solidFill>
                  <a:schemeClr val="tx1"/>
                </a:solidFill>
                <a:latin typeface="Arial"/>
                <a:cs typeface="Arial"/>
              </a:rPr>
              <a:t>động</a:t>
            </a:r>
            <a:r>
              <a:rPr lang="en-US" sz="1800" b="0">
                <a:solidFill>
                  <a:schemeClr val="tx1"/>
                </a:solidFill>
                <a:latin typeface="Arial"/>
                <a:cs typeface="Arial"/>
              </a:rPr>
              <a:t> </a:t>
            </a:r>
            <a:r>
              <a:rPr lang="en-US" sz="1800" b="0" err="1">
                <a:solidFill>
                  <a:schemeClr val="tx1"/>
                </a:solidFill>
                <a:latin typeface="Arial"/>
                <a:cs typeface="Arial"/>
              </a:rPr>
              <a:t>khác</a:t>
            </a:r>
            <a:r>
              <a:rPr lang="en-US" sz="1800" b="0">
                <a:solidFill>
                  <a:schemeClr val="tx1"/>
                </a:solidFill>
                <a:latin typeface="Arial"/>
                <a:cs typeface="Arial"/>
              </a:rPr>
              <a:t> </a:t>
            </a:r>
            <a:r>
              <a:rPr lang="en-US" sz="1800" b="0" err="1">
                <a:solidFill>
                  <a:schemeClr val="tx1"/>
                </a:solidFill>
                <a:latin typeface="Arial"/>
                <a:cs typeface="Arial"/>
              </a:rPr>
              <a:t>chỉ</a:t>
            </a:r>
            <a:r>
              <a:rPr lang="en-US" sz="1800" b="0">
                <a:solidFill>
                  <a:schemeClr val="tx1"/>
                </a:solidFill>
                <a:latin typeface="Arial"/>
                <a:cs typeface="Arial"/>
              </a:rPr>
              <a:t> </a:t>
            </a:r>
            <a:r>
              <a:rPr lang="en-US" sz="1800" b="0" err="1">
                <a:solidFill>
                  <a:schemeClr val="tx1"/>
                </a:solidFill>
                <a:latin typeface="Arial"/>
                <a:cs typeface="Arial"/>
              </a:rPr>
              <a:t>thay</a:t>
            </a:r>
            <a:r>
              <a:rPr lang="en-US" sz="1800" b="0">
                <a:solidFill>
                  <a:schemeClr val="tx1"/>
                </a:solidFill>
                <a:latin typeface="Arial"/>
                <a:cs typeface="Arial"/>
              </a:rPr>
              <a:t> </a:t>
            </a:r>
            <a:r>
              <a:rPr lang="en-US" sz="1800" b="0" err="1">
                <a:solidFill>
                  <a:schemeClr val="tx1"/>
                </a:solidFill>
                <a:latin typeface="Arial"/>
                <a:cs typeface="Arial"/>
              </a:rPr>
              <a:t>đổi</a:t>
            </a:r>
            <a:r>
              <a:rPr lang="en-US" sz="1800" b="0">
                <a:solidFill>
                  <a:schemeClr val="tx1"/>
                </a:solidFill>
                <a:latin typeface="Arial"/>
                <a:cs typeface="Arial"/>
              </a:rPr>
              <a:t> 1 </a:t>
            </a:r>
            <a:r>
              <a:rPr lang="en-US" sz="1800" b="0" err="1">
                <a:solidFill>
                  <a:schemeClr val="tx1"/>
                </a:solidFill>
                <a:latin typeface="Arial"/>
                <a:cs typeface="Arial"/>
              </a:rPr>
              <a:t>vài</a:t>
            </a:r>
            <a:r>
              <a:rPr lang="en-US" sz="1800" b="0">
                <a:solidFill>
                  <a:schemeClr val="tx1"/>
                </a:solidFill>
                <a:latin typeface="Arial"/>
                <a:cs typeface="Arial"/>
              </a:rPr>
              <a:t> byte </a:t>
            </a:r>
            <a:r>
              <a:rPr lang="en-US" sz="1800" b="0" err="1">
                <a:solidFill>
                  <a:schemeClr val="tx1"/>
                </a:solidFill>
                <a:latin typeface="Arial"/>
                <a:cs typeface="Arial"/>
              </a:rPr>
              <a:t>mà</a:t>
            </a:r>
            <a:r>
              <a:rPr lang="en-US" sz="1800" b="0">
                <a:solidFill>
                  <a:schemeClr val="tx1"/>
                </a:solidFill>
                <a:latin typeface="Arial"/>
                <a:cs typeface="Arial"/>
              </a:rPr>
              <a:t> </a:t>
            </a:r>
            <a:r>
              <a:rPr lang="en-US" sz="1800" b="0" err="1">
                <a:solidFill>
                  <a:schemeClr val="tx1"/>
                </a:solidFill>
                <a:latin typeface="Arial"/>
                <a:cs typeface="Arial"/>
              </a:rPr>
              <a:t>hầu</a:t>
            </a:r>
            <a:r>
              <a:rPr lang="en-US" sz="1800" b="0">
                <a:solidFill>
                  <a:schemeClr val="tx1"/>
                </a:solidFill>
                <a:latin typeface="Arial"/>
                <a:cs typeface="Arial"/>
              </a:rPr>
              <a:t> </a:t>
            </a:r>
            <a:r>
              <a:rPr lang="en-US" sz="1800" b="0" err="1">
                <a:solidFill>
                  <a:schemeClr val="tx1"/>
                </a:solidFill>
                <a:latin typeface="Arial"/>
                <a:cs typeface="Arial"/>
              </a:rPr>
              <a:t>như</a:t>
            </a:r>
            <a:r>
              <a:rPr lang="en-US" sz="1800" b="0">
                <a:solidFill>
                  <a:schemeClr val="tx1"/>
                </a:solidFill>
                <a:latin typeface="Arial"/>
                <a:cs typeface="Arial"/>
              </a:rPr>
              <a:t>  </a:t>
            </a:r>
            <a:r>
              <a:rPr lang="en-US" sz="1800" b="0" err="1">
                <a:solidFill>
                  <a:schemeClr val="tx1"/>
                </a:solidFill>
                <a:latin typeface="Arial"/>
                <a:cs typeface="Arial"/>
              </a:rPr>
              <a:t>không</a:t>
            </a:r>
            <a:r>
              <a:rPr lang="en-US" sz="1800" b="0">
                <a:solidFill>
                  <a:schemeClr val="tx1"/>
                </a:solidFill>
                <a:latin typeface="Arial"/>
                <a:cs typeface="Arial"/>
              </a:rPr>
              <a:t> </a:t>
            </a:r>
            <a:r>
              <a:rPr lang="en-US" sz="1800" b="0" err="1">
                <a:solidFill>
                  <a:schemeClr val="tx1"/>
                </a:solidFill>
                <a:latin typeface="Arial"/>
                <a:cs typeface="Arial"/>
              </a:rPr>
              <a:t>có</a:t>
            </a:r>
            <a:r>
              <a:rPr lang="en-US" sz="1800" b="0">
                <a:solidFill>
                  <a:schemeClr val="tx1"/>
                </a:solidFill>
                <a:latin typeface="Arial"/>
                <a:cs typeface="Arial"/>
              </a:rPr>
              <a:t> </a:t>
            </a:r>
            <a:r>
              <a:rPr lang="en-US" sz="1800" b="0" err="1">
                <a:solidFill>
                  <a:schemeClr val="tx1"/>
                </a:solidFill>
                <a:latin typeface="Arial"/>
                <a:cs typeface="Arial"/>
              </a:rPr>
              <a:t>tác</a:t>
            </a:r>
            <a:r>
              <a:rPr lang="en-US" sz="1800" b="0">
                <a:solidFill>
                  <a:schemeClr val="tx1"/>
                </a:solidFill>
                <a:latin typeface="Arial"/>
                <a:cs typeface="Arial"/>
              </a:rPr>
              <a:t> </a:t>
            </a:r>
            <a:r>
              <a:rPr lang="en-US" sz="1800" b="0" err="1">
                <a:solidFill>
                  <a:schemeClr val="tx1"/>
                </a:solidFill>
                <a:latin typeface="Arial"/>
                <a:cs typeface="Arial"/>
              </a:rPr>
              <a:t>dụng</a:t>
            </a:r>
            <a:r>
              <a:rPr lang="en-US" sz="1800" b="0">
                <a:solidFill>
                  <a:schemeClr val="tx1"/>
                </a:solidFill>
                <a:latin typeface="Arial"/>
                <a:cs typeface="Arial"/>
              </a:rPr>
              <a:t> </a:t>
            </a:r>
            <a:r>
              <a:rPr lang="en-US" sz="1800" b="0" err="1">
                <a:solidFill>
                  <a:schemeClr val="tx1"/>
                </a:solidFill>
                <a:latin typeface="Arial"/>
                <a:cs typeface="Arial"/>
              </a:rPr>
              <a:t>lắm</a:t>
            </a:r>
            <a:r>
              <a:rPr lang="en-US" sz="1800" b="0">
                <a:solidFill>
                  <a:schemeClr val="tx1"/>
                </a:solidFill>
                <a:latin typeface="Arial"/>
                <a:cs typeface="Arial"/>
              </a:rPr>
              <a:t> </a:t>
            </a:r>
            <a:r>
              <a:rPr lang="en-US" sz="1800" b="0" err="1">
                <a:solidFill>
                  <a:schemeClr val="tx1"/>
                </a:solidFill>
                <a:latin typeface="Arial"/>
                <a:cs typeface="Arial"/>
              </a:rPr>
              <a:t>trong</a:t>
            </a:r>
            <a:r>
              <a:rPr lang="en-US" sz="1800" b="0">
                <a:solidFill>
                  <a:schemeClr val="tx1"/>
                </a:solidFill>
                <a:latin typeface="Arial"/>
                <a:cs typeface="Arial"/>
              </a:rPr>
              <a:t> </a:t>
            </a:r>
            <a:r>
              <a:rPr lang="en-US" sz="1800" b="0" err="1">
                <a:solidFill>
                  <a:schemeClr val="tx1"/>
                </a:solidFill>
                <a:latin typeface="Arial"/>
                <a:cs typeface="Arial"/>
              </a:rPr>
              <a:t>việc</a:t>
            </a:r>
            <a:r>
              <a:rPr lang="en-US" sz="1800" b="0">
                <a:solidFill>
                  <a:schemeClr val="tx1"/>
                </a:solidFill>
                <a:latin typeface="Arial"/>
                <a:cs typeface="Arial"/>
              </a:rPr>
              <a:t> </a:t>
            </a:r>
            <a:r>
              <a:rPr lang="en-US" sz="1800" b="0" err="1">
                <a:solidFill>
                  <a:schemeClr val="tx1"/>
                </a:solidFill>
                <a:latin typeface="Arial"/>
                <a:cs typeface="Arial"/>
              </a:rPr>
              <a:t>trốn</a:t>
            </a:r>
            <a:r>
              <a:rPr lang="en-US" sz="1800" b="0">
                <a:solidFill>
                  <a:schemeClr val="tx1"/>
                </a:solidFill>
                <a:latin typeface="Arial"/>
                <a:cs typeface="Arial"/>
              </a:rPr>
              <a:t> </a:t>
            </a:r>
            <a:r>
              <a:rPr lang="en-US" sz="1800" b="0" err="1">
                <a:solidFill>
                  <a:schemeClr val="tx1"/>
                </a:solidFill>
                <a:latin typeface="Arial"/>
                <a:cs typeface="Arial"/>
              </a:rPr>
              <a:t>tránh</a:t>
            </a:r>
            <a:r>
              <a:rPr lang="en-US" sz="1800" b="0">
                <a:solidFill>
                  <a:schemeClr val="tx1"/>
                </a:solidFill>
                <a:latin typeface="Arial"/>
                <a:cs typeface="Arial"/>
              </a:rPr>
              <a:t>, </a:t>
            </a:r>
            <a:r>
              <a:rPr lang="en-US" sz="1800" b="0" err="1">
                <a:solidFill>
                  <a:schemeClr val="tx1"/>
                </a:solidFill>
                <a:latin typeface="Arial"/>
                <a:cs typeface="Arial"/>
              </a:rPr>
              <a:t>cho</a:t>
            </a:r>
            <a:r>
              <a:rPr lang="en-US" sz="1800" b="0">
                <a:solidFill>
                  <a:schemeClr val="tx1"/>
                </a:solidFill>
                <a:latin typeface="Arial"/>
                <a:cs typeface="Arial"/>
              </a:rPr>
              <a:t> </a:t>
            </a:r>
            <a:r>
              <a:rPr lang="en-US" sz="1800" b="0" err="1">
                <a:solidFill>
                  <a:schemeClr val="tx1"/>
                </a:solidFill>
                <a:latin typeface="Arial"/>
                <a:cs typeface="Arial"/>
              </a:rPr>
              <a:t>thấy</a:t>
            </a:r>
            <a:r>
              <a:rPr lang="en-US" sz="1800" b="0">
                <a:solidFill>
                  <a:schemeClr val="tx1"/>
                </a:solidFill>
                <a:latin typeface="Arial"/>
                <a:cs typeface="Arial"/>
              </a:rPr>
              <a:t> </a:t>
            </a:r>
            <a:r>
              <a:rPr lang="en-US" sz="1800" b="0" err="1">
                <a:solidFill>
                  <a:schemeClr val="tx1"/>
                </a:solidFill>
                <a:latin typeface="Arial"/>
                <a:cs typeface="Arial"/>
              </a:rPr>
              <a:t>rằng</a:t>
            </a:r>
            <a:r>
              <a:rPr lang="en-US" sz="1800" b="0">
                <a:solidFill>
                  <a:schemeClr val="tx1"/>
                </a:solidFill>
                <a:latin typeface="Arial"/>
                <a:cs typeface="Arial"/>
              </a:rPr>
              <a:t> </a:t>
            </a:r>
            <a:r>
              <a:rPr lang="en-US" sz="1800" b="0" err="1">
                <a:solidFill>
                  <a:schemeClr val="tx1"/>
                </a:solidFill>
                <a:latin typeface="Arial"/>
                <a:cs typeface="Arial"/>
              </a:rPr>
              <a:t>sự</a:t>
            </a:r>
            <a:r>
              <a:rPr lang="en-US" sz="1800" b="0">
                <a:solidFill>
                  <a:schemeClr val="tx1"/>
                </a:solidFill>
                <a:latin typeface="Arial"/>
                <a:cs typeface="Arial"/>
              </a:rPr>
              <a:t> </a:t>
            </a:r>
            <a:r>
              <a:rPr lang="en-US" sz="1800" b="0" err="1">
                <a:solidFill>
                  <a:schemeClr val="tx1"/>
                </a:solidFill>
                <a:latin typeface="Arial"/>
                <a:cs typeface="Arial"/>
              </a:rPr>
              <a:t>thay</a:t>
            </a:r>
            <a:r>
              <a:rPr lang="en-US" sz="1800" b="0">
                <a:solidFill>
                  <a:schemeClr val="tx1"/>
                </a:solidFill>
                <a:latin typeface="Arial"/>
                <a:cs typeface="Arial"/>
              </a:rPr>
              <a:t> </a:t>
            </a:r>
            <a:r>
              <a:rPr lang="en-US" sz="1800" b="0" err="1">
                <a:solidFill>
                  <a:schemeClr val="tx1"/>
                </a:solidFill>
                <a:latin typeface="Arial"/>
                <a:cs typeface="Arial"/>
              </a:rPr>
              <a:t>đổi</a:t>
            </a:r>
            <a:r>
              <a:rPr lang="en-US" sz="1800" b="0">
                <a:solidFill>
                  <a:schemeClr val="tx1"/>
                </a:solidFill>
                <a:latin typeface="Arial"/>
                <a:cs typeface="Arial"/>
              </a:rPr>
              <a:t> entropy byte </a:t>
            </a:r>
            <a:r>
              <a:rPr lang="en-US" sz="1800" b="0" err="1">
                <a:solidFill>
                  <a:schemeClr val="tx1"/>
                </a:solidFill>
                <a:latin typeface="Arial"/>
                <a:cs typeface="Arial"/>
              </a:rPr>
              <a:t>là</a:t>
            </a:r>
            <a:r>
              <a:rPr lang="en-US" sz="1800" b="0">
                <a:solidFill>
                  <a:schemeClr val="tx1"/>
                </a:solidFill>
                <a:latin typeface="Arial"/>
                <a:cs typeface="Arial"/>
              </a:rPr>
              <a:t> </a:t>
            </a:r>
            <a:r>
              <a:rPr lang="en-US" sz="1800" b="0" err="1">
                <a:solidFill>
                  <a:schemeClr val="tx1"/>
                </a:solidFill>
                <a:latin typeface="Arial"/>
                <a:cs typeface="Arial"/>
              </a:rPr>
              <a:t>nguyên</a:t>
            </a:r>
            <a:r>
              <a:rPr lang="en-US" sz="1800" b="0">
                <a:solidFill>
                  <a:schemeClr val="tx1"/>
                </a:solidFill>
                <a:latin typeface="Arial"/>
                <a:cs typeface="Arial"/>
              </a:rPr>
              <a:t> </a:t>
            </a:r>
            <a:r>
              <a:rPr lang="en-US" sz="1800" b="0" err="1">
                <a:solidFill>
                  <a:schemeClr val="tx1"/>
                </a:solidFill>
                <a:latin typeface="Arial"/>
                <a:cs typeface="Arial"/>
              </a:rPr>
              <a:t>nhân</a:t>
            </a:r>
            <a:r>
              <a:rPr lang="en-US" sz="1800" b="0">
                <a:solidFill>
                  <a:schemeClr val="tx1"/>
                </a:solidFill>
                <a:latin typeface="Arial"/>
                <a:cs typeface="Arial"/>
              </a:rPr>
              <a:t> </a:t>
            </a:r>
            <a:r>
              <a:rPr lang="en-US" sz="1800" b="0" err="1">
                <a:solidFill>
                  <a:schemeClr val="tx1"/>
                </a:solidFill>
                <a:latin typeface="Arial"/>
                <a:cs typeface="Arial"/>
              </a:rPr>
              <a:t>sâu</a:t>
            </a:r>
            <a:r>
              <a:rPr lang="en-US" sz="1800" b="0">
                <a:solidFill>
                  <a:schemeClr val="tx1"/>
                </a:solidFill>
                <a:latin typeface="Arial"/>
                <a:cs typeface="Arial"/>
              </a:rPr>
              <a:t> xa </a:t>
            </a:r>
            <a:r>
              <a:rPr lang="en-US" sz="1800" b="0" err="1">
                <a:solidFill>
                  <a:schemeClr val="tx1"/>
                </a:solidFill>
                <a:latin typeface="Arial"/>
                <a:cs typeface="Arial"/>
              </a:rPr>
              <a:t>của</a:t>
            </a:r>
            <a:r>
              <a:rPr lang="en-US" sz="1800" b="0">
                <a:solidFill>
                  <a:schemeClr val="tx1"/>
                </a:solidFill>
                <a:latin typeface="Arial"/>
                <a:cs typeface="Arial"/>
              </a:rPr>
              <a:t> </a:t>
            </a:r>
            <a:r>
              <a:rPr lang="en-US" sz="1800" b="0" err="1">
                <a:solidFill>
                  <a:schemeClr val="tx1"/>
                </a:solidFill>
                <a:latin typeface="Arial"/>
                <a:cs typeface="Arial"/>
              </a:rPr>
              <a:t>những</a:t>
            </a:r>
            <a:r>
              <a:rPr lang="en-US" sz="1800" b="0">
                <a:solidFill>
                  <a:schemeClr val="tx1"/>
                </a:solidFill>
                <a:latin typeface="Arial"/>
                <a:cs typeface="Arial"/>
              </a:rPr>
              <a:t> </a:t>
            </a:r>
            <a:r>
              <a:rPr lang="en-US" sz="1800" b="0" err="1">
                <a:solidFill>
                  <a:schemeClr val="tx1"/>
                </a:solidFill>
                <a:latin typeface="Arial"/>
                <a:cs typeface="Arial"/>
              </a:rPr>
              <a:t>cuộc</a:t>
            </a:r>
            <a:r>
              <a:rPr lang="en-US" sz="1800" b="0">
                <a:solidFill>
                  <a:schemeClr val="tx1"/>
                </a:solidFill>
                <a:latin typeface="Arial"/>
                <a:cs typeface="Arial"/>
              </a:rPr>
              <a:t> </a:t>
            </a:r>
            <a:r>
              <a:rPr lang="en-US" sz="1800" b="0" err="1">
                <a:solidFill>
                  <a:schemeClr val="tx1"/>
                </a:solidFill>
                <a:latin typeface="Arial"/>
                <a:cs typeface="Arial"/>
              </a:rPr>
              <a:t>trốn</a:t>
            </a:r>
            <a:r>
              <a:rPr lang="en-US" sz="1800" b="0">
                <a:solidFill>
                  <a:schemeClr val="tx1"/>
                </a:solidFill>
                <a:latin typeface="Arial"/>
                <a:cs typeface="Arial"/>
              </a:rPr>
              <a:t> </a:t>
            </a:r>
            <a:r>
              <a:rPr lang="en-US" sz="1800" b="0" err="1">
                <a:solidFill>
                  <a:schemeClr val="tx1"/>
                </a:solidFill>
                <a:latin typeface="Arial"/>
                <a:cs typeface="Arial"/>
              </a:rPr>
              <a:t>tránh</a:t>
            </a:r>
            <a:r>
              <a:rPr lang="en-US" sz="1800" b="0">
                <a:solidFill>
                  <a:schemeClr val="tx1"/>
                </a:solidFill>
                <a:latin typeface="Arial"/>
                <a:cs typeface="Arial"/>
              </a:rPr>
              <a:t>.</a:t>
            </a:r>
            <a:endParaRPr lang="en-US" sz="1800" b="0">
              <a:solidFill>
                <a:schemeClr val="tx1"/>
              </a:solidFill>
            </a:endParaRPr>
          </a:p>
        </p:txBody>
      </p:sp>
    </p:spTree>
    <p:extLst>
      <p:ext uri="{BB962C8B-B14F-4D97-AF65-F5344CB8AC3E}">
        <p14:creationId xmlns:p14="http://schemas.microsoft.com/office/powerpoint/2010/main" val="1933692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normAutofit fontScale="90000"/>
          </a:bodyPr>
          <a:lstStyle/>
          <a:p>
            <a:r>
              <a:rPr lang="en-US" sz="3200" b="1" err="1">
                <a:latin typeface="Arial"/>
                <a:cs typeface="Arial"/>
              </a:rPr>
              <a:t>Phần</a:t>
            </a:r>
            <a:r>
              <a:rPr lang="en-US" sz="3200" b="1">
                <a:latin typeface="Arial"/>
                <a:cs typeface="Arial"/>
              </a:rPr>
              <a:t> IV: </a:t>
            </a:r>
            <a:r>
              <a:rPr lang="en-US" sz="3200" b="1" err="1">
                <a:latin typeface="Arial"/>
                <a:cs typeface="Arial"/>
              </a:rPr>
              <a:t>Đánh</a:t>
            </a:r>
            <a:r>
              <a:rPr lang="en-US" sz="3200" b="1">
                <a:latin typeface="Arial"/>
                <a:cs typeface="Arial"/>
              </a:rPr>
              <a:t> </a:t>
            </a:r>
            <a:r>
              <a:rPr lang="en-US" sz="3200" b="1" err="1">
                <a:latin typeface="Arial"/>
                <a:cs typeface="Arial"/>
              </a:rPr>
              <a:t>giá</a:t>
            </a:r>
            <a:endParaRPr lang="en-US"/>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22</a:t>
            </a:fld>
            <a:endParaRPr lang="en-US"/>
          </a:p>
        </p:txBody>
      </p:sp>
      <p:sp>
        <p:nvSpPr>
          <p:cNvPr id="3" name="Content Placeholder 6">
            <a:extLst>
              <a:ext uri="{FF2B5EF4-FFF2-40B4-BE49-F238E27FC236}">
                <a16:creationId xmlns:a16="http://schemas.microsoft.com/office/drawing/2014/main" id="{03C1E5F5-357E-66D4-22DF-FB7C8C11148F}"/>
              </a:ext>
            </a:extLst>
          </p:cNvPr>
          <p:cNvSpPr txBox="1">
            <a:spLocks/>
          </p:cNvSpPr>
          <p:nvPr/>
        </p:nvSpPr>
        <p:spPr>
          <a:xfrm>
            <a:off x="6824195" y="2077392"/>
            <a:ext cx="2689919" cy="5101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Ember</a:t>
            </a:r>
          </a:p>
        </p:txBody>
      </p:sp>
      <p:sp>
        <p:nvSpPr>
          <p:cNvPr id="5" name="Content Placeholder 6">
            <a:extLst>
              <a:ext uri="{FF2B5EF4-FFF2-40B4-BE49-F238E27FC236}">
                <a16:creationId xmlns:a16="http://schemas.microsoft.com/office/drawing/2014/main" id="{7BC8A281-8FDB-4337-8567-0C38E258CE76}"/>
              </a:ext>
            </a:extLst>
          </p:cNvPr>
          <p:cNvSpPr txBox="1">
            <a:spLocks/>
          </p:cNvSpPr>
          <p:nvPr/>
        </p:nvSpPr>
        <p:spPr>
          <a:xfrm>
            <a:off x="6824194" y="4455277"/>
            <a:ext cx="2689919" cy="5101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err="1"/>
              <a:t>Malconv</a:t>
            </a:r>
            <a:endParaRPr lang="en-US"/>
          </a:p>
        </p:txBody>
      </p:sp>
      <p:pic>
        <p:nvPicPr>
          <p:cNvPr id="9" name="Content Placeholder 8">
            <a:extLst>
              <a:ext uri="{FF2B5EF4-FFF2-40B4-BE49-F238E27FC236}">
                <a16:creationId xmlns:a16="http://schemas.microsoft.com/office/drawing/2014/main" id="{07D16FAE-5369-AE67-BEFD-49DF17C8CDC5}"/>
              </a:ext>
            </a:extLst>
          </p:cNvPr>
          <p:cNvPicPr>
            <a:picLocks noGrp="1" noChangeAspect="1"/>
          </p:cNvPicPr>
          <p:nvPr>
            <p:ph idx="1"/>
          </p:nvPr>
        </p:nvPicPr>
        <p:blipFill>
          <a:blip r:embed="rId2"/>
          <a:stretch>
            <a:fillRect/>
          </a:stretch>
        </p:blipFill>
        <p:spPr>
          <a:xfrm>
            <a:off x="0" y="1058977"/>
            <a:ext cx="9142782" cy="4554134"/>
          </a:xfrm>
        </p:spPr>
      </p:pic>
    </p:spTree>
    <p:extLst>
      <p:ext uri="{BB962C8B-B14F-4D97-AF65-F5344CB8AC3E}">
        <p14:creationId xmlns:p14="http://schemas.microsoft.com/office/powerpoint/2010/main" val="505092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normAutofit fontScale="90000"/>
          </a:bodyPr>
          <a:lstStyle/>
          <a:p>
            <a:r>
              <a:rPr lang="en-US" sz="3200" b="1" err="1">
                <a:latin typeface="Arial"/>
                <a:cs typeface="Arial"/>
              </a:rPr>
              <a:t>Phần</a:t>
            </a:r>
            <a:r>
              <a:rPr lang="en-US" sz="3200" b="1">
                <a:latin typeface="Arial"/>
                <a:cs typeface="Arial"/>
              </a:rPr>
              <a:t> IV: </a:t>
            </a:r>
            <a:r>
              <a:rPr lang="en-US" sz="3200" b="1" err="1">
                <a:latin typeface="Arial"/>
                <a:cs typeface="Arial"/>
              </a:rPr>
              <a:t>Đánh</a:t>
            </a:r>
            <a:r>
              <a:rPr lang="en-US" sz="3200" b="1">
                <a:latin typeface="Arial"/>
                <a:cs typeface="Arial"/>
              </a:rPr>
              <a:t> </a:t>
            </a:r>
            <a:r>
              <a:rPr lang="en-US" sz="3200" b="1" err="1">
                <a:latin typeface="Arial"/>
                <a:cs typeface="Arial"/>
              </a:rPr>
              <a:t>giá</a:t>
            </a:r>
            <a:endParaRPr lang="en-US"/>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23</a:t>
            </a:fld>
            <a:endParaRPr lang="en-US"/>
          </a:p>
        </p:txBody>
      </p:sp>
      <p:sp>
        <p:nvSpPr>
          <p:cNvPr id="8" name="TextBox 7">
            <a:extLst>
              <a:ext uri="{FF2B5EF4-FFF2-40B4-BE49-F238E27FC236}">
                <a16:creationId xmlns:a16="http://schemas.microsoft.com/office/drawing/2014/main" id="{DDD6B931-42F9-D339-1B71-E10601D76F67}"/>
              </a:ext>
            </a:extLst>
          </p:cNvPr>
          <p:cNvSpPr txBox="1"/>
          <p:nvPr/>
        </p:nvSpPr>
        <p:spPr>
          <a:xfrm>
            <a:off x="784026" y="1774654"/>
            <a:ext cx="7267699" cy="1196439"/>
          </a:xfrm>
          <a:prstGeom prst="rect">
            <a:avLst/>
          </a:prstGeom>
          <a:noFill/>
        </p:spPr>
        <p:txBody>
          <a:bodyPr wrap="square" rtlCol="0">
            <a:spAutoFit/>
          </a:bodyPr>
          <a:lstStyle/>
          <a:p>
            <a:pPr marL="342900" indent="-342900" algn="just">
              <a:buFont typeface="Arial" panose="020B0604020202020204" pitchFamily="34" charset="0"/>
              <a:buChar char="•"/>
            </a:pPr>
            <a:r>
              <a:rPr lang="en-US" sz="2400" err="1">
                <a:latin typeface="Arial" panose="020B0604020202020204" pitchFamily="34" charset="0"/>
                <a:cs typeface="Arial" panose="020B0604020202020204" pitchFamily="34" charset="0"/>
              </a:rPr>
              <a:t>Chưa</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thử</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nghiệm</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được</a:t>
            </a:r>
            <a:r>
              <a:rPr lang="en-US" sz="2400">
                <a:latin typeface="Arial" panose="020B0604020202020204" pitchFamily="34" charset="0"/>
                <a:cs typeface="Arial" panose="020B0604020202020204" pitchFamily="34" charset="0"/>
              </a:rPr>
              <a:t> Sample </a:t>
            </a:r>
            <a:r>
              <a:rPr lang="en-US" sz="2400" err="1">
                <a:latin typeface="Arial" panose="020B0604020202020204" pitchFamily="34" charset="0"/>
                <a:cs typeface="Arial" panose="020B0604020202020204" pitchFamily="34" charset="0"/>
              </a:rPr>
              <a:t>lớn</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hơn</a:t>
            </a:r>
            <a:r>
              <a:rPr lang="en-US" sz="2400">
                <a:latin typeface="Arial" panose="020B0604020202020204" pitchFamily="34" charset="0"/>
                <a:cs typeface="Arial" panose="020B0604020202020204" pitchFamily="34" charset="0"/>
              </a:rPr>
              <a:t> </a:t>
            </a:r>
          </a:p>
          <a:p>
            <a:pPr algn="just"/>
            <a:r>
              <a:rPr lang="en-US" sz="2400">
                <a:latin typeface="Arial" panose="020B0604020202020204" pitchFamily="34" charset="0"/>
                <a:cs typeface="Arial" panose="020B0604020202020204" pitchFamily="34" charset="0"/>
              </a:rPr>
              <a:t>=&gt; </a:t>
            </a:r>
            <a:r>
              <a:rPr lang="en-US" sz="2400" err="1">
                <a:latin typeface="Arial" panose="020B0604020202020204" pitchFamily="34" charset="0"/>
                <a:cs typeface="Arial" panose="020B0604020202020204" pitchFamily="34" charset="0"/>
              </a:rPr>
              <a:t>kết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quả</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có</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thể</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sai</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sót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vì</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lượng</a:t>
            </a:r>
            <a:r>
              <a:rPr lang="en-US" sz="2400">
                <a:latin typeface="Arial" panose="020B0604020202020204" pitchFamily="34" charset="0"/>
                <a:cs typeface="Arial" panose="020B0604020202020204" pitchFamily="34" charset="0"/>
              </a:rPr>
              <a:t> dataset </a:t>
            </a:r>
            <a:r>
              <a:rPr lang="en-US" sz="2400" err="1">
                <a:latin typeface="Arial" panose="020B0604020202020204" pitchFamily="34" charset="0"/>
                <a:cs typeface="Arial" panose="020B0604020202020204" pitchFamily="34" charset="0"/>
              </a:rPr>
              <a:t>khá</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ít</a:t>
            </a:r>
            <a:r>
              <a:rPr lang="en-US" sz="240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US" sz="2400" err="1">
                <a:latin typeface="Arial" panose="020B0604020202020204" pitchFamily="34" charset="0"/>
                <a:cs typeface="Arial" panose="020B0604020202020204" pitchFamily="34" charset="0"/>
              </a:rPr>
              <a:t>Chưa</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thử</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trên</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các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antiviruss</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thương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mại</a:t>
            </a:r>
            <a:r>
              <a:rPr lang="en-US" sz="240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07F2F4BE-67AC-83FC-59F9-CB4B1E1979AE}"/>
              </a:ext>
            </a:extLst>
          </p:cNvPr>
          <p:cNvSpPr txBox="1"/>
          <p:nvPr/>
        </p:nvSpPr>
        <p:spPr>
          <a:xfrm>
            <a:off x="844828" y="953389"/>
            <a:ext cx="4726379" cy="523220"/>
          </a:xfrm>
          <a:prstGeom prst="rect">
            <a:avLst/>
          </a:prstGeom>
          <a:noFill/>
        </p:spPr>
        <p:txBody>
          <a:bodyPr wrap="square" rtlCol="0">
            <a:spAutoFit/>
          </a:bodyPr>
          <a:lstStyle/>
          <a:p>
            <a:r>
              <a:rPr lang="en-US" sz="2800" b="1" err="1">
                <a:solidFill>
                  <a:schemeClr val="accent5">
                    <a:lumMod val="75000"/>
                  </a:schemeClr>
                </a:solidFill>
                <a:latin typeface="Arial" panose="020B0604020202020204" pitchFamily="34" charset="0"/>
                <a:cs typeface="Arial" panose="020B0604020202020204" pitchFamily="34" charset="0"/>
              </a:rPr>
              <a:t>Hạn</a:t>
            </a:r>
            <a:r>
              <a:rPr lang="en-US" sz="2800" b="1">
                <a:solidFill>
                  <a:schemeClr val="accent5">
                    <a:lumMod val="75000"/>
                  </a:schemeClr>
                </a:solidFill>
                <a:latin typeface="Arial" panose="020B0604020202020204" pitchFamily="34" charset="0"/>
                <a:cs typeface="Arial" panose="020B0604020202020204" pitchFamily="34" charset="0"/>
              </a:rPr>
              <a:t> </a:t>
            </a:r>
            <a:r>
              <a:rPr lang="en-US" sz="2800" b="1" err="1">
                <a:solidFill>
                  <a:schemeClr val="accent5">
                    <a:lumMod val="75000"/>
                  </a:schemeClr>
                </a:solidFill>
                <a:latin typeface="Arial" panose="020B0604020202020204" pitchFamily="34" charset="0"/>
                <a:cs typeface="Arial" panose="020B0604020202020204" pitchFamily="34" charset="0"/>
              </a:rPr>
              <a:t>chế</a:t>
            </a:r>
            <a:endParaRPr lang="en-US" sz="2800" b="1">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6242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5255-AE4D-4F8C-8442-E89ED7FB1400}"/>
              </a:ext>
            </a:extLst>
          </p:cNvPr>
          <p:cNvSpPr>
            <a:spLocks noGrp="1"/>
          </p:cNvSpPr>
          <p:nvPr>
            <p:ph type="ctrTitle"/>
          </p:nvPr>
        </p:nvSpPr>
        <p:spPr>
          <a:xfrm>
            <a:off x="1865251" y="4937627"/>
            <a:ext cx="5413498" cy="1245459"/>
          </a:xfrm>
          <a:solidFill>
            <a:schemeClr val="dk1">
              <a:alpha val="50000"/>
            </a:schemeClr>
          </a:solidFill>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4600" b="1" err="1">
                <a:solidFill>
                  <a:schemeClr val="bg1"/>
                </a:solidFill>
              </a:rPr>
              <a:t>Cảm</a:t>
            </a:r>
            <a:r>
              <a:rPr lang="en-US" sz="4600" b="1">
                <a:solidFill>
                  <a:schemeClr val="bg1"/>
                </a:solidFill>
              </a:rPr>
              <a:t> </a:t>
            </a:r>
            <a:r>
              <a:rPr lang="en-US" sz="4600" b="1" err="1">
                <a:solidFill>
                  <a:schemeClr val="bg1"/>
                </a:solidFill>
              </a:rPr>
              <a:t>ơn</a:t>
            </a:r>
            <a:r>
              <a:rPr lang="en-US" sz="4600" b="1">
                <a:solidFill>
                  <a:schemeClr val="bg1"/>
                </a:solidFill>
              </a:rPr>
              <a:t> </a:t>
            </a:r>
            <a:r>
              <a:rPr lang="en-US" sz="4600" b="1" err="1">
                <a:solidFill>
                  <a:schemeClr val="bg1"/>
                </a:solidFill>
              </a:rPr>
              <a:t>thầy</a:t>
            </a:r>
            <a:r>
              <a:rPr lang="en-US" sz="4600" b="1">
                <a:solidFill>
                  <a:schemeClr val="bg1"/>
                </a:solidFill>
              </a:rPr>
              <a:t> </a:t>
            </a:r>
            <a:r>
              <a:rPr lang="en-US" sz="4600" b="1" err="1">
                <a:solidFill>
                  <a:schemeClr val="bg1"/>
                </a:solidFill>
              </a:rPr>
              <a:t>và</a:t>
            </a:r>
            <a:r>
              <a:rPr lang="en-US" sz="4600" b="1">
                <a:solidFill>
                  <a:schemeClr val="bg1"/>
                </a:solidFill>
              </a:rPr>
              <a:t> </a:t>
            </a:r>
            <a:r>
              <a:rPr lang="en-US" sz="4600" b="1" err="1">
                <a:solidFill>
                  <a:schemeClr val="bg1"/>
                </a:solidFill>
              </a:rPr>
              <a:t>các</a:t>
            </a:r>
            <a:r>
              <a:rPr lang="en-US" sz="4600" b="1">
                <a:solidFill>
                  <a:schemeClr val="bg1"/>
                </a:solidFill>
              </a:rPr>
              <a:t> </a:t>
            </a:r>
            <a:r>
              <a:rPr lang="en-US" sz="4600" b="1" err="1">
                <a:solidFill>
                  <a:schemeClr val="bg1"/>
                </a:solidFill>
              </a:rPr>
              <a:t>bạn</a:t>
            </a:r>
            <a:r>
              <a:rPr lang="en-US" sz="4600" b="1">
                <a:solidFill>
                  <a:schemeClr val="bg1"/>
                </a:solidFill>
              </a:rPr>
              <a:t> </a:t>
            </a:r>
            <a:r>
              <a:rPr lang="en-US" sz="4600" b="1" err="1">
                <a:solidFill>
                  <a:schemeClr val="bg1"/>
                </a:solidFill>
              </a:rPr>
              <a:t>đã</a:t>
            </a:r>
            <a:r>
              <a:rPr lang="en-US" sz="4600" b="1">
                <a:solidFill>
                  <a:schemeClr val="bg1"/>
                </a:solidFill>
              </a:rPr>
              <a:t> </a:t>
            </a:r>
            <a:r>
              <a:rPr lang="en-US" sz="4600" b="1" err="1">
                <a:solidFill>
                  <a:schemeClr val="bg1"/>
                </a:solidFill>
              </a:rPr>
              <a:t>lắng</a:t>
            </a:r>
            <a:r>
              <a:rPr lang="en-US" sz="4600" b="1">
                <a:solidFill>
                  <a:schemeClr val="bg1"/>
                </a:solidFill>
              </a:rPr>
              <a:t> </a:t>
            </a:r>
            <a:r>
              <a:rPr lang="en-US" sz="4600" b="1" err="1">
                <a:solidFill>
                  <a:schemeClr val="bg1"/>
                </a:solidFill>
              </a:rPr>
              <a:t>nghe</a:t>
            </a:r>
            <a:endParaRPr lang="en-US" sz="4600" b="1">
              <a:solidFill>
                <a:schemeClr val="bg1"/>
              </a:solidFill>
            </a:endParaRPr>
          </a:p>
        </p:txBody>
      </p:sp>
      <p:cxnSp>
        <p:nvCxnSpPr>
          <p:cNvPr id="5" name="Straight Connector 4">
            <a:extLst>
              <a:ext uri="{FF2B5EF4-FFF2-40B4-BE49-F238E27FC236}">
                <a16:creationId xmlns:a16="http://schemas.microsoft.com/office/drawing/2014/main" id="{A487AE24-2B2E-4A94-81DC-5C11C11A0A01}"/>
              </a:ext>
            </a:extLst>
          </p:cNvPr>
          <p:cNvCxnSpPr/>
          <p:nvPr/>
        </p:nvCxnSpPr>
        <p:spPr>
          <a:xfrm flipV="1">
            <a:off x="955040" y="4135121"/>
            <a:ext cx="0" cy="1767"/>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A close up of a logo&#10;&#10;Description generated with very high confidence">
            <a:extLst>
              <a:ext uri="{FF2B5EF4-FFF2-40B4-BE49-F238E27FC236}">
                <a16:creationId xmlns:a16="http://schemas.microsoft.com/office/drawing/2014/main" id="{6E142685-9F6D-45FF-9CB8-1B195AF98E74}"/>
              </a:ext>
            </a:extLst>
          </p:cNvPr>
          <p:cNvPicPr>
            <a:picLocks noChangeAspect="1"/>
          </p:cNvPicPr>
          <p:nvPr/>
        </p:nvPicPr>
        <p:blipFill rotWithShape="1">
          <a:blip r:embed="rId2">
            <a:extLst>
              <a:ext uri="{28A0092B-C50C-407E-A947-70E740481C1C}">
                <a14:useLocalDpi xmlns:a14="http://schemas.microsoft.com/office/drawing/2010/main" val="0"/>
              </a:ext>
            </a:extLst>
          </a:blip>
          <a:srcRect r="75471"/>
          <a:stretch/>
        </p:blipFill>
        <p:spPr>
          <a:xfrm>
            <a:off x="853561" y="-34401"/>
            <a:ext cx="949893" cy="1074771"/>
          </a:xfrm>
          <a:prstGeom prst="rect">
            <a:avLst/>
          </a:prstGeom>
        </p:spPr>
      </p:pic>
      <p:sp>
        <p:nvSpPr>
          <p:cNvPr id="10" name="TextBox 9">
            <a:extLst>
              <a:ext uri="{FF2B5EF4-FFF2-40B4-BE49-F238E27FC236}">
                <a16:creationId xmlns:a16="http://schemas.microsoft.com/office/drawing/2014/main" id="{F6D31DDF-DF9C-4576-80EA-A654E4CD0E94}"/>
              </a:ext>
            </a:extLst>
          </p:cNvPr>
          <p:cNvSpPr txBox="1"/>
          <p:nvPr/>
        </p:nvSpPr>
        <p:spPr>
          <a:xfrm>
            <a:off x="2181689" y="179820"/>
            <a:ext cx="4623602" cy="646331"/>
          </a:xfrm>
          <a:prstGeom prst="rect">
            <a:avLst/>
          </a:prstGeom>
          <a:noFill/>
        </p:spPr>
        <p:txBody>
          <a:bodyPr wrap="square" rtlCol="0">
            <a:spAutoFit/>
          </a:bodyPr>
          <a:lstStyle/>
          <a:p>
            <a:r>
              <a:rPr lang="en-US" b="1">
                <a:solidFill>
                  <a:schemeClr val="tx1">
                    <a:lumMod val="85000"/>
                    <a:lumOff val="15000"/>
                  </a:schemeClr>
                </a:solidFill>
                <a:latin typeface="Arial" panose="020B0604020202020204" pitchFamily="34" charset="0"/>
                <a:cs typeface="Arial" panose="020B0604020202020204" pitchFamily="34" charset="0"/>
              </a:rPr>
              <a:t>Tr</a:t>
            </a:r>
            <a:r>
              <a:rPr lang="vi-VN" b="1">
                <a:solidFill>
                  <a:schemeClr val="tx1">
                    <a:lumMod val="85000"/>
                    <a:lumOff val="15000"/>
                  </a:schemeClr>
                </a:solidFill>
                <a:latin typeface="Arial" panose="020B0604020202020204" pitchFamily="34" charset="0"/>
                <a:cs typeface="Arial" panose="020B0604020202020204" pitchFamily="34" charset="0"/>
              </a:rPr>
              <a:t>ư</a:t>
            </a:r>
            <a:r>
              <a:rPr lang="en-US" b="1" err="1">
                <a:solidFill>
                  <a:schemeClr val="tx1">
                    <a:lumMod val="85000"/>
                    <a:lumOff val="15000"/>
                  </a:schemeClr>
                </a:solidFill>
                <a:latin typeface="Arial" panose="020B0604020202020204" pitchFamily="34" charset="0"/>
                <a:cs typeface="Arial" panose="020B0604020202020204" pitchFamily="34" charset="0"/>
              </a:rPr>
              <a:t>ờng</a:t>
            </a:r>
            <a:r>
              <a:rPr lang="en-US" b="1">
                <a:solidFill>
                  <a:schemeClr val="tx1">
                    <a:lumMod val="85000"/>
                    <a:lumOff val="15000"/>
                  </a:schemeClr>
                </a:solidFill>
                <a:latin typeface="Arial" panose="020B0604020202020204" pitchFamily="34" charset="0"/>
                <a:cs typeface="Arial" panose="020B0604020202020204" pitchFamily="34" charset="0"/>
              </a:rPr>
              <a:t> ĐH </a:t>
            </a:r>
            <a:r>
              <a:rPr lang="en-US" b="1" err="1">
                <a:solidFill>
                  <a:schemeClr val="tx1">
                    <a:lumMod val="85000"/>
                    <a:lumOff val="15000"/>
                  </a:schemeClr>
                </a:solidFill>
                <a:latin typeface="Arial" panose="020B0604020202020204" pitchFamily="34" charset="0"/>
                <a:cs typeface="Arial" panose="020B0604020202020204" pitchFamily="34" charset="0"/>
              </a:rPr>
              <a:t>Công</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nghệ</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Thông</a:t>
            </a:r>
            <a:r>
              <a:rPr lang="en-US" b="1">
                <a:solidFill>
                  <a:schemeClr val="tx1">
                    <a:lumMod val="85000"/>
                    <a:lumOff val="15000"/>
                  </a:schemeClr>
                </a:solidFill>
                <a:latin typeface="Arial" panose="020B0604020202020204" pitchFamily="34" charset="0"/>
                <a:cs typeface="Arial" panose="020B0604020202020204" pitchFamily="34" charset="0"/>
              </a:rPr>
              <a:t> tin</a:t>
            </a:r>
          </a:p>
          <a:p>
            <a:r>
              <a:rPr lang="en-US" b="1" err="1">
                <a:solidFill>
                  <a:schemeClr val="tx1">
                    <a:lumMod val="85000"/>
                    <a:lumOff val="15000"/>
                  </a:schemeClr>
                </a:solidFill>
                <a:latin typeface="Arial" panose="020B0604020202020204" pitchFamily="34" charset="0"/>
                <a:cs typeface="Arial" panose="020B0604020202020204" pitchFamily="34" charset="0"/>
              </a:rPr>
              <a:t>Đại</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Học</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Quốc</a:t>
            </a:r>
            <a:r>
              <a:rPr lang="en-US" b="1">
                <a:solidFill>
                  <a:schemeClr val="tx1">
                    <a:lumMod val="85000"/>
                    <a:lumOff val="15000"/>
                  </a:schemeClr>
                </a:solidFill>
                <a:latin typeface="Arial" panose="020B0604020202020204" pitchFamily="34" charset="0"/>
                <a:cs typeface="Arial" panose="020B0604020202020204" pitchFamily="34" charset="0"/>
              </a:rPr>
              <a:t> Gia TP. HCM</a:t>
            </a:r>
          </a:p>
        </p:txBody>
      </p:sp>
      <p:pic>
        <p:nvPicPr>
          <p:cNvPr id="12" name="Picture 2">
            <a:extLst>
              <a:ext uri="{FF2B5EF4-FFF2-40B4-BE49-F238E27FC236}">
                <a16:creationId xmlns:a16="http://schemas.microsoft.com/office/drawing/2014/main" id="{2B37083F-1EFE-467E-A7EE-6246358BC86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955"/>
          <a:stretch/>
        </p:blipFill>
        <p:spPr bwMode="auto">
          <a:xfrm>
            <a:off x="853561" y="1754343"/>
            <a:ext cx="6857072" cy="29417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ee the source image">
            <a:extLst>
              <a:ext uri="{FF2B5EF4-FFF2-40B4-BE49-F238E27FC236}">
                <a16:creationId xmlns:a16="http://schemas.microsoft.com/office/drawing/2014/main" id="{EE84E1ED-388C-423A-AC19-F78056C9A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4442" y="179820"/>
            <a:ext cx="1820474" cy="64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94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F0E4-A39E-4FBD-A3DB-A06BECA6D659}"/>
              </a:ext>
            </a:extLst>
          </p:cNvPr>
          <p:cNvSpPr>
            <a:spLocks noGrp="1"/>
          </p:cNvSpPr>
          <p:nvPr>
            <p:ph type="title"/>
          </p:nvPr>
        </p:nvSpPr>
        <p:spPr/>
        <p:txBody>
          <a:bodyPr/>
          <a:lstStyle/>
          <a:p>
            <a:r>
              <a:rPr lang="en-US">
                <a:latin typeface="Arial"/>
                <a:cs typeface="Arial"/>
              </a:rPr>
              <a:t>Tài </a:t>
            </a:r>
            <a:r>
              <a:rPr lang="en-US" err="1">
                <a:latin typeface="Arial"/>
                <a:cs typeface="Arial"/>
              </a:rPr>
              <a:t>liệu</a:t>
            </a:r>
            <a:r>
              <a:rPr lang="en-US">
                <a:latin typeface="Arial"/>
                <a:cs typeface="Arial"/>
              </a:rPr>
              <a:t> </a:t>
            </a:r>
            <a:r>
              <a:rPr lang="en-US" err="1">
                <a:latin typeface="Arial"/>
                <a:cs typeface="Arial"/>
              </a:rPr>
              <a:t>liên</a:t>
            </a:r>
            <a:r>
              <a:rPr lang="en-US">
                <a:latin typeface="Arial"/>
                <a:cs typeface="Arial"/>
              </a:rPr>
              <a:t> </a:t>
            </a:r>
            <a:r>
              <a:rPr lang="en-US" err="1">
                <a:latin typeface="Arial"/>
                <a:cs typeface="Arial"/>
              </a:rPr>
              <a:t>quan</a:t>
            </a:r>
            <a:endParaRPr lang="en-US" err="1"/>
          </a:p>
        </p:txBody>
      </p:sp>
      <p:sp>
        <p:nvSpPr>
          <p:cNvPr id="3" name="Content Placeholder 2">
            <a:extLst>
              <a:ext uri="{FF2B5EF4-FFF2-40B4-BE49-F238E27FC236}">
                <a16:creationId xmlns:a16="http://schemas.microsoft.com/office/drawing/2014/main" id="{F7F20B2A-785F-41B4-A36C-5305D857EDB5}"/>
              </a:ext>
            </a:extLst>
          </p:cNvPr>
          <p:cNvSpPr>
            <a:spLocks noGrp="1"/>
          </p:cNvSpPr>
          <p:nvPr>
            <p:ph idx="1"/>
          </p:nvPr>
        </p:nvSpPr>
        <p:spPr/>
        <p:txBody>
          <a:bodyPr vert="horz" lIns="91440" tIns="45720" rIns="91440" bIns="45720" rtlCol="0" anchor="t">
            <a:normAutofit/>
          </a:bodyPr>
          <a:lstStyle/>
          <a:p>
            <a:pPr algn="just"/>
            <a:r>
              <a:rPr lang="en-US" sz="2000"/>
              <a:t>Song, W., Li, X., Afroz, S., Garg, D., Kuznetsov, D., &amp; Yin, H. (2020). Mab-malware: A reinforcement learning framework for attacking static malware classifiers. </a:t>
            </a:r>
            <a:r>
              <a:rPr lang="en-US" sz="2000" err="1"/>
              <a:t>arXiv</a:t>
            </a:r>
            <a:r>
              <a:rPr lang="en-US" sz="2000"/>
              <a:t> preprint arXiv:2003.03100</a:t>
            </a:r>
          </a:p>
          <a:p>
            <a:endParaRPr lang="en-US" sz="2000"/>
          </a:p>
        </p:txBody>
      </p:sp>
      <p:sp>
        <p:nvSpPr>
          <p:cNvPr id="4" name="Slide Number Placeholder 3">
            <a:extLst>
              <a:ext uri="{FF2B5EF4-FFF2-40B4-BE49-F238E27FC236}">
                <a16:creationId xmlns:a16="http://schemas.microsoft.com/office/drawing/2014/main" id="{2CDAC51C-DEF1-4458-89B9-2A4E445D7380}"/>
              </a:ext>
            </a:extLst>
          </p:cNvPr>
          <p:cNvSpPr>
            <a:spLocks noGrp="1"/>
          </p:cNvSpPr>
          <p:nvPr>
            <p:ph type="sldNum" sz="quarter" idx="12"/>
          </p:nvPr>
        </p:nvSpPr>
        <p:spPr/>
        <p:txBody>
          <a:bodyPr/>
          <a:lstStyle/>
          <a:p>
            <a:fld id="{B487F271-60DF-4592-BB7F-B45BB4441AA9}" type="slidenum">
              <a:rPr lang="en-US" smtClean="0"/>
              <a:pPr/>
              <a:t>3</a:t>
            </a:fld>
            <a:endParaRPr lang="en-US"/>
          </a:p>
        </p:txBody>
      </p:sp>
    </p:spTree>
    <p:extLst>
      <p:ext uri="{BB962C8B-B14F-4D97-AF65-F5344CB8AC3E}">
        <p14:creationId xmlns:p14="http://schemas.microsoft.com/office/powerpoint/2010/main" val="909676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err="1"/>
              <a:t>Nội</a:t>
            </a:r>
            <a:r>
              <a:rPr lang="en-US"/>
              <a:t> dung </a:t>
            </a:r>
            <a:r>
              <a:rPr lang="en-US" err="1"/>
              <a:t>báo</a:t>
            </a:r>
            <a:r>
              <a:rPr lang="en-US"/>
              <a:t> </a:t>
            </a:r>
            <a:r>
              <a:rPr lang="en-US" err="1"/>
              <a:t>cáo</a:t>
            </a:r>
            <a:endParaRPr lang="en-US"/>
          </a:p>
        </p:txBody>
      </p:sp>
      <p:sp>
        <p:nvSpPr>
          <p:cNvPr id="3" name="Content Placeholder 2">
            <a:extLst>
              <a:ext uri="{FF2B5EF4-FFF2-40B4-BE49-F238E27FC236}">
                <a16:creationId xmlns:a16="http://schemas.microsoft.com/office/drawing/2014/main" id="{DDB11A3D-6222-417B-B8D9-AB891FD40BE0}"/>
              </a:ext>
            </a:extLst>
          </p:cNvPr>
          <p:cNvSpPr>
            <a:spLocks noGrp="1"/>
          </p:cNvSpPr>
          <p:nvPr>
            <p:ph idx="1"/>
          </p:nvPr>
        </p:nvSpPr>
        <p:spPr/>
        <p:txBody>
          <a:bodyPr vert="horz" lIns="91440" tIns="45720" rIns="91440" bIns="45720" rtlCol="0" anchor="t">
            <a:normAutofit/>
          </a:bodyPr>
          <a:lstStyle/>
          <a:p>
            <a:pPr marL="292735" indent="-292735" defTabSz="385571">
              <a:spcBef>
                <a:spcPts val="2700"/>
              </a:spcBef>
              <a:defRPr sz="1800"/>
            </a:pPr>
            <a:r>
              <a:rPr lang="vi-VN" sz="2800" b="1">
                <a:solidFill>
                  <a:srgbClr val="FF0000"/>
                </a:solidFill>
                <a:latin typeface="Arial"/>
                <a:cs typeface="Arial"/>
              </a:rPr>
              <a:t>Phần I:</a:t>
            </a:r>
            <a:r>
              <a:rPr lang="en-US" sz="2800" b="1">
                <a:solidFill>
                  <a:srgbClr val="FF0000"/>
                </a:solidFill>
                <a:latin typeface="Arial"/>
                <a:cs typeface="Arial"/>
              </a:rPr>
              <a:t> </a:t>
            </a:r>
            <a:r>
              <a:rPr lang="en-US" sz="2800" b="1" err="1">
                <a:solidFill>
                  <a:srgbClr val="FF0000"/>
                </a:solidFill>
                <a:latin typeface="Arial"/>
                <a:cs typeface="Arial"/>
              </a:rPr>
              <a:t>Giới</a:t>
            </a:r>
            <a:r>
              <a:rPr lang="en-US" sz="2800" b="1">
                <a:solidFill>
                  <a:srgbClr val="FF0000"/>
                </a:solidFill>
                <a:latin typeface="Arial"/>
                <a:cs typeface="Arial"/>
              </a:rPr>
              <a:t> </a:t>
            </a:r>
            <a:r>
              <a:rPr lang="en-US" sz="2800" b="1" err="1">
                <a:solidFill>
                  <a:srgbClr val="FF0000"/>
                </a:solidFill>
                <a:latin typeface="Arial"/>
                <a:cs typeface="Arial"/>
              </a:rPr>
              <a:t>thiệu</a:t>
            </a:r>
            <a:r>
              <a:rPr lang="en-US" sz="2800" b="1">
                <a:solidFill>
                  <a:srgbClr val="FF0000"/>
                </a:solidFill>
                <a:latin typeface="Arial"/>
                <a:cs typeface="Arial"/>
              </a:rPr>
              <a:t> </a:t>
            </a:r>
            <a:r>
              <a:rPr lang="en-US" sz="2800" b="1" err="1">
                <a:solidFill>
                  <a:srgbClr val="FF0000"/>
                </a:solidFill>
                <a:latin typeface="Arial"/>
                <a:cs typeface="Arial"/>
              </a:rPr>
              <a:t>đề</a:t>
            </a:r>
            <a:r>
              <a:rPr lang="en-US" sz="2800" b="1">
                <a:solidFill>
                  <a:srgbClr val="FF0000"/>
                </a:solidFill>
                <a:latin typeface="Arial"/>
                <a:cs typeface="Arial"/>
              </a:rPr>
              <a:t> </a:t>
            </a:r>
            <a:r>
              <a:rPr lang="en-US" sz="2800" b="1" err="1">
                <a:solidFill>
                  <a:srgbClr val="FF0000"/>
                </a:solidFill>
                <a:latin typeface="Arial"/>
                <a:cs typeface="Arial"/>
              </a:rPr>
              <a:t>tài</a:t>
            </a:r>
            <a:endParaRPr lang="en-US" sz="2800" b="1">
              <a:solidFill>
                <a:srgbClr val="FF0000"/>
              </a:solidFill>
              <a:latin typeface="Arial"/>
              <a:cs typeface="Arial"/>
            </a:endParaRPr>
          </a:p>
          <a:p>
            <a:pPr marL="292735" indent="-292735" defTabSz="385571">
              <a:spcBef>
                <a:spcPts val="2700"/>
              </a:spcBef>
              <a:defRPr sz="1800"/>
            </a:pPr>
            <a:r>
              <a:rPr lang="vi-VN" sz="2800" b="1"/>
              <a:t>Phần II:</a:t>
            </a:r>
            <a:r>
              <a:rPr lang="en-US" sz="2800" b="1"/>
              <a:t> </a:t>
            </a:r>
            <a:r>
              <a:rPr lang="en-US" sz="2800" b="1" err="1"/>
              <a:t>Phương</a:t>
            </a:r>
            <a:r>
              <a:rPr lang="en-US" sz="2800" b="1"/>
              <a:t> </a:t>
            </a:r>
            <a:r>
              <a:rPr lang="en-US" sz="2800" b="1" err="1"/>
              <a:t>pháp</a:t>
            </a:r>
            <a:r>
              <a:rPr lang="en-US" sz="2800" b="1"/>
              <a:t> </a:t>
            </a:r>
            <a:r>
              <a:rPr lang="en-US" sz="2800" b="1" err="1"/>
              <a:t>chính</a:t>
            </a:r>
            <a:endParaRPr lang="en-US" sz="2800" b="1"/>
          </a:p>
          <a:p>
            <a:pPr marL="292735" indent="-292735" defTabSz="385571">
              <a:spcBef>
                <a:spcPts val="2700"/>
              </a:spcBef>
              <a:defRPr sz="1800"/>
            </a:pPr>
            <a:r>
              <a:rPr lang="en-US" sz="2800" b="1" err="1"/>
              <a:t>Phần</a:t>
            </a:r>
            <a:r>
              <a:rPr lang="en-US" sz="2800" b="1"/>
              <a:t> III: </a:t>
            </a:r>
            <a:r>
              <a:rPr lang="en-US" sz="2800" b="1" err="1"/>
              <a:t>Triển</a:t>
            </a:r>
            <a:r>
              <a:rPr lang="en-US" sz="2800" b="1"/>
              <a:t> </a:t>
            </a:r>
            <a:r>
              <a:rPr lang="en-US" sz="2800" b="1" err="1"/>
              <a:t>khai</a:t>
            </a:r>
            <a:r>
              <a:rPr lang="en-US" sz="2800" b="1"/>
              <a:t> </a:t>
            </a:r>
            <a:r>
              <a:rPr lang="en-US" sz="2800" b="1" err="1"/>
              <a:t>hệ</a:t>
            </a:r>
            <a:r>
              <a:rPr lang="en-US" sz="2800" b="1"/>
              <a:t> </a:t>
            </a:r>
            <a:r>
              <a:rPr lang="en-US" sz="2800" b="1" err="1"/>
              <a:t>thống</a:t>
            </a:r>
            <a:endParaRPr lang="en-US" sz="2800" b="1"/>
          </a:p>
          <a:p>
            <a:pPr marL="292735" indent="-292735" defTabSz="385571">
              <a:spcBef>
                <a:spcPts val="2700"/>
              </a:spcBef>
              <a:defRPr sz="1800"/>
            </a:pPr>
            <a:r>
              <a:rPr lang="en-US" sz="2800" b="1" err="1"/>
              <a:t>Phần</a:t>
            </a:r>
            <a:r>
              <a:rPr lang="en-US" sz="2800" b="1"/>
              <a:t> IV: </a:t>
            </a:r>
            <a:r>
              <a:rPr lang="en-US" sz="2800" b="1" err="1"/>
              <a:t>Đánh</a:t>
            </a:r>
            <a:r>
              <a:rPr lang="en-US" sz="2800" b="1"/>
              <a:t> </a:t>
            </a:r>
            <a:r>
              <a:rPr lang="en-US" sz="2800" b="1" err="1"/>
              <a:t>giá</a:t>
            </a:r>
            <a:endParaRPr lang="vi-VN" sz="2800" b="1"/>
          </a:p>
          <a:p>
            <a:endParaRPr lang="en-US"/>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4</a:t>
            </a:fld>
            <a:endParaRPr lang="en-US"/>
          </a:p>
        </p:txBody>
      </p:sp>
    </p:spTree>
    <p:extLst>
      <p:ext uri="{BB962C8B-B14F-4D97-AF65-F5344CB8AC3E}">
        <p14:creationId xmlns:p14="http://schemas.microsoft.com/office/powerpoint/2010/main" val="137527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a:bodyPr>
          <a:lstStyle/>
          <a:p>
            <a:r>
              <a:rPr lang="vi-VN" b="1">
                <a:latin typeface="Arial"/>
                <a:cs typeface="Arial"/>
              </a:rPr>
              <a:t>Phần I:</a:t>
            </a:r>
            <a:r>
              <a:rPr lang="en-US" b="1">
                <a:latin typeface="Arial"/>
                <a:cs typeface="Arial"/>
              </a:rPr>
              <a:t> </a:t>
            </a:r>
            <a:r>
              <a:rPr lang="en-US" b="1" err="1">
                <a:latin typeface="Arial"/>
                <a:cs typeface="Arial"/>
              </a:rPr>
              <a:t>Giới</a:t>
            </a:r>
            <a:r>
              <a:rPr lang="en-US" b="1">
                <a:latin typeface="Arial"/>
                <a:cs typeface="Arial"/>
              </a:rPr>
              <a:t> </a:t>
            </a:r>
            <a:r>
              <a:rPr lang="en-US" b="1" err="1">
                <a:latin typeface="Arial"/>
                <a:cs typeface="Arial"/>
              </a:rPr>
              <a:t>thiệu</a:t>
            </a:r>
            <a:r>
              <a:rPr lang="en-US" b="1">
                <a:latin typeface="Arial"/>
                <a:cs typeface="Arial"/>
              </a:rPr>
              <a:t> </a:t>
            </a:r>
            <a:r>
              <a:rPr lang="en-US" b="1" err="1">
                <a:latin typeface="Arial"/>
                <a:cs typeface="Arial"/>
              </a:rPr>
              <a:t>đề</a:t>
            </a:r>
            <a:r>
              <a:rPr lang="en-US" b="1">
                <a:latin typeface="Arial"/>
                <a:cs typeface="Arial"/>
              </a:rPr>
              <a:t> </a:t>
            </a:r>
            <a:r>
              <a:rPr lang="en-US" b="1" err="1">
                <a:latin typeface="Arial"/>
                <a:cs typeface="Arial"/>
              </a:rPr>
              <a:t>tài</a:t>
            </a:r>
            <a:endParaRPr lang="en-US"/>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rmAutofit/>
          </a:bodyPr>
          <a:lstStyle/>
          <a:p>
            <a:pPr marL="0" indent="0">
              <a:buNone/>
            </a:pPr>
            <a:r>
              <a:rPr lang="en-US" sz="2400" dirty="0"/>
              <a:t>MAB – Malware </a:t>
            </a:r>
            <a:r>
              <a:rPr lang="en-US" sz="2400" dirty="0" err="1"/>
              <a:t>là</a:t>
            </a:r>
            <a:r>
              <a:rPr lang="en-US" sz="2400" dirty="0"/>
              <a:t> </a:t>
            </a:r>
            <a:r>
              <a:rPr lang="en-US" sz="2400" dirty="0" err="1"/>
              <a:t>một</a:t>
            </a:r>
            <a:r>
              <a:rPr lang="en-US" sz="2400" dirty="0"/>
              <a:t> </a:t>
            </a:r>
            <a:r>
              <a:rPr lang="en-US" sz="2400" dirty="0" err="1"/>
              <a:t>khung</a:t>
            </a:r>
            <a:r>
              <a:rPr lang="en-US" sz="2400" dirty="0"/>
              <a:t> </a:t>
            </a:r>
            <a:r>
              <a:rPr lang="en-US" sz="2400" dirty="0" err="1"/>
              <a:t>mô</a:t>
            </a:r>
            <a:r>
              <a:rPr lang="en-US" sz="2400" dirty="0"/>
              <a:t> </a:t>
            </a:r>
            <a:r>
              <a:rPr lang="en-US" sz="2400" dirty="0" err="1"/>
              <a:t>hình</a:t>
            </a:r>
            <a:r>
              <a:rPr lang="en-US" sz="2400" dirty="0"/>
              <a:t> </a:t>
            </a:r>
            <a:r>
              <a:rPr lang="en-US" sz="2400" dirty="0" err="1"/>
              <a:t>học</a:t>
            </a:r>
            <a:r>
              <a:rPr lang="en-US" sz="2400" dirty="0"/>
              <a:t> </a:t>
            </a:r>
            <a:r>
              <a:rPr lang="en-US" sz="2400" dirty="0" err="1"/>
              <a:t>tăng</a:t>
            </a:r>
            <a:r>
              <a:rPr lang="en-US" sz="2400" dirty="0"/>
              <a:t> </a:t>
            </a:r>
            <a:r>
              <a:rPr lang="en-US" sz="2400" dirty="0" err="1"/>
              <a:t>cường</a:t>
            </a:r>
            <a:r>
              <a:rPr lang="en-US" sz="2400" dirty="0"/>
              <a:t> </a:t>
            </a:r>
            <a:r>
              <a:rPr lang="en-US" sz="2400" dirty="0" err="1"/>
              <a:t>chuyên</a:t>
            </a:r>
            <a:r>
              <a:rPr lang="en-US" sz="2400" dirty="0"/>
              <a:t> </a:t>
            </a:r>
            <a:r>
              <a:rPr lang="en-US" sz="2400" dirty="0" err="1"/>
              <a:t>tấn</a:t>
            </a:r>
            <a:r>
              <a:rPr lang="en-US" sz="2400" dirty="0"/>
              <a:t> </a:t>
            </a:r>
            <a:r>
              <a:rPr lang="en-US" sz="2400" dirty="0" err="1"/>
              <a:t>công</a:t>
            </a:r>
            <a:r>
              <a:rPr lang="en-US" sz="2400" dirty="0"/>
              <a:t> </a:t>
            </a:r>
            <a:r>
              <a:rPr lang="en-US" sz="2400" dirty="0" err="1"/>
              <a:t>bộ</a:t>
            </a:r>
            <a:r>
              <a:rPr lang="en-US" sz="2400" dirty="0"/>
              <a:t> </a:t>
            </a:r>
            <a:r>
              <a:rPr lang="en-US" sz="2400" dirty="0" err="1"/>
              <a:t>phân</a:t>
            </a:r>
            <a:r>
              <a:rPr lang="en-US" sz="2400" dirty="0"/>
              <a:t> </a:t>
            </a:r>
            <a:r>
              <a:rPr lang="en-US" sz="2400" dirty="0" err="1"/>
              <a:t>loại</a:t>
            </a:r>
            <a:r>
              <a:rPr lang="en-US" sz="2400" dirty="0"/>
              <a:t> </a:t>
            </a:r>
            <a:r>
              <a:rPr lang="en-US" sz="2400" dirty="0" err="1"/>
              <a:t>mã</a:t>
            </a:r>
            <a:r>
              <a:rPr lang="en-US" sz="2400" dirty="0"/>
              <a:t> </a:t>
            </a:r>
            <a:r>
              <a:rPr lang="en-US" sz="2400" dirty="0" err="1"/>
              <a:t>độc</a:t>
            </a:r>
            <a:r>
              <a:rPr lang="en-US" sz="2400" dirty="0"/>
              <a:t> </a:t>
            </a:r>
            <a:r>
              <a:rPr lang="en-US" sz="2400" dirty="0" err="1"/>
              <a:t>tĩnh</a:t>
            </a:r>
            <a:r>
              <a:rPr lang="en-US" sz="2400" dirty="0"/>
              <a:t>. </a:t>
            </a:r>
            <a:br>
              <a:rPr lang="en-US" sz="2400" dirty="0"/>
            </a:br>
            <a:br>
              <a:rPr lang="en-US" sz="2400" dirty="0"/>
            </a:br>
            <a:r>
              <a:rPr lang="en-US" sz="2400" dirty="0"/>
              <a:t>So </a:t>
            </a:r>
            <a:r>
              <a:rPr lang="en-US" sz="2400" dirty="0" err="1"/>
              <a:t>với</a:t>
            </a:r>
            <a:r>
              <a:rPr lang="en-US" sz="2400" dirty="0"/>
              <a:t> </a:t>
            </a:r>
            <a:r>
              <a:rPr lang="en-US" sz="2400" dirty="0" err="1"/>
              <a:t>các</a:t>
            </a:r>
            <a:r>
              <a:rPr lang="en-US" sz="2400" dirty="0"/>
              <a:t> </a:t>
            </a:r>
            <a:r>
              <a:rPr lang="en-US" sz="2400" dirty="0" err="1"/>
              <a:t>khung</a:t>
            </a:r>
            <a:r>
              <a:rPr lang="en-US" sz="2400" dirty="0"/>
              <a:t> </a:t>
            </a:r>
            <a:r>
              <a:rPr lang="en-US" sz="2400" dirty="0" err="1"/>
              <a:t>mô</a:t>
            </a:r>
            <a:r>
              <a:rPr lang="en-US" sz="2400" dirty="0"/>
              <a:t> </a:t>
            </a:r>
            <a:r>
              <a:rPr lang="en-US" sz="2400" dirty="0" err="1"/>
              <a:t>hình</a:t>
            </a:r>
            <a:r>
              <a:rPr lang="en-US" sz="2400" dirty="0"/>
              <a:t> </a:t>
            </a:r>
            <a:r>
              <a:rPr lang="en-US" sz="2400" dirty="0" err="1"/>
              <a:t>khác</a:t>
            </a:r>
            <a:r>
              <a:rPr lang="en-US" sz="2400" dirty="0"/>
              <a:t>, MAB – Malware </a:t>
            </a:r>
            <a:r>
              <a:rPr lang="en-US" sz="2400" dirty="0" err="1"/>
              <a:t>cải</a:t>
            </a:r>
            <a:r>
              <a:rPr lang="en-US" sz="2400" dirty="0"/>
              <a:t> </a:t>
            </a:r>
            <a:r>
              <a:rPr lang="en-US" sz="2400" dirty="0" err="1"/>
              <a:t>tiến</a:t>
            </a:r>
            <a:r>
              <a:rPr lang="en-US" sz="2400" dirty="0"/>
              <a:t> ở </a:t>
            </a:r>
            <a:r>
              <a:rPr lang="en-US" sz="2400" dirty="0" err="1"/>
              <a:t>ba</a:t>
            </a:r>
            <a:r>
              <a:rPr lang="en-US" sz="2400" dirty="0"/>
              <a:t> </a:t>
            </a:r>
            <a:r>
              <a:rPr lang="en-US" sz="2400" dirty="0" err="1"/>
              <a:t>điểm</a:t>
            </a:r>
            <a:r>
              <a:rPr lang="en-US" sz="2400" dirty="0"/>
              <a:t>:</a:t>
            </a:r>
            <a:br>
              <a:rPr lang="en-US" sz="2400" dirty="0"/>
            </a:br>
            <a:r>
              <a:rPr lang="en-US" sz="2400" dirty="0"/>
              <a:t>1) </a:t>
            </a:r>
            <a:r>
              <a:rPr lang="en-US" sz="2400" dirty="0" err="1"/>
              <a:t>Giới</a:t>
            </a:r>
            <a:r>
              <a:rPr lang="en-US" sz="2400" dirty="0"/>
              <a:t> </a:t>
            </a:r>
            <a:r>
              <a:rPr lang="en-US" sz="2400" dirty="0" err="1"/>
              <a:t>hạn</a:t>
            </a:r>
            <a:r>
              <a:rPr lang="en-US" sz="2400" dirty="0"/>
              <a:t> </a:t>
            </a:r>
            <a:r>
              <a:rPr lang="en-US" sz="2400" dirty="0" err="1"/>
              <a:t>không</a:t>
            </a:r>
            <a:r>
              <a:rPr lang="en-US" sz="2400" dirty="0"/>
              <a:t> </a:t>
            </a:r>
            <a:r>
              <a:rPr lang="en-US" sz="2400" dirty="0" err="1"/>
              <a:t>gian</a:t>
            </a:r>
            <a:r>
              <a:rPr lang="en-US" sz="2400" dirty="0"/>
              <a:t> </a:t>
            </a:r>
            <a:r>
              <a:rPr lang="en-US" sz="2400" dirty="0" err="1"/>
              <a:t>tìm</a:t>
            </a:r>
            <a:r>
              <a:rPr lang="en-US" sz="2400" dirty="0"/>
              <a:t> </a:t>
            </a:r>
            <a:r>
              <a:rPr lang="en-US" sz="2400" dirty="0" err="1"/>
              <a:t>kiếm</a:t>
            </a:r>
            <a:r>
              <a:rPr lang="en-US" sz="2400" dirty="0"/>
              <a:t> </a:t>
            </a:r>
            <a:r>
              <a:rPr lang="en-US" sz="2400" dirty="0" err="1"/>
              <a:t>bằng</a:t>
            </a:r>
            <a:r>
              <a:rPr lang="en-US" sz="2400" dirty="0"/>
              <a:t> </a:t>
            </a:r>
            <a:r>
              <a:rPr lang="en-US" sz="2400" dirty="0" err="1"/>
              <a:t>cách</a:t>
            </a:r>
            <a:r>
              <a:rPr lang="en-US" sz="2400" dirty="0"/>
              <a:t> </a:t>
            </a:r>
            <a:r>
              <a:rPr lang="en-US" sz="2400" dirty="0" err="1"/>
              <a:t>sử</a:t>
            </a:r>
            <a:r>
              <a:rPr lang="en-US" sz="2400" dirty="0"/>
              <a:t> </a:t>
            </a:r>
            <a:r>
              <a:rPr lang="en-US" sz="2400" dirty="0" err="1"/>
              <a:t>dụng</a:t>
            </a:r>
            <a:r>
              <a:rPr lang="en-US" sz="2400" dirty="0"/>
              <a:t> </a:t>
            </a:r>
            <a:r>
              <a:rPr lang="en-US" sz="2400" dirty="0" err="1"/>
              <a:t>quá</a:t>
            </a:r>
            <a:r>
              <a:rPr lang="en-US" sz="2400" dirty="0"/>
              <a:t> </a:t>
            </a:r>
            <a:r>
              <a:rPr lang="en-US" sz="2400" dirty="0" err="1"/>
              <a:t>trình</a:t>
            </a:r>
            <a:r>
              <a:rPr lang="en-US" sz="2400" dirty="0"/>
              <a:t> </a:t>
            </a:r>
            <a:r>
              <a:rPr lang="en-US" sz="2400" dirty="0" err="1"/>
              <a:t>sinh</a:t>
            </a:r>
            <a:r>
              <a:rPr lang="en-US" sz="2400" dirty="0"/>
              <a:t> </a:t>
            </a:r>
            <a:r>
              <a:rPr lang="en-US" sz="2400" dirty="0" err="1"/>
              <a:t>mẫu</a:t>
            </a:r>
            <a:r>
              <a:rPr lang="en-US" sz="2400" dirty="0"/>
              <a:t> </a:t>
            </a:r>
            <a:r>
              <a:rPr lang="en-US" sz="2400" dirty="0" err="1"/>
              <a:t>không</a:t>
            </a:r>
            <a:r>
              <a:rPr lang="en-US" sz="2400" dirty="0"/>
              <a:t> </a:t>
            </a:r>
            <a:r>
              <a:rPr lang="en-US" sz="2400" dirty="0" err="1"/>
              <a:t>trạng</a:t>
            </a:r>
            <a:r>
              <a:rPr lang="en-US" sz="2400" dirty="0"/>
              <a:t> </a:t>
            </a:r>
            <a:r>
              <a:rPr lang="en-US" sz="2400" dirty="0" err="1"/>
              <a:t>thái</a:t>
            </a:r>
            <a:r>
              <a:rPr lang="en-US" sz="2400" dirty="0"/>
              <a:t>.</a:t>
            </a:r>
            <a:br>
              <a:rPr lang="en-US" sz="2400" dirty="0"/>
            </a:br>
            <a:r>
              <a:rPr lang="en-US" sz="2400" dirty="0"/>
              <a:t>2) </a:t>
            </a:r>
            <a:r>
              <a:rPr lang="en-US" sz="2400" dirty="0" err="1"/>
              <a:t>Tái</a:t>
            </a:r>
            <a:r>
              <a:rPr lang="en-US" sz="2400" dirty="0"/>
              <a:t> </a:t>
            </a:r>
            <a:r>
              <a:rPr lang="en-US" sz="2400" dirty="0" err="1"/>
              <a:t>sử</a:t>
            </a:r>
            <a:r>
              <a:rPr lang="en-US" sz="2400" dirty="0"/>
              <a:t> </a:t>
            </a:r>
            <a:r>
              <a:rPr lang="en-US" sz="2400" dirty="0" err="1"/>
              <a:t>dụng</a:t>
            </a:r>
            <a:r>
              <a:rPr lang="en-US" sz="2400" dirty="0"/>
              <a:t> payloads.</a:t>
            </a:r>
            <a:br>
              <a:rPr lang="en-US" sz="2400" dirty="0"/>
            </a:br>
            <a:r>
              <a:rPr lang="en-US" sz="2400" dirty="0"/>
              <a:t>3) </a:t>
            </a:r>
            <a:r>
              <a:rPr lang="en-US" sz="2400" dirty="0" err="1"/>
              <a:t>Giảm</a:t>
            </a:r>
            <a:r>
              <a:rPr lang="en-US" sz="2400" dirty="0"/>
              <a:t> </a:t>
            </a:r>
            <a:r>
              <a:rPr lang="en-US" sz="2400" dirty="0" err="1"/>
              <a:t>thiểu</a:t>
            </a:r>
            <a:r>
              <a:rPr lang="en-US" sz="2400" dirty="0"/>
              <a:t> </a:t>
            </a:r>
            <a:r>
              <a:rPr lang="en-US" sz="2400" dirty="0" err="1"/>
              <a:t>tối</a:t>
            </a:r>
            <a:r>
              <a:rPr lang="en-US" sz="2400" dirty="0"/>
              <a:t> </a:t>
            </a:r>
            <a:r>
              <a:rPr lang="en-US" sz="2400" dirty="0" err="1"/>
              <a:t>đa</a:t>
            </a:r>
            <a:r>
              <a:rPr lang="en-US" sz="2400" dirty="0"/>
              <a:t> </a:t>
            </a:r>
            <a:r>
              <a:rPr lang="en-US" sz="2400" dirty="0" err="1"/>
              <a:t>sự</a:t>
            </a:r>
            <a:r>
              <a:rPr lang="en-US" sz="2400" dirty="0"/>
              <a:t> </a:t>
            </a:r>
            <a:r>
              <a:rPr lang="en-US" sz="2400" dirty="0" err="1"/>
              <a:t>biến</a:t>
            </a:r>
            <a:r>
              <a:rPr lang="en-US" sz="2400" dirty="0"/>
              <a:t> </a:t>
            </a:r>
            <a:r>
              <a:rPr lang="en-US" sz="2400" dirty="0" err="1"/>
              <a:t>đổi</a:t>
            </a:r>
            <a:r>
              <a:rPr lang="en-US" sz="2400" dirty="0"/>
              <a:t> </a:t>
            </a:r>
            <a:r>
              <a:rPr lang="en-US" sz="2400" dirty="0" err="1"/>
              <a:t>trên</a:t>
            </a:r>
            <a:r>
              <a:rPr lang="en-US" sz="2400" dirty="0"/>
              <a:t> </a:t>
            </a:r>
            <a:r>
              <a:rPr lang="en-US" sz="2400" dirty="0" err="1"/>
              <a:t>mỗi</a:t>
            </a:r>
            <a:r>
              <a:rPr lang="en-US" sz="2400" dirty="0"/>
              <a:t> </a:t>
            </a:r>
            <a:r>
              <a:rPr lang="en-US" sz="2400" dirty="0" err="1"/>
              <a:t>mẫu</a:t>
            </a:r>
            <a:r>
              <a:rPr lang="en-US" sz="2400" dirty="0"/>
              <a:t> </a:t>
            </a:r>
            <a:r>
              <a:rPr lang="en-US" sz="2400" dirty="0" err="1"/>
              <a:t>đối</a:t>
            </a:r>
            <a:r>
              <a:rPr lang="en-US" sz="2400" dirty="0"/>
              <a:t> </a:t>
            </a:r>
            <a:r>
              <a:rPr lang="en-US" sz="2400" dirty="0" err="1"/>
              <a:t>kháng</a:t>
            </a:r>
            <a:r>
              <a:rPr lang="en-US" sz="2400" dirty="0"/>
              <a:t>.</a:t>
            </a:r>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5</a:t>
            </a:fld>
            <a:endParaRPr lang="en-US"/>
          </a:p>
        </p:txBody>
      </p:sp>
      <p:grpSp>
        <p:nvGrpSpPr>
          <p:cNvPr id="164" name="Google Shape;698;p42">
            <a:extLst>
              <a:ext uri="{FF2B5EF4-FFF2-40B4-BE49-F238E27FC236}">
                <a16:creationId xmlns:a16="http://schemas.microsoft.com/office/drawing/2014/main" id="{F504DB2A-0BEC-C69C-04B8-0DC9E41EF29A}"/>
              </a:ext>
            </a:extLst>
          </p:cNvPr>
          <p:cNvGrpSpPr/>
          <p:nvPr/>
        </p:nvGrpSpPr>
        <p:grpSpPr>
          <a:xfrm>
            <a:off x="6727371" y="4831348"/>
            <a:ext cx="2083753" cy="1650614"/>
            <a:chOff x="5236091" y="917909"/>
            <a:chExt cx="3997422" cy="3478865"/>
          </a:xfrm>
        </p:grpSpPr>
        <p:sp>
          <p:nvSpPr>
            <p:cNvPr id="165" name="Google Shape;699;p42">
              <a:extLst>
                <a:ext uri="{FF2B5EF4-FFF2-40B4-BE49-F238E27FC236}">
                  <a16:creationId xmlns:a16="http://schemas.microsoft.com/office/drawing/2014/main" id="{7C5B8B5D-A45F-0EF9-C3A4-6FB71C6738D9}"/>
                </a:ext>
              </a:extLst>
            </p:cNvPr>
            <p:cNvSpPr/>
            <p:nvPr/>
          </p:nvSpPr>
          <p:spPr>
            <a:xfrm>
              <a:off x="7263297" y="1730656"/>
              <a:ext cx="919377" cy="1064266"/>
            </a:xfrm>
            <a:custGeom>
              <a:avLst/>
              <a:gdLst/>
              <a:ahLst/>
              <a:cxnLst/>
              <a:rect l="l" t="t" r="r" b="b"/>
              <a:pathLst>
                <a:path w="12786" h="14801" extrusionOk="0">
                  <a:moveTo>
                    <a:pt x="872" y="0"/>
                  </a:moveTo>
                  <a:cubicBezTo>
                    <a:pt x="398" y="0"/>
                    <a:pt x="1" y="382"/>
                    <a:pt x="1" y="871"/>
                  </a:cubicBezTo>
                  <a:lnTo>
                    <a:pt x="1" y="13945"/>
                  </a:lnTo>
                  <a:cubicBezTo>
                    <a:pt x="1" y="14419"/>
                    <a:pt x="398" y="14801"/>
                    <a:pt x="872" y="14801"/>
                  </a:cubicBezTo>
                  <a:lnTo>
                    <a:pt x="11915" y="14801"/>
                  </a:lnTo>
                  <a:cubicBezTo>
                    <a:pt x="12388" y="14801"/>
                    <a:pt x="12785" y="14419"/>
                    <a:pt x="12785" y="13945"/>
                  </a:cubicBezTo>
                  <a:lnTo>
                    <a:pt x="12785" y="871"/>
                  </a:lnTo>
                  <a:cubicBezTo>
                    <a:pt x="12785" y="382"/>
                    <a:pt x="12388" y="0"/>
                    <a:pt x="119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700;p42">
              <a:extLst>
                <a:ext uri="{FF2B5EF4-FFF2-40B4-BE49-F238E27FC236}">
                  <a16:creationId xmlns:a16="http://schemas.microsoft.com/office/drawing/2014/main" id="{1A46D69B-FD4B-36E3-94F2-6822E6D0BAE3}"/>
                </a:ext>
              </a:extLst>
            </p:cNvPr>
            <p:cNvGrpSpPr/>
            <p:nvPr/>
          </p:nvGrpSpPr>
          <p:grpSpPr>
            <a:xfrm>
              <a:off x="5236091" y="917909"/>
              <a:ext cx="1298359" cy="1442135"/>
              <a:chOff x="4539556" y="537904"/>
              <a:chExt cx="1993488" cy="2214241"/>
            </a:xfrm>
          </p:grpSpPr>
          <p:sp>
            <p:nvSpPr>
              <p:cNvPr id="212" name="Google Shape;701;p42">
                <a:extLst>
                  <a:ext uri="{FF2B5EF4-FFF2-40B4-BE49-F238E27FC236}">
                    <a16:creationId xmlns:a16="http://schemas.microsoft.com/office/drawing/2014/main" id="{B8E9D55B-9DDB-051C-823F-71095B51DA01}"/>
                  </a:ext>
                </a:extLst>
              </p:cNvPr>
              <p:cNvSpPr/>
              <p:nvPr/>
            </p:nvSpPr>
            <p:spPr>
              <a:xfrm>
                <a:off x="5356678" y="813586"/>
                <a:ext cx="1176366" cy="1938559"/>
              </a:xfrm>
              <a:custGeom>
                <a:avLst/>
                <a:gdLst/>
                <a:ahLst/>
                <a:cxnLst/>
                <a:rect l="l" t="t" r="r" b="b"/>
                <a:pathLst>
                  <a:path w="16360" h="26960" extrusionOk="0">
                    <a:moveTo>
                      <a:pt x="15886" y="26959"/>
                    </a:moveTo>
                    <a:lnTo>
                      <a:pt x="474" y="26959"/>
                    </a:lnTo>
                    <a:cubicBezTo>
                      <a:pt x="215" y="26959"/>
                      <a:pt x="1" y="26761"/>
                      <a:pt x="1" y="26501"/>
                    </a:cubicBezTo>
                    <a:lnTo>
                      <a:pt x="1" y="474"/>
                    </a:lnTo>
                    <a:cubicBezTo>
                      <a:pt x="1" y="214"/>
                      <a:pt x="215" y="0"/>
                      <a:pt x="474" y="0"/>
                    </a:cubicBezTo>
                    <a:lnTo>
                      <a:pt x="15886" y="0"/>
                    </a:lnTo>
                    <a:cubicBezTo>
                      <a:pt x="16146" y="0"/>
                      <a:pt x="16360" y="214"/>
                      <a:pt x="16360" y="474"/>
                    </a:cubicBezTo>
                    <a:lnTo>
                      <a:pt x="16360" y="26501"/>
                    </a:lnTo>
                    <a:cubicBezTo>
                      <a:pt x="16360" y="26761"/>
                      <a:pt x="16146" y="26959"/>
                      <a:pt x="15886" y="269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702;p42">
                <a:extLst>
                  <a:ext uri="{FF2B5EF4-FFF2-40B4-BE49-F238E27FC236}">
                    <a16:creationId xmlns:a16="http://schemas.microsoft.com/office/drawing/2014/main" id="{D20C52D3-7B94-CB0D-EF22-8B941A259A74}"/>
                  </a:ext>
                </a:extLst>
              </p:cNvPr>
              <p:cNvSpPr/>
              <p:nvPr/>
            </p:nvSpPr>
            <p:spPr>
              <a:xfrm>
                <a:off x="4884482" y="537904"/>
                <a:ext cx="1001709" cy="1247696"/>
              </a:xfrm>
              <a:custGeom>
                <a:avLst/>
                <a:gdLst/>
                <a:ahLst/>
                <a:cxnLst/>
                <a:rect l="l" t="t" r="r" b="b"/>
                <a:pathLst>
                  <a:path w="13931" h="17352" extrusionOk="0">
                    <a:moveTo>
                      <a:pt x="13411" y="17352"/>
                    </a:moveTo>
                    <a:lnTo>
                      <a:pt x="504" y="17352"/>
                    </a:lnTo>
                    <a:cubicBezTo>
                      <a:pt x="229" y="17352"/>
                      <a:pt x="0" y="17123"/>
                      <a:pt x="0" y="16848"/>
                    </a:cubicBezTo>
                    <a:lnTo>
                      <a:pt x="0" y="520"/>
                    </a:lnTo>
                    <a:cubicBezTo>
                      <a:pt x="0" y="230"/>
                      <a:pt x="229" y="0"/>
                      <a:pt x="504" y="0"/>
                    </a:cubicBezTo>
                    <a:lnTo>
                      <a:pt x="13411" y="0"/>
                    </a:lnTo>
                    <a:cubicBezTo>
                      <a:pt x="13701" y="0"/>
                      <a:pt x="13930" y="230"/>
                      <a:pt x="13930" y="520"/>
                    </a:cubicBezTo>
                    <a:lnTo>
                      <a:pt x="13930" y="16848"/>
                    </a:lnTo>
                    <a:cubicBezTo>
                      <a:pt x="13930" y="17123"/>
                      <a:pt x="13701" y="17352"/>
                      <a:pt x="13411" y="173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703;p42">
                <a:extLst>
                  <a:ext uri="{FF2B5EF4-FFF2-40B4-BE49-F238E27FC236}">
                    <a16:creationId xmlns:a16="http://schemas.microsoft.com/office/drawing/2014/main" id="{6451573D-D64F-2AA4-78C5-9EC13E098BC0}"/>
                  </a:ext>
                </a:extLst>
              </p:cNvPr>
              <p:cNvSpPr/>
              <p:nvPr/>
            </p:nvSpPr>
            <p:spPr>
              <a:xfrm>
                <a:off x="4726292" y="1635095"/>
                <a:ext cx="920456" cy="600838"/>
              </a:xfrm>
              <a:custGeom>
                <a:avLst/>
                <a:gdLst/>
                <a:ahLst/>
                <a:cxnLst/>
                <a:rect l="l" t="t" r="r" b="b"/>
                <a:pathLst>
                  <a:path w="12801" h="8356" extrusionOk="0">
                    <a:moveTo>
                      <a:pt x="352" y="0"/>
                    </a:moveTo>
                    <a:cubicBezTo>
                      <a:pt x="153" y="0"/>
                      <a:pt x="1" y="153"/>
                      <a:pt x="1" y="336"/>
                    </a:cubicBezTo>
                    <a:lnTo>
                      <a:pt x="1" y="8019"/>
                    </a:lnTo>
                    <a:cubicBezTo>
                      <a:pt x="1" y="8203"/>
                      <a:pt x="153" y="8355"/>
                      <a:pt x="352" y="8355"/>
                    </a:cubicBezTo>
                    <a:lnTo>
                      <a:pt x="12464" y="8355"/>
                    </a:lnTo>
                    <a:cubicBezTo>
                      <a:pt x="12648" y="8355"/>
                      <a:pt x="12800" y="8203"/>
                      <a:pt x="12800" y="8019"/>
                    </a:cubicBezTo>
                    <a:lnTo>
                      <a:pt x="12800" y="336"/>
                    </a:lnTo>
                    <a:cubicBezTo>
                      <a:pt x="12800" y="153"/>
                      <a:pt x="12648" y="0"/>
                      <a:pt x="12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04;p42">
                <a:extLst>
                  <a:ext uri="{FF2B5EF4-FFF2-40B4-BE49-F238E27FC236}">
                    <a16:creationId xmlns:a16="http://schemas.microsoft.com/office/drawing/2014/main" id="{BD2D2B1C-BE3A-CFFD-6FB1-04A843BBD1BD}"/>
                  </a:ext>
                </a:extLst>
              </p:cNvPr>
              <p:cNvSpPr/>
              <p:nvPr/>
            </p:nvSpPr>
            <p:spPr>
              <a:xfrm>
                <a:off x="4539556" y="633033"/>
                <a:ext cx="221971" cy="857180"/>
              </a:xfrm>
              <a:custGeom>
                <a:avLst/>
                <a:gdLst/>
                <a:ahLst/>
                <a:cxnLst/>
                <a:rect l="l" t="t" r="r" b="b"/>
                <a:pathLst>
                  <a:path w="3087" h="11921" extrusionOk="0">
                    <a:moveTo>
                      <a:pt x="2929" y="1"/>
                    </a:moveTo>
                    <a:cubicBezTo>
                      <a:pt x="2764" y="1"/>
                      <a:pt x="2615" y="21"/>
                      <a:pt x="2475" y="67"/>
                    </a:cubicBezTo>
                    <a:cubicBezTo>
                      <a:pt x="2292" y="128"/>
                      <a:pt x="2124" y="190"/>
                      <a:pt x="1987" y="251"/>
                    </a:cubicBezTo>
                    <a:cubicBezTo>
                      <a:pt x="1819" y="342"/>
                      <a:pt x="1681" y="434"/>
                      <a:pt x="1559" y="526"/>
                    </a:cubicBezTo>
                    <a:cubicBezTo>
                      <a:pt x="1223" y="862"/>
                      <a:pt x="994" y="1213"/>
                      <a:pt x="872" y="1610"/>
                    </a:cubicBezTo>
                    <a:cubicBezTo>
                      <a:pt x="749" y="2007"/>
                      <a:pt x="688" y="2404"/>
                      <a:pt x="688" y="2786"/>
                    </a:cubicBezTo>
                    <a:cubicBezTo>
                      <a:pt x="688" y="3168"/>
                      <a:pt x="704" y="3535"/>
                      <a:pt x="749" y="3871"/>
                    </a:cubicBezTo>
                    <a:cubicBezTo>
                      <a:pt x="810" y="4207"/>
                      <a:pt x="826" y="4482"/>
                      <a:pt x="826" y="4695"/>
                    </a:cubicBezTo>
                    <a:cubicBezTo>
                      <a:pt x="810" y="4863"/>
                      <a:pt x="765" y="5031"/>
                      <a:pt x="704" y="5169"/>
                    </a:cubicBezTo>
                    <a:cubicBezTo>
                      <a:pt x="658" y="5306"/>
                      <a:pt x="581" y="5429"/>
                      <a:pt x="474" y="5551"/>
                    </a:cubicBezTo>
                    <a:cubicBezTo>
                      <a:pt x="352" y="5673"/>
                      <a:pt x="199" y="5765"/>
                      <a:pt x="1" y="5841"/>
                    </a:cubicBezTo>
                    <a:cubicBezTo>
                      <a:pt x="16" y="5902"/>
                      <a:pt x="31" y="5948"/>
                      <a:pt x="47" y="6009"/>
                    </a:cubicBezTo>
                    <a:cubicBezTo>
                      <a:pt x="62" y="6055"/>
                      <a:pt x="77" y="6116"/>
                      <a:pt x="77" y="6162"/>
                    </a:cubicBezTo>
                    <a:cubicBezTo>
                      <a:pt x="93" y="6223"/>
                      <a:pt x="77" y="6284"/>
                      <a:pt x="62" y="6345"/>
                    </a:cubicBezTo>
                    <a:cubicBezTo>
                      <a:pt x="230" y="6406"/>
                      <a:pt x="352" y="6483"/>
                      <a:pt x="474" y="6574"/>
                    </a:cubicBezTo>
                    <a:cubicBezTo>
                      <a:pt x="581" y="6666"/>
                      <a:pt x="673" y="6757"/>
                      <a:pt x="734" y="6849"/>
                    </a:cubicBezTo>
                    <a:cubicBezTo>
                      <a:pt x="826" y="6956"/>
                      <a:pt x="887" y="7063"/>
                      <a:pt x="933" y="7185"/>
                    </a:cubicBezTo>
                    <a:cubicBezTo>
                      <a:pt x="1009" y="7384"/>
                      <a:pt x="1024" y="7582"/>
                      <a:pt x="978" y="7781"/>
                    </a:cubicBezTo>
                    <a:cubicBezTo>
                      <a:pt x="933" y="7995"/>
                      <a:pt x="887" y="8193"/>
                      <a:pt x="810" y="8407"/>
                    </a:cubicBezTo>
                    <a:cubicBezTo>
                      <a:pt x="749" y="8636"/>
                      <a:pt x="688" y="8865"/>
                      <a:pt x="627" y="9110"/>
                    </a:cubicBezTo>
                    <a:cubicBezTo>
                      <a:pt x="566" y="9369"/>
                      <a:pt x="566" y="9644"/>
                      <a:pt x="612" y="9934"/>
                    </a:cubicBezTo>
                    <a:cubicBezTo>
                      <a:pt x="658" y="10133"/>
                      <a:pt x="749" y="10347"/>
                      <a:pt x="902" y="10591"/>
                    </a:cubicBezTo>
                    <a:cubicBezTo>
                      <a:pt x="1040" y="10775"/>
                      <a:pt x="1223" y="10988"/>
                      <a:pt x="1467" y="11233"/>
                    </a:cubicBezTo>
                    <a:cubicBezTo>
                      <a:pt x="1712" y="11477"/>
                      <a:pt x="2063" y="11706"/>
                      <a:pt x="2506" y="11920"/>
                    </a:cubicBezTo>
                    <a:lnTo>
                      <a:pt x="2613" y="10607"/>
                    </a:lnTo>
                    <a:cubicBezTo>
                      <a:pt x="2491" y="10545"/>
                      <a:pt x="2384" y="10484"/>
                      <a:pt x="2292" y="10377"/>
                    </a:cubicBezTo>
                    <a:cubicBezTo>
                      <a:pt x="2216" y="10271"/>
                      <a:pt x="2155" y="10179"/>
                      <a:pt x="2109" y="10087"/>
                    </a:cubicBezTo>
                    <a:cubicBezTo>
                      <a:pt x="2048" y="9980"/>
                      <a:pt x="2002" y="9858"/>
                      <a:pt x="1971" y="9721"/>
                    </a:cubicBezTo>
                    <a:cubicBezTo>
                      <a:pt x="1925" y="9537"/>
                      <a:pt x="1925" y="9354"/>
                      <a:pt x="1971" y="9186"/>
                    </a:cubicBezTo>
                    <a:cubicBezTo>
                      <a:pt x="2002" y="9018"/>
                      <a:pt x="2063" y="8865"/>
                      <a:pt x="2124" y="8697"/>
                    </a:cubicBezTo>
                    <a:cubicBezTo>
                      <a:pt x="2185" y="8529"/>
                      <a:pt x="2231" y="8361"/>
                      <a:pt x="2277" y="8163"/>
                    </a:cubicBezTo>
                    <a:cubicBezTo>
                      <a:pt x="2323" y="7979"/>
                      <a:pt x="2323" y="7766"/>
                      <a:pt x="2292" y="7536"/>
                    </a:cubicBezTo>
                    <a:cubicBezTo>
                      <a:pt x="2246" y="7124"/>
                      <a:pt x="2139" y="6773"/>
                      <a:pt x="1971" y="6513"/>
                    </a:cubicBezTo>
                    <a:cubicBezTo>
                      <a:pt x="1803" y="6238"/>
                      <a:pt x="1666" y="6040"/>
                      <a:pt x="1528" y="5917"/>
                    </a:cubicBezTo>
                    <a:cubicBezTo>
                      <a:pt x="1605" y="5856"/>
                      <a:pt x="1696" y="5795"/>
                      <a:pt x="1773" y="5719"/>
                    </a:cubicBezTo>
                    <a:cubicBezTo>
                      <a:pt x="1864" y="5642"/>
                      <a:pt x="1925" y="5551"/>
                      <a:pt x="1971" y="5413"/>
                    </a:cubicBezTo>
                    <a:cubicBezTo>
                      <a:pt x="2048" y="5199"/>
                      <a:pt x="2078" y="4970"/>
                      <a:pt x="2063" y="4741"/>
                    </a:cubicBezTo>
                    <a:cubicBezTo>
                      <a:pt x="2032" y="4497"/>
                      <a:pt x="2002" y="4252"/>
                      <a:pt x="1971" y="4008"/>
                    </a:cubicBezTo>
                    <a:cubicBezTo>
                      <a:pt x="1925" y="3764"/>
                      <a:pt x="1895" y="3519"/>
                      <a:pt x="1864" y="3244"/>
                    </a:cubicBezTo>
                    <a:cubicBezTo>
                      <a:pt x="1849" y="2985"/>
                      <a:pt x="1864" y="2710"/>
                      <a:pt x="1956" y="2435"/>
                    </a:cubicBezTo>
                    <a:cubicBezTo>
                      <a:pt x="2017" y="2236"/>
                      <a:pt x="2109" y="2038"/>
                      <a:pt x="2200" y="1870"/>
                    </a:cubicBezTo>
                    <a:cubicBezTo>
                      <a:pt x="2292" y="1732"/>
                      <a:pt x="2399" y="1595"/>
                      <a:pt x="2521" y="1473"/>
                    </a:cubicBezTo>
                    <a:cubicBezTo>
                      <a:pt x="2643" y="1350"/>
                      <a:pt x="2781" y="1289"/>
                      <a:pt x="2964" y="1259"/>
                    </a:cubicBezTo>
                    <a:lnTo>
                      <a:pt x="3086" y="6"/>
                    </a:lnTo>
                    <a:cubicBezTo>
                      <a:pt x="3032" y="3"/>
                      <a:pt x="2980" y="1"/>
                      <a:pt x="2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05;p42">
                <a:extLst>
                  <a:ext uri="{FF2B5EF4-FFF2-40B4-BE49-F238E27FC236}">
                    <a16:creationId xmlns:a16="http://schemas.microsoft.com/office/drawing/2014/main" id="{1730F07A-55E0-F7A8-D8BB-E038939C84AE}"/>
                  </a:ext>
                </a:extLst>
              </p:cNvPr>
              <p:cNvSpPr/>
              <p:nvPr/>
            </p:nvSpPr>
            <p:spPr>
              <a:xfrm>
                <a:off x="5966284" y="633033"/>
                <a:ext cx="221899" cy="857180"/>
              </a:xfrm>
              <a:custGeom>
                <a:avLst/>
                <a:gdLst/>
                <a:ahLst/>
                <a:cxnLst/>
                <a:rect l="l" t="t" r="r" b="b"/>
                <a:pathLst>
                  <a:path w="3086" h="11921" extrusionOk="0">
                    <a:moveTo>
                      <a:pt x="157" y="1"/>
                    </a:moveTo>
                    <a:cubicBezTo>
                      <a:pt x="107" y="1"/>
                      <a:pt x="54" y="3"/>
                      <a:pt x="0" y="6"/>
                    </a:cubicBezTo>
                    <a:lnTo>
                      <a:pt x="122" y="1259"/>
                    </a:lnTo>
                    <a:cubicBezTo>
                      <a:pt x="306" y="1289"/>
                      <a:pt x="443" y="1350"/>
                      <a:pt x="565" y="1473"/>
                    </a:cubicBezTo>
                    <a:cubicBezTo>
                      <a:pt x="703" y="1595"/>
                      <a:pt x="794" y="1717"/>
                      <a:pt x="871" y="1870"/>
                    </a:cubicBezTo>
                    <a:cubicBezTo>
                      <a:pt x="978" y="2038"/>
                      <a:pt x="1069" y="2221"/>
                      <a:pt x="1130" y="2435"/>
                    </a:cubicBezTo>
                    <a:cubicBezTo>
                      <a:pt x="1207" y="2710"/>
                      <a:pt x="1237" y="2985"/>
                      <a:pt x="1222" y="3244"/>
                    </a:cubicBezTo>
                    <a:cubicBezTo>
                      <a:pt x="1192" y="3504"/>
                      <a:pt x="1161" y="3764"/>
                      <a:pt x="1115" y="4008"/>
                    </a:cubicBezTo>
                    <a:cubicBezTo>
                      <a:pt x="1085" y="4252"/>
                      <a:pt x="1054" y="4497"/>
                      <a:pt x="1024" y="4726"/>
                    </a:cubicBezTo>
                    <a:cubicBezTo>
                      <a:pt x="1008" y="4970"/>
                      <a:pt x="1039" y="5199"/>
                      <a:pt x="1115" y="5413"/>
                    </a:cubicBezTo>
                    <a:cubicBezTo>
                      <a:pt x="1161" y="5551"/>
                      <a:pt x="1222" y="5642"/>
                      <a:pt x="1298" y="5719"/>
                    </a:cubicBezTo>
                    <a:cubicBezTo>
                      <a:pt x="1390" y="5795"/>
                      <a:pt x="1466" y="5856"/>
                      <a:pt x="1558" y="5902"/>
                    </a:cubicBezTo>
                    <a:cubicBezTo>
                      <a:pt x="1421" y="6040"/>
                      <a:pt x="1268" y="6238"/>
                      <a:pt x="1115" y="6498"/>
                    </a:cubicBezTo>
                    <a:cubicBezTo>
                      <a:pt x="947" y="6773"/>
                      <a:pt x="840" y="7109"/>
                      <a:pt x="794" y="7536"/>
                    </a:cubicBezTo>
                    <a:cubicBezTo>
                      <a:pt x="764" y="7766"/>
                      <a:pt x="764" y="7979"/>
                      <a:pt x="810" y="8163"/>
                    </a:cubicBezTo>
                    <a:cubicBezTo>
                      <a:pt x="855" y="8346"/>
                      <a:pt x="901" y="8529"/>
                      <a:pt x="962" y="8697"/>
                    </a:cubicBezTo>
                    <a:cubicBezTo>
                      <a:pt x="1024" y="8850"/>
                      <a:pt x="1085" y="9018"/>
                      <a:pt x="1115" y="9186"/>
                    </a:cubicBezTo>
                    <a:cubicBezTo>
                      <a:pt x="1161" y="9354"/>
                      <a:pt x="1161" y="9537"/>
                      <a:pt x="1115" y="9721"/>
                    </a:cubicBezTo>
                    <a:cubicBezTo>
                      <a:pt x="1085" y="9858"/>
                      <a:pt x="1039" y="9965"/>
                      <a:pt x="978" y="10072"/>
                    </a:cubicBezTo>
                    <a:cubicBezTo>
                      <a:pt x="932" y="10179"/>
                      <a:pt x="871" y="10271"/>
                      <a:pt x="794" y="10377"/>
                    </a:cubicBezTo>
                    <a:cubicBezTo>
                      <a:pt x="703" y="10469"/>
                      <a:pt x="596" y="10545"/>
                      <a:pt x="474" y="10591"/>
                    </a:cubicBezTo>
                    <a:lnTo>
                      <a:pt x="581" y="11920"/>
                    </a:lnTo>
                    <a:cubicBezTo>
                      <a:pt x="1024" y="11706"/>
                      <a:pt x="1375" y="11477"/>
                      <a:pt x="1619" y="11233"/>
                    </a:cubicBezTo>
                    <a:cubicBezTo>
                      <a:pt x="1864" y="10988"/>
                      <a:pt x="2047" y="10775"/>
                      <a:pt x="2184" y="10576"/>
                    </a:cubicBezTo>
                    <a:cubicBezTo>
                      <a:pt x="2337" y="10347"/>
                      <a:pt x="2429" y="10133"/>
                      <a:pt x="2475" y="9934"/>
                    </a:cubicBezTo>
                    <a:cubicBezTo>
                      <a:pt x="2520" y="9629"/>
                      <a:pt x="2520" y="9354"/>
                      <a:pt x="2459" y="9110"/>
                    </a:cubicBezTo>
                    <a:cubicBezTo>
                      <a:pt x="2398" y="8865"/>
                      <a:pt x="2337" y="8621"/>
                      <a:pt x="2276" y="8407"/>
                    </a:cubicBezTo>
                    <a:cubicBezTo>
                      <a:pt x="2200" y="8193"/>
                      <a:pt x="2154" y="7979"/>
                      <a:pt x="2108" y="7781"/>
                    </a:cubicBezTo>
                    <a:cubicBezTo>
                      <a:pt x="2062" y="7582"/>
                      <a:pt x="2077" y="7384"/>
                      <a:pt x="2154" y="7185"/>
                    </a:cubicBezTo>
                    <a:cubicBezTo>
                      <a:pt x="2200" y="7063"/>
                      <a:pt x="2261" y="6956"/>
                      <a:pt x="2352" y="6849"/>
                    </a:cubicBezTo>
                    <a:cubicBezTo>
                      <a:pt x="2413" y="6757"/>
                      <a:pt x="2505" y="6666"/>
                      <a:pt x="2612" y="6574"/>
                    </a:cubicBezTo>
                    <a:cubicBezTo>
                      <a:pt x="2734" y="6483"/>
                      <a:pt x="2856" y="6406"/>
                      <a:pt x="3024" y="6345"/>
                    </a:cubicBezTo>
                    <a:cubicBezTo>
                      <a:pt x="2994" y="6284"/>
                      <a:pt x="2994" y="6223"/>
                      <a:pt x="3009" y="6162"/>
                    </a:cubicBezTo>
                    <a:cubicBezTo>
                      <a:pt x="3009" y="6116"/>
                      <a:pt x="3024" y="6055"/>
                      <a:pt x="3040" y="6009"/>
                    </a:cubicBezTo>
                    <a:cubicBezTo>
                      <a:pt x="3055" y="5948"/>
                      <a:pt x="3070" y="5887"/>
                      <a:pt x="3086" y="5841"/>
                    </a:cubicBezTo>
                    <a:cubicBezTo>
                      <a:pt x="2887" y="5765"/>
                      <a:pt x="2734" y="5673"/>
                      <a:pt x="2612" y="5551"/>
                    </a:cubicBezTo>
                    <a:cubicBezTo>
                      <a:pt x="2505" y="5429"/>
                      <a:pt x="2429" y="5306"/>
                      <a:pt x="2383" y="5169"/>
                    </a:cubicBezTo>
                    <a:cubicBezTo>
                      <a:pt x="2322" y="5031"/>
                      <a:pt x="2276" y="4863"/>
                      <a:pt x="2261" y="4695"/>
                    </a:cubicBezTo>
                    <a:cubicBezTo>
                      <a:pt x="2261" y="4482"/>
                      <a:pt x="2276" y="4207"/>
                      <a:pt x="2337" y="3871"/>
                    </a:cubicBezTo>
                    <a:cubicBezTo>
                      <a:pt x="2383" y="3519"/>
                      <a:pt x="2398" y="3168"/>
                      <a:pt x="2398" y="2771"/>
                    </a:cubicBezTo>
                    <a:cubicBezTo>
                      <a:pt x="2398" y="2389"/>
                      <a:pt x="2337" y="2007"/>
                      <a:pt x="2215" y="1610"/>
                    </a:cubicBezTo>
                    <a:cubicBezTo>
                      <a:pt x="2093" y="1213"/>
                      <a:pt x="1864" y="862"/>
                      <a:pt x="1528" y="526"/>
                    </a:cubicBezTo>
                    <a:cubicBezTo>
                      <a:pt x="1405" y="434"/>
                      <a:pt x="1268" y="342"/>
                      <a:pt x="1100" y="251"/>
                    </a:cubicBezTo>
                    <a:cubicBezTo>
                      <a:pt x="962" y="190"/>
                      <a:pt x="794" y="128"/>
                      <a:pt x="611" y="67"/>
                    </a:cubicBezTo>
                    <a:cubicBezTo>
                      <a:pt x="471" y="21"/>
                      <a:pt x="322"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706;p42">
                <a:extLst>
                  <a:ext uri="{FF2B5EF4-FFF2-40B4-BE49-F238E27FC236}">
                    <a16:creationId xmlns:a16="http://schemas.microsoft.com/office/drawing/2014/main" id="{4DB19BC6-D4EE-EF82-66C6-DE4DDE821CE9}"/>
                  </a:ext>
                </a:extLst>
              </p:cNvPr>
              <p:cNvSpPr/>
              <p:nvPr/>
            </p:nvSpPr>
            <p:spPr>
              <a:xfrm>
                <a:off x="5006360" y="877293"/>
                <a:ext cx="763415" cy="42855"/>
              </a:xfrm>
              <a:custGeom>
                <a:avLst/>
                <a:gdLst/>
                <a:ahLst/>
                <a:cxnLst/>
                <a:rect l="l" t="t" r="r" b="b"/>
                <a:pathLst>
                  <a:path w="10617" h="596" extrusionOk="0">
                    <a:moveTo>
                      <a:pt x="0" y="0"/>
                    </a:moveTo>
                    <a:lnTo>
                      <a:pt x="0" y="596"/>
                    </a:lnTo>
                    <a:lnTo>
                      <a:pt x="10616" y="596"/>
                    </a:lnTo>
                    <a:lnTo>
                      <a:pt x="10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707;p42">
                <a:extLst>
                  <a:ext uri="{FF2B5EF4-FFF2-40B4-BE49-F238E27FC236}">
                    <a16:creationId xmlns:a16="http://schemas.microsoft.com/office/drawing/2014/main" id="{2B953346-ED83-B848-D1AB-9AC725F12652}"/>
                  </a:ext>
                </a:extLst>
              </p:cNvPr>
              <p:cNvSpPr/>
              <p:nvPr/>
            </p:nvSpPr>
            <p:spPr>
              <a:xfrm>
                <a:off x="5006360" y="982705"/>
                <a:ext cx="763415" cy="41777"/>
              </a:xfrm>
              <a:custGeom>
                <a:avLst/>
                <a:gdLst/>
                <a:ahLst/>
                <a:cxnLst/>
                <a:rect l="l" t="t" r="r" b="b"/>
                <a:pathLst>
                  <a:path w="10617" h="581" extrusionOk="0">
                    <a:moveTo>
                      <a:pt x="0" y="0"/>
                    </a:moveTo>
                    <a:lnTo>
                      <a:pt x="0" y="581"/>
                    </a:lnTo>
                    <a:lnTo>
                      <a:pt x="10616" y="581"/>
                    </a:lnTo>
                    <a:lnTo>
                      <a:pt x="10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708;p42">
                <a:extLst>
                  <a:ext uri="{FF2B5EF4-FFF2-40B4-BE49-F238E27FC236}">
                    <a16:creationId xmlns:a16="http://schemas.microsoft.com/office/drawing/2014/main" id="{A3F0C8DF-EE85-1DFA-C9FF-F02589CCA225}"/>
                  </a:ext>
                </a:extLst>
              </p:cNvPr>
              <p:cNvSpPr/>
              <p:nvPr/>
            </p:nvSpPr>
            <p:spPr>
              <a:xfrm>
                <a:off x="5006360" y="1088117"/>
                <a:ext cx="763415" cy="41849"/>
              </a:xfrm>
              <a:custGeom>
                <a:avLst/>
                <a:gdLst/>
                <a:ahLst/>
                <a:cxnLst/>
                <a:rect l="l" t="t" r="r" b="b"/>
                <a:pathLst>
                  <a:path w="10617" h="582" extrusionOk="0">
                    <a:moveTo>
                      <a:pt x="0" y="1"/>
                    </a:moveTo>
                    <a:lnTo>
                      <a:pt x="0" y="581"/>
                    </a:lnTo>
                    <a:lnTo>
                      <a:pt x="10616" y="581"/>
                    </a:lnTo>
                    <a:lnTo>
                      <a:pt x="106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709;p42">
                <a:extLst>
                  <a:ext uri="{FF2B5EF4-FFF2-40B4-BE49-F238E27FC236}">
                    <a16:creationId xmlns:a16="http://schemas.microsoft.com/office/drawing/2014/main" id="{82CD64D1-78B6-8B29-2764-012732A69EBF}"/>
                  </a:ext>
                </a:extLst>
              </p:cNvPr>
              <p:cNvSpPr/>
              <p:nvPr/>
            </p:nvSpPr>
            <p:spPr>
              <a:xfrm>
                <a:off x="5006360" y="1192451"/>
                <a:ext cx="763415" cy="41849"/>
              </a:xfrm>
              <a:custGeom>
                <a:avLst/>
                <a:gdLst/>
                <a:ahLst/>
                <a:cxnLst/>
                <a:rect l="l" t="t" r="r" b="b"/>
                <a:pathLst>
                  <a:path w="10617" h="582" extrusionOk="0">
                    <a:moveTo>
                      <a:pt x="0" y="1"/>
                    </a:moveTo>
                    <a:lnTo>
                      <a:pt x="0" y="581"/>
                    </a:lnTo>
                    <a:lnTo>
                      <a:pt x="10616" y="581"/>
                    </a:lnTo>
                    <a:lnTo>
                      <a:pt x="106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710;p42">
                <a:extLst>
                  <a:ext uri="{FF2B5EF4-FFF2-40B4-BE49-F238E27FC236}">
                    <a16:creationId xmlns:a16="http://schemas.microsoft.com/office/drawing/2014/main" id="{881EE79C-3BA3-24D8-1375-3AD7E70F314A}"/>
                  </a:ext>
                </a:extLst>
              </p:cNvPr>
              <p:cNvSpPr/>
              <p:nvPr/>
            </p:nvSpPr>
            <p:spPr>
              <a:xfrm>
                <a:off x="5006360" y="1297935"/>
                <a:ext cx="763415" cy="41777"/>
              </a:xfrm>
              <a:custGeom>
                <a:avLst/>
                <a:gdLst/>
                <a:ahLst/>
                <a:cxnLst/>
                <a:rect l="l" t="t" r="r" b="b"/>
                <a:pathLst>
                  <a:path w="10617" h="581" extrusionOk="0">
                    <a:moveTo>
                      <a:pt x="0" y="0"/>
                    </a:moveTo>
                    <a:lnTo>
                      <a:pt x="0" y="581"/>
                    </a:lnTo>
                    <a:lnTo>
                      <a:pt x="10616" y="581"/>
                    </a:lnTo>
                    <a:lnTo>
                      <a:pt x="10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11;p42">
                <a:extLst>
                  <a:ext uri="{FF2B5EF4-FFF2-40B4-BE49-F238E27FC236}">
                    <a16:creationId xmlns:a16="http://schemas.microsoft.com/office/drawing/2014/main" id="{FC697CB9-FAD2-3AC3-6DB3-6831A22E66C4}"/>
                  </a:ext>
                </a:extLst>
              </p:cNvPr>
              <p:cNvSpPr/>
              <p:nvPr/>
            </p:nvSpPr>
            <p:spPr>
              <a:xfrm>
                <a:off x="4838319" y="1746044"/>
                <a:ext cx="707401" cy="43934"/>
              </a:xfrm>
              <a:custGeom>
                <a:avLst/>
                <a:gdLst/>
                <a:ahLst/>
                <a:cxnLst/>
                <a:rect l="l" t="t" r="r" b="b"/>
                <a:pathLst>
                  <a:path w="9838" h="611" extrusionOk="0">
                    <a:moveTo>
                      <a:pt x="1" y="0"/>
                    </a:moveTo>
                    <a:lnTo>
                      <a:pt x="1" y="611"/>
                    </a:lnTo>
                    <a:lnTo>
                      <a:pt x="9837" y="611"/>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712;p42">
                <a:extLst>
                  <a:ext uri="{FF2B5EF4-FFF2-40B4-BE49-F238E27FC236}">
                    <a16:creationId xmlns:a16="http://schemas.microsoft.com/office/drawing/2014/main" id="{A3163524-1693-B7C4-AE97-9968B91AE1DF}"/>
                  </a:ext>
                </a:extLst>
              </p:cNvPr>
              <p:cNvSpPr/>
              <p:nvPr/>
            </p:nvSpPr>
            <p:spPr>
              <a:xfrm>
                <a:off x="4838319" y="1860228"/>
                <a:ext cx="707401" cy="44006"/>
              </a:xfrm>
              <a:custGeom>
                <a:avLst/>
                <a:gdLst/>
                <a:ahLst/>
                <a:cxnLst/>
                <a:rect l="l" t="t" r="r" b="b"/>
                <a:pathLst>
                  <a:path w="9838" h="612" extrusionOk="0">
                    <a:moveTo>
                      <a:pt x="1" y="1"/>
                    </a:moveTo>
                    <a:lnTo>
                      <a:pt x="1" y="611"/>
                    </a:lnTo>
                    <a:lnTo>
                      <a:pt x="9837" y="611"/>
                    </a:lnTo>
                    <a:lnTo>
                      <a:pt x="9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13;p42">
                <a:extLst>
                  <a:ext uri="{FF2B5EF4-FFF2-40B4-BE49-F238E27FC236}">
                    <a16:creationId xmlns:a16="http://schemas.microsoft.com/office/drawing/2014/main" id="{0748E812-7033-1FB0-528C-9B09106C45B9}"/>
                  </a:ext>
                </a:extLst>
              </p:cNvPr>
              <p:cNvSpPr/>
              <p:nvPr/>
            </p:nvSpPr>
            <p:spPr>
              <a:xfrm>
                <a:off x="4838319" y="1974484"/>
                <a:ext cx="707401" cy="42855"/>
              </a:xfrm>
              <a:custGeom>
                <a:avLst/>
                <a:gdLst/>
                <a:ahLst/>
                <a:cxnLst/>
                <a:rect l="l" t="t" r="r" b="b"/>
                <a:pathLst>
                  <a:path w="9838" h="596" extrusionOk="0">
                    <a:moveTo>
                      <a:pt x="1" y="0"/>
                    </a:moveTo>
                    <a:lnTo>
                      <a:pt x="1" y="596"/>
                    </a:lnTo>
                    <a:lnTo>
                      <a:pt x="9837" y="596"/>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714;p42">
              <a:extLst>
                <a:ext uri="{FF2B5EF4-FFF2-40B4-BE49-F238E27FC236}">
                  <a16:creationId xmlns:a16="http://schemas.microsoft.com/office/drawing/2014/main" id="{563CAAEB-F6EB-6A1D-271C-EBD8FB6DC051}"/>
                </a:ext>
              </a:extLst>
            </p:cNvPr>
            <p:cNvSpPr/>
            <p:nvPr/>
          </p:nvSpPr>
          <p:spPr>
            <a:xfrm>
              <a:off x="7244674" y="1417749"/>
              <a:ext cx="124482" cy="181176"/>
            </a:xfrm>
            <a:custGeom>
              <a:avLst/>
              <a:gdLst/>
              <a:ahLst/>
              <a:cxnLst/>
              <a:rect l="l" t="t" r="r" b="b"/>
              <a:pathLst>
                <a:path w="3254" h="4736" extrusionOk="0">
                  <a:moveTo>
                    <a:pt x="3254" y="0"/>
                  </a:moveTo>
                  <a:lnTo>
                    <a:pt x="16" y="1848"/>
                  </a:lnTo>
                  <a:lnTo>
                    <a:pt x="0" y="2658"/>
                  </a:lnTo>
                  <a:lnTo>
                    <a:pt x="3254" y="4735"/>
                  </a:lnTo>
                  <a:lnTo>
                    <a:pt x="3254" y="3620"/>
                  </a:lnTo>
                  <a:lnTo>
                    <a:pt x="1161" y="2276"/>
                  </a:lnTo>
                  <a:lnTo>
                    <a:pt x="3254" y="1085"/>
                  </a:lnTo>
                  <a:lnTo>
                    <a:pt x="3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15;p42">
              <a:extLst>
                <a:ext uri="{FF2B5EF4-FFF2-40B4-BE49-F238E27FC236}">
                  <a16:creationId xmlns:a16="http://schemas.microsoft.com/office/drawing/2014/main" id="{E94AB748-13B5-C75D-8A5A-1E43F24139FF}"/>
                </a:ext>
              </a:extLst>
            </p:cNvPr>
            <p:cNvSpPr/>
            <p:nvPr/>
          </p:nvSpPr>
          <p:spPr>
            <a:xfrm>
              <a:off x="7541492" y="1417749"/>
              <a:ext cx="123908" cy="181176"/>
            </a:xfrm>
            <a:custGeom>
              <a:avLst/>
              <a:gdLst/>
              <a:ahLst/>
              <a:cxnLst/>
              <a:rect l="l" t="t" r="r" b="b"/>
              <a:pathLst>
                <a:path w="3239" h="4736" extrusionOk="0">
                  <a:moveTo>
                    <a:pt x="1" y="0"/>
                  </a:moveTo>
                  <a:lnTo>
                    <a:pt x="1" y="1085"/>
                  </a:lnTo>
                  <a:lnTo>
                    <a:pt x="2078" y="2276"/>
                  </a:lnTo>
                  <a:lnTo>
                    <a:pt x="1" y="3620"/>
                  </a:lnTo>
                  <a:lnTo>
                    <a:pt x="1" y="4735"/>
                  </a:lnTo>
                  <a:lnTo>
                    <a:pt x="3239" y="2658"/>
                  </a:lnTo>
                  <a:lnTo>
                    <a:pt x="3223" y="184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16;p42">
              <a:extLst>
                <a:ext uri="{FF2B5EF4-FFF2-40B4-BE49-F238E27FC236}">
                  <a16:creationId xmlns:a16="http://schemas.microsoft.com/office/drawing/2014/main" id="{8E680073-0570-0C59-56FA-FF7BE08C2CC3}"/>
                </a:ext>
              </a:extLst>
            </p:cNvPr>
            <p:cNvSpPr/>
            <p:nvPr/>
          </p:nvSpPr>
          <p:spPr>
            <a:xfrm>
              <a:off x="7396583" y="1411322"/>
              <a:ext cx="126241" cy="177082"/>
            </a:xfrm>
            <a:custGeom>
              <a:avLst/>
              <a:gdLst/>
              <a:ahLst/>
              <a:cxnLst/>
              <a:rect l="l" t="t" r="r" b="b"/>
              <a:pathLst>
                <a:path w="3300" h="4629" extrusionOk="0">
                  <a:moveTo>
                    <a:pt x="2322" y="0"/>
                  </a:moveTo>
                  <a:lnTo>
                    <a:pt x="1" y="4628"/>
                  </a:lnTo>
                  <a:lnTo>
                    <a:pt x="963" y="4628"/>
                  </a:lnTo>
                  <a:lnTo>
                    <a:pt x="3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17;p42">
              <a:extLst>
                <a:ext uri="{FF2B5EF4-FFF2-40B4-BE49-F238E27FC236}">
                  <a16:creationId xmlns:a16="http://schemas.microsoft.com/office/drawing/2014/main" id="{EE0BBC01-F1B3-9DB4-6829-6BBFF411A11F}"/>
                </a:ext>
              </a:extLst>
            </p:cNvPr>
            <p:cNvSpPr/>
            <p:nvPr/>
          </p:nvSpPr>
          <p:spPr>
            <a:xfrm>
              <a:off x="6731779" y="3442847"/>
              <a:ext cx="60472" cy="223049"/>
            </a:xfrm>
            <a:custGeom>
              <a:avLst/>
              <a:gdLst/>
              <a:ahLst/>
              <a:cxnLst/>
              <a:rect l="l" t="t" r="r" b="b"/>
              <a:pathLst>
                <a:path w="841" h="3102" extrusionOk="0">
                  <a:moveTo>
                    <a:pt x="0" y="1"/>
                  </a:moveTo>
                  <a:lnTo>
                    <a:pt x="0" y="3101"/>
                  </a:lnTo>
                  <a:cubicBezTo>
                    <a:pt x="275" y="3025"/>
                    <a:pt x="565" y="2979"/>
                    <a:pt x="840" y="2949"/>
                  </a:cubicBezTo>
                  <a:lnTo>
                    <a:pt x="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18;p42">
              <a:extLst>
                <a:ext uri="{FF2B5EF4-FFF2-40B4-BE49-F238E27FC236}">
                  <a16:creationId xmlns:a16="http://schemas.microsoft.com/office/drawing/2014/main" id="{BD300EA3-3B94-F386-6EDA-80C2EC102A68}"/>
                </a:ext>
              </a:extLst>
            </p:cNvPr>
            <p:cNvSpPr/>
            <p:nvPr/>
          </p:nvSpPr>
          <p:spPr>
            <a:xfrm>
              <a:off x="6658149" y="3036514"/>
              <a:ext cx="150569" cy="392170"/>
            </a:xfrm>
            <a:custGeom>
              <a:avLst/>
              <a:gdLst/>
              <a:ahLst/>
              <a:cxnLst/>
              <a:rect l="l" t="t" r="r" b="b"/>
              <a:pathLst>
                <a:path w="2094" h="5454" extrusionOk="0">
                  <a:moveTo>
                    <a:pt x="1" y="0"/>
                  </a:moveTo>
                  <a:lnTo>
                    <a:pt x="1" y="5453"/>
                  </a:lnTo>
                  <a:lnTo>
                    <a:pt x="2093" y="5453"/>
                  </a:lnTo>
                  <a:lnTo>
                    <a:pt x="2093" y="0"/>
                  </a:lnTo>
                  <a:close/>
                </a:path>
              </a:pathLst>
            </a:custGeom>
            <a:solidFill>
              <a:srgbClr val="431C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19;p42">
              <a:extLst>
                <a:ext uri="{FF2B5EF4-FFF2-40B4-BE49-F238E27FC236}">
                  <a16:creationId xmlns:a16="http://schemas.microsoft.com/office/drawing/2014/main" id="{2A04EEB4-3ECD-1ECE-6582-03C5748EAA11}"/>
                </a:ext>
              </a:extLst>
            </p:cNvPr>
            <p:cNvSpPr/>
            <p:nvPr/>
          </p:nvSpPr>
          <p:spPr>
            <a:xfrm>
              <a:off x="6363844" y="2711434"/>
              <a:ext cx="702943" cy="423952"/>
            </a:xfrm>
            <a:custGeom>
              <a:avLst/>
              <a:gdLst/>
              <a:ahLst/>
              <a:cxnLst/>
              <a:rect l="l" t="t" r="r" b="b"/>
              <a:pathLst>
                <a:path w="9776" h="5896" extrusionOk="0">
                  <a:moveTo>
                    <a:pt x="734" y="0"/>
                  </a:moveTo>
                  <a:cubicBezTo>
                    <a:pt x="336" y="0"/>
                    <a:pt x="0" y="336"/>
                    <a:pt x="0" y="733"/>
                  </a:cubicBezTo>
                  <a:lnTo>
                    <a:pt x="0" y="5163"/>
                  </a:lnTo>
                  <a:cubicBezTo>
                    <a:pt x="0" y="5575"/>
                    <a:pt x="336" y="5896"/>
                    <a:pt x="734" y="5896"/>
                  </a:cubicBezTo>
                  <a:lnTo>
                    <a:pt x="9043" y="5896"/>
                  </a:lnTo>
                  <a:cubicBezTo>
                    <a:pt x="9440" y="5896"/>
                    <a:pt x="9776" y="5575"/>
                    <a:pt x="9776" y="5163"/>
                  </a:cubicBezTo>
                  <a:lnTo>
                    <a:pt x="9776" y="733"/>
                  </a:lnTo>
                  <a:cubicBezTo>
                    <a:pt x="9776" y="336"/>
                    <a:pt x="9455" y="0"/>
                    <a:pt x="90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20;p42">
              <a:extLst>
                <a:ext uri="{FF2B5EF4-FFF2-40B4-BE49-F238E27FC236}">
                  <a16:creationId xmlns:a16="http://schemas.microsoft.com/office/drawing/2014/main" id="{7480B2EA-F714-058A-5433-331E1CF3B70B}"/>
                </a:ext>
              </a:extLst>
            </p:cNvPr>
            <p:cNvSpPr/>
            <p:nvPr/>
          </p:nvSpPr>
          <p:spPr>
            <a:xfrm>
              <a:off x="6370459" y="3375832"/>
              <a:ext cx="908304" cy="122023"/>
            </a:xfrm>
            <a:custGeom>
              <a:avLst/>
              <a:gdLst/>
              <a:ahLst/>
              <a:cxnLst/>
              <a:rect l="l" t="t" r="r" b="b"/>
              <a:pathLst>
                <a:path w="12632" h="1697" extrusionOk="0">
                  <a:moveTo>
                    <a:pt x="550" y="1"/>
                  </a:moveTo>
                  <a:cubicBezTo>
                    <a:pt x="244" y="1"/>
                    <a:pt x="0" y="245"/>
                    <a:pt x="0" y="535"/>
                  </a:cubicBezTo>
                  <a:lnTo>
                    <a:pt x="0" y="1146"/>
                  </a:lnTo>
                  <a:cubicBezTo>
                    <a:pt x="0" y="1452"/>
                    <a:pt x="244" y="1696"/>
                    <a:pt x="550" y="1696"/>
                  </a:cubicBezTo>
                  <a:lnTo>
                    <a:pt x="12097" y="1696"/>
                  </a:lnTo>
                  <a:cubicBezTo>
                    <a:pt x="12387" y="1696"/>
                    <a:pt x="12632" y="1452"/>
                    <a:pt x="12632" y="1146"/>
                  </a:cubicBezTo>
                  <a:lnTo>
                    <a:pt x="12632" y="535"/>
                  </a:lnTo>
                  <a:cubicBezTo>
                    <a:pt x="12632" y="245"/>
                    <a:pt x="12387" y="1"/>
                    <a:pt x="12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21;p42">
              <a:extLst>
                <a:ext uri="{FF2B5EF4-FFF2-40B4-BE49-F238E27FC236}">
                  <a16:creationId xmlns:a16="http://schemas.microsoft.com/office/drawing/2014/main" id="{CCA7B516-7F73-F3E9-EACF-432D669BD25C}"/>
                </a:ext>
              </a:extLst>
            </p:cNvPr>
            <p:cNvSpPr/>
            <p:nvPr/>
          </p:nvSpPr>
          <p:spPr>
            <a:xfrm>
              <a:off x="6348456" y="3655900"/>
              <a:ext cx="844668" cy="481692"/>
            </a:xfrm>
            <a:custGeom>
              <a:avLst/>
              <a:gdLst/>
              <a:ahLst/>
              <a:cxnLst/>
              <a:rect l="l" t="t" r="r" b="b"/>
              <a:pathLst>
                <a:path w="11747" h="6699" extrusionOk="0">
                  <a:moveTo>
                    <a:pt x="6171" y="1"/>
                  </a:moveTo>
                  <a:cubicBezTo>
                    <a:pt x="5896" y="16"/>
                    <a:pt x="5606" y="62"/>
                    <a:pt x="5331" y="138"/>
                  </a:cubicBezTo>
                  <a:lnTo>
                    <a:pt x="5331" y="4690"/>
                  </a:lnTo>
                  <a:lnTo>
                    <a:pt x="2842" y="4690"/>
                  </a:lnTo>
                  <a:cubicBezTo>
                    <a:pt x="1910" y="4690"/>
                    <a:pt x="1054" y="5102"/>
                    <a:pt x="474" y="5805"/>
                  </a:cubicBezTo>
                  <a:lnTo>
                    <a:pt x="92" y="6294"/>
                  </a:lnTo>
                  <a:cubicBezTo>
                    <a:pt x="1" y="6401"/>
                    <a:pt x="16" y="6553"/>
                    <a:pt x="123" y="6645"/>
                  </a:cubicBezTo>
                  <a:cubicBezTo>
                    <a:pt x="169" y="6676"/>
                    <a:pt x="230" y="6691"/>
                    <a:pt x="291" y="6691"/>
                  </a:cubicBezTo>
                  <a:cubicBezTo>
                    <a:pt x="352" y="6691"/>
                    <a:pt x="428" y="6660"/>
                    <a:pt x="474" y="6599"/>
                  </a:cubicBezTo>
                  <a:lnTo>
                    <a:pt x="871" y="6126"/>
                  </a:lnTo>
                  <a:cubicBezTo>
                    <a:pt x="1345" y="5530"/>
                    <a:pt x="2063" y="5179"/>
                    <a:pt x="2842" y="5179"/>
                  </a:cubicBezTo>
                  <a:lnTo>
                    <a:pt x="3132" y="5179"/>
                  </a:lnTo>
                  <a:cubicBezTo>
                    <a:pt x="2704" y="5469"/>
                    <a:pt x="2353" y="5851"/>
                    <a:pt x="2108" y="6340"/>
                  </a:cubicBezTo>
                  <a:cubicBezTo>
                    <a:pt x="2032" y="6462"/>
                    <a:pt x="2093" y="6599"/>
                    <a:pt x="2215" y="6660"/>
                  </a:cubicBezTo>
                  <a:cubicBezTo>
                    <a:pt x="2246" y="6691"/>
                    <a:pt x="2276" y="6691"/>
                    <a:pt x="2322" y="6691"/>
                  </a:cubicBezTo>
                  <a:cubicBezTo>
                    <a:pt x="2414" y="6691"/>
                    <a:pt x="2506" y="6645"/>
                    <a:pt x="2536" y="6553"/>
                  </a:cubicBezTo>
                  <a:cubicBezTo>
                    <a:pt x="2979" y="5713"/>
                    <a:pt x="3850" y="5179"/>
                    <a:pt x="4797" y="5179"/>
                  </a:cubicBezTo>
                  <a:lnTo>
                    <a:pt x="6935" y="5179"/>
                  </a:lnTo>
                  <a:cubicBezTo>
                    <a:pt x="7821" y="5179"/>
                    <a:pt x="8615" y="5622"/>
                    <a:pt x="9089" y="6355"/>
                  </a:cubicBezTo>
                  <a:lnTo>
                    <a:pt x="9226" y="6584"/>
                  </a:lnTo>
                  <a:cubicBezTo>
                    <a:pt x="9276" y="6654"/>
                    <a:pt x="9359" y="6691"/>
                    <a:pt x="9441" y="6691"/>
                  </a:cubicBezTo>
                  <a:cubicBezTo>
                    <a:pt x="9483" y="6691"/>
                    <a:pt x="9526" y="6681"/>
                    <a:pt x="9562" y="6660"/>
                  </a:cubicBezTo>
                  <a:cubicBezTo>
                    <a:pt x="9684" y="6584"/>
                    <a:pt x="9715" y="6431"/>
                    <a:pt x="9639" y="6309"/>
                  </a:cubicBezTo>
                  <a:lnTo>
                    <a:pt x="9501" y="6095"/>
                  </a:lnTo>
                  <a:cubicBezTo>
                    <a:pt x="9272" y="5729"/>
                    <a:pt x="8951" y="5423"/>
                    <a:pt x="8600" y="5179"/>
                  </a:cubicBezTo>
                  <a:lnTo>
                    <a:pt x="8799" y="5179"/>
                  </a:lnTo>
                  <a:cubicBezTo>
                    <a:pt x="9486" y="5179"/>
                    <a:pt x="10127" y="5454"/>
                    <a:pt x="10601" y="5927"/>
                  </a:cubicBezTo>
                  <a:lnTo>
                    <a:pt x="11303" y="6630"/>
                  </a:lnTo>
                  <a:cubicBezTo>
                    <a:pt x="11349" y="6676"/>
                    <a:pt x="11410" y="6699"/>
                    <a:pt x="11473" y="6699"/>
                  </a:cubicBezTo>
                  <a:cubicBezTo>
                    <a:pt x="11536" y="6699"/>
                    <a:pt x="11601" y="6676"/>
                    <a:pt x="11655" y="6630"/>
                  </a:cubicBezTo>
                  <a:cubicBezTo>
                    <a:pt x="11746" y="6523"/>
                    <a:pt x="11746" y="6370"/>
                    <a:pt x="11640" y="6278"/>
                  </a:cubicBezTo>
                  <a:lnTo>
                    <a:pt x="10952" y="5576"/>
                  </a:lnTo>
                  <a:cubicBezTo>
                    <a:pt x="10372" y="5011"/>
                    <a:pt x="9608" y="4690"/>
                    <a:pt x="8799" y="4690"/>
                  </a:cubicBezTo>
                  <a:lnTo>
                    <a:pt x="6171" y="4690"/>
                  </a:lnTo>
                  <a:lnTo>
                    <a:pt x="61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22;p42">
              <a:extLst>
                <a:ext uri="{FF2B5EF4-FFF2-40B4-BE49-F238E27FC236}">
                  <a16:creationId xmlns:a16="http://schemas.microsoft.com/office/drawing/2014/main" id="{58A3B079-FAAC-FA1A-F2EC-F6D26EC59907}"/>
                </a:ext>
              </a:extLst>
            </p:cNvPr>
            <p:cNvSpPr/>
            <p:nvPr/>
          </p:nvSpPr>
          <p:spPr>
            <a:xfrm>
              <a:off x="6315524" y="4096315"/>
              <a:ext cx="101098" cy="101098"/>
            </a:xfrm>
            <a:custGeom>
              <a:avLst/>
              <a:gdLst/>
              <a:ahLst/>
              <a:cxnLst/>
              <a:rect l="l" t="t" r="r" b="b"/>
              <a:pathLst>
                <a:path w="1406" h="1406" extrusionOk="0">
                  <a:moveTo>
                    <a:pt x="703" y="1"/>
                  </a:moveTo>
                  <a:cubicBezTo>
                    <a:pt x="306" y="1"/>
                    <a:pt x="0" y="306"/>
                    <a:pt x="0" y="703"/>
                  </a:cubicBezTo>
                  <a:cubicBezTo>
                    <a:pt x="0" y="1085"/>
                    <a:pt x="306" y="1406"/>
                    <a:pt x="703" y="1406"/>
                  </a:cubicBezTo>
                  <a:cubicBezTo>
                    <a:pt x="1085" y="1406"/>
                    <a:pt x="1406" y="1085"/>
                    <a:pt x="1406" y="703"/>
                  </a:cubicBezTo>
                  <a:cubicBezTo>
                    <a:pt x="1406" y="306"/>
                    <a:pt x="1085"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23;p42">
              <a:extLst>
                <a:ext uri="{FF2B5EF4-FFF2-40B4-BE49-F238E27FC236}">
                  <a16:creationId xmlns:a16="http://schemas.microsoft.com/office/drawing/2014/main" id="{6B48C2AE-D29B-9475-6EE1-DCDAC5078F9F}"/>
                </a:ext>
              </a:extLst>
            </p:cNvPr>
            <p:cNvSpPr/>
            <p:nvPr/>
          </p:nvSpPr>
          <p:spPr>
            <a:xfrm>
              <a:off x="6464870" y="4096315"/>
              <a:ext cx="101098" cy="101098"/>
            </a:xfrm>
            <a:custGeom>
              <a:avLst/>
              <a:gdLst/>
              <a:ahLst/>
              <a:cxnLst/>
              <a:rect l="l" t="t" r="r" b="b"/>
              <a:pathLst>
                <a:path w="1406" h="1406" extrusionOk="0">
                  <a:moveTo>
                    <a:pt x="703" y="1"/>
                  </a:moveTo>
                  <a:cubicBezTo>
                    <a:pt x="321" y="1"/>
                    <a:pt x="1" y="306"/>
                    <a:pt x="1" y="703"/>
                  </a:cubicBezTo>
                  <a:cubicBezTo>
                    <a:pt x="1" y="1085"/>
                    <a:pt x="321" y="1406"/>
                    <a:pt x="703" y="1406"/>
                  </a:cubicBezTo>
                  <a:cubicBezTo>
                    <a:pt x="1100" y="1406"/>
                    <a:pt x="1406" y="1085"/>
                    <a:pt x="1406" y="703"/>
                  </a:cubicBezTo>
                  <a:cubicBezTo>
                    <a:pt x="1406" y="306"/>
                    <a:pt x="1100"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24;p42">
              <a:extLst>
                <a:ext uri="{FF2B5EF4-FFF2-40B4-BE49-F238E27FC236}">
                  <a16:creationId xmlns:a16="http://schemas.microsoft.com/office/drawing/2014/main" id="{865CE734-ED33-8DF0-4E49-16102DF1DEAC}"/>
                </a:ext>
              </a:extLst>
            </p:cNvPr>
            <p:cNvSpPr/>
            <p:nvPr/>
          </p:nvSpPr>
          <p:spPr>
            <a:xfrm>
              <a:off x="6975607" y="4096315"/>
              <a:ext cx="101098" cy="101098"/>
            </a:xfrm>
            <a:custGeom>
              <a:avLst/>
              <a:gdLst/>
              <a:ahLst/>
              <a:cxnLst/>
              <a:rect l="l" t="t" r="r" b="b"/>
              <a:pathLst>
                <a:path w="1406" h="1406" extrusionOk="0">
                  <a:moveTo>
                    <a:pt x="703" y="1"/>
                  </a:moveTo>
                  <a:cubicBezTo>
                    <a:pt x="306" y="1"/>
                    <a:pt x="0" y="306"/>
                    <a:pt x="0" y="703"/>
                  </a:cubicBezTo>
                  <a:cubicBezTo>
                    <a:pt x="0" y="1085"/>
                    <a:pt x="306" y="1406"/>
                    <a:pt x="703" y="1406"/>
                  </a:cubicBezTo>
                  <a:cubicBezTo>
                    <a:pt x="1085" y="1406"/>
                    <a:pt x="1405" y="1085"/>
                    <a:pt x="1405" y="703"/>
                  </a:cubicBezTo>
                  <a:cubicBezTo>
                    <a:pt x="1405" y="306"/>
                    <a:pt x="1085"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25;p42">
              <a:extLst>
                <a:ext uri="{FF2B5EF4-FFF2-40B4-BE49-F238E27FC236}">
                  <a16:creationId xmlns:a16="http://schemas.microsoft.com/office/drawing/2014/main" id="{415FBE9D-3261-AF30-9A18-2043BF315A02}"/>
                </a:ext>
              </a:extLst>
            </p:cNvPr>
            <p:cNvSpPr/>
            <p:nvPr/>
          </p:nvSpPr>
          <p:spPr>
            <a:xfrm>
              <a:off x="7140340" y="4096315"/>
              <a:ext cx="101098" cy="101098"/>
            </a:xfrm>
            <a:custGeom>
              <a:avLst/>
              <a:gdLst/>
              <a:ahLst/>
              <a:cxnLst/>
              <a:rect l="l" t="t" r="r" b="b"/>
              <a:pathLst>
                <a:path w="1406" h="1406" extrusionOk="0">
                  <a:moveTo>
                    <a:pt x="703" y="1"/>
                  </a:moveTo>
                  <a:cubicBezTo>
                    <a:pt x="306" y="1"/>
                    <a:pt x="0" y="306"/>
                    <a:pt x="0" y="703"/>
                  </a:cubicBezTo>
                  <a:cubicBezTo>
                    <a:pt x="0" y="1085"/>
                    <a:pt x="306" y="1406"/>
                    <a:pt x="703" y="1406"/>
                  </a:cubicBezTo>
                  <a:cubicBezTo>
                    <a:pt x="1085" y="1406"/>
                    <a:pt x="1405" y="1085"/>
                    <a:pt x="1405" y="703"/>
                  </a:cubicBezTo>
                  <a:cubicBezTo>
                    <a:pt x="1405" y="306"/>
                    <a:pt x="1085"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26;p42">
              <a:extLst>
                <a:ext uri="{FF2B5EF4-FFF2-40B4-BE49-F238E27FC236}">
                  <a16:creationId xmlns:a16="http://schemas.microsoft.com/office/drawing/2014/main" id="{005BD64A-9992-B7CA-0A1D-13B552A3C72A}"/>
                </a:ext>
              </a:extLst>
            </p:cNvPr>
            <p:cNvSpPr/>
            <p:nvPr/>
          </p:nvSpPr>
          <p:spPr>
            <a:xfrm>
              <a:off x="6349535" y="1571100"/>
              <a:ext cx="902911" cy="1150624"/>
            </a:xfrm>
            <a:custGeom>
              <a:avLst/>
              <a:gdLst/>
              <a:ahLst/>
              <a:cxnLst/>
              <a:rect l="l" t="t" r="r" b="b"/>
              <a:pathLst>
                <a:path w="12557" h="16002" extrusionOk="0">
                  <a:moveTo>
                    <a:pt x="7734" y="0"/>
                  </a:moveTo>
                  <a:cubicBezTo>
                    <a:pt x="7560" y="0"/>
                    <a:pt x="7384" y="21"/>
                    <a:pt x="7210" y="66"/>
                  </a:cubicBezTo>
                  <a:cubicBezTo>
                    <a:pt x="6370" y="279"/>
                    <a:pt x="6370" y="799"/>
                    <a:pt x="5943" y="1058"/>
                  </a:cubicBezTo>
                  <a:cubicBezTo>
                    <a:pt x="5347" y="1410"/>
                    <a:pt x="3774" y="1058"/>
                    <a:pt x="3101" y="3120"/>
                  </a:cubicBezTo>
                  <a:cubicBezTo>
                    <a:pt x="2429" y="5198"/>
                    <a:pt x="3315" y="5396"/>
                    <a:pt x="3208" y="6710"/>
                  </a:cubicBezTo>
                  <a:cubicBezTo>
                    <a:pt x="3101" y="8023"/>
                    <a:pt x="260" y="7993"/>
                    <a:pt x="138" y="10437"/>
                  </a:cubicBezTo>
                  <a:cubicBezTo>
                    <a:pt x="1" y="12881"/>
                    <a:pt x="2246" y="12987"/>
                    <a:pt x="2414" y="14118"/>
                  </a:cubicBezTo>
                  <a:cubicBezTo>
                    <a:pt x="2549" y="15113"/>
                    <a:pt x="4163" y="16002"/>
                    <a:pt x="6539" y="16002"/>
                  </a:cubicBezTo>
                  <a:cubicBezTo>
                    <a:pt x="6861" y="16002"/>
                    <a:pt x="7198" y="15985"/>
                    <a:pt x="7546" y="15951"/>
                  </a:cubicBezTo>
                  <a:cubicBezTo>
                    <a:pt x="10479" y="15676"/>
                    <a:pt x="12556" y="14652"/>
                    <a:pt x="12434" y="13232"/>
                  </a:cubicBezTo>
                  <a:cubicBezTo>
                    <a:pt x="12297" y="11827"/>
                    <a:pt x="10418" y="10895"/>
                    <a:pt x="10418" y="9536"/>
                  </a:cubicBezTo>
                  <a:cubicBezTo>
                    <a:pt x="10418" y="8161"/>
                    <a:pt x="11197" y="7871"/>
                    <a:pt x="11120" y="6725"/>
                  </a:cubicBezTo>
                  <a:cubicBezTo>
                    <a:pt x="11029" y="5595"/>
                    <a:pt x="9501" y="5198"/>
                    <a:pt x="9456" y="4190"/>
                  </a:cubicBezTo>
                  <a:cubicBezTo>
                    <a:pt x="9394" y="3181"/>
                    <a:pt x="10204" y="2296"/>
                    <a:pt x="9776" y="1333"/>
                  </a:cubicBezTo>
                  <a:cubicBezTo>
                    <a:pt x="9761" y="1318"/>
                    <a:pt x="9761" y="1318"/>
                    <a:pt x="9761" y="1303"/>
                  </a:cubicBezTo>
                  <a:cubicBezTo>
                    <a:pt x="9393" y="504"/>
                    <a:pt x="8584" y="0"/>
                    <a:pt x="7734" y="0"/>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27;p42">
              <a:extLst>
                <a:ext uri="{FF2B5EF4-FFF2-40B4-BE49-F238E27FC236}">
                  <a16:creationId xmlns:a16="http://schemas.microsoft.com/office/drawing/2014/main" id="{66C1603C-D978-92F7-EFCC-59DBD407E3CF}"/>
                </a:ext>
              </a:extLst>
            </p:cNvPr>
            <p:cNvSpPr/>
            <p:nvPr/>
          </p:nvSpPr>
          <p:spPr>
            <a:xfrm>
              <a:off x="6680152" y="1751077"/>
              <a:ext cx="330619" cy="581496"/>
            </a:xfrm>
            <a:custGeom>
              <a:avLst/>
              <a:gdLst/>
              <a:ahLst/>
              <a:cxnLst/>
              <a:rect l="l" t="t" r="r" b="b"/>
              <a:pathLst>
                <a:path w="4598" h="8087" extrusionOk="0">
                  <a:moveTo>
                    <a:pt x="2689" y="0"/>
                  </a:moveTo>
                  <a:cubicBezTo>
                    <a:pt x="1310" y="0"/>
                    <a:pt x="635" y="906"/>
                    <a:pt x="810" y="1534"/>
                  </a:cubicBezTo>
                  <a:cubicBezTo>
                    <a:pt x="712" y="1499"/>
                    <a:pt x="629" y="1484"/>
                    <a:pt x="558" y="1484"/>
                  </a:cubicBezTo>
                  <a:cubicBezTo>
                    <a:pt x="1" y="1484"/>
                    <a:pt x="229" y="2435"/>
                    <a:pt x="229" y="2435"/>
                  </a:cubicBezTo>
                  <a:cubicBezTo>
                    <a:pt x="413" y="2817"/>
                    <a:pt x="642" y="2909"/>
                    <a:pt x="819" y="2909"/>
                  </a:cubicBezTo>
                  <a:cubicBezTo>
                    <a:pt x="981" y="2909"/>
                    <a:pt x="1100" y="2832"/>
                    <a:pt x="1100" y="2832"/>
                  </a:cubicBezTo>
                  <a:lnTo>
                    <a:pt x="1253" y="3474"/>
                  </a:lnTo>
                  <a:cubicBezTo>
                    <a:pt x="1451" y="4543"/>
                    <a:pt x="1497" y="5429"/>
                    <a:pt x="1100" y="5658"/>
                  </a:cubicBezTo>
                  <a:lnTo>
                    <a:pt x="581" y="6162"/>
                  </a:lnTo>
                  <a:lnTo>
                    <a:pt x="2460" y="8086"/>
                  </a:lnTo>
                  <a:lnTo>
                    <a:pt x="4598" y="6131"/>
                  </a:lnTo>
                  <a:cubicBezTo>
                    <a:pt x="4598" y="6131"/>
                    <a:pt x="3025" y="5765"/>
                    <a:pt x="2872" y="4482"/>
                  </a:cubicBezTo>
                  <a:lnTo>
                    <a:pt x="2872" y="4482"/>
                  </a:lnTo>
                  <a:cubicBezTo>
                    <a:pt x="2975" y="4505"/>
                    <a:pt x="3070" y="4516"/>
                    <a:pt x="3157" y="4516"/>
                  </a:cubicBezTo>
                  <a:cubicBezTo>
                    <a:pt x="3989" y="4516"/>
                    <a:pt x="4130" y="3499"/>
                    <a:pt x="4033" y="2145"/>
                  </a:cubicBezTo>
                  <a:cubicBezTo>
                    <a:pt x="4033" y="2145"/>
                    <a:pt x="4384" y="83"/>
                    <a:pt x="2887" y="6"/>
                  </a:cubicBezTo>
                  <a:cubicBezTo>
                    <a:pt x="2819" y="2"/>
                    <a:pt x="2753" y="0"/>
                    <a:pt x="2689" y="0"/>
                  </a:cubicBezTo>
                  <a:close/>
                </a:path>
              </a:pathLst>
            </a:custGeom>
            <a:solidFill>
              <a:srgbClr val="EBD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28;p42">
              <a:extLst>
                <a:ext uri="{FF2B5EF4-FFF2-40B4-BE49-F238E27FC236}">
                  <a16:creationId xmlns:a16="http://schemas.microsoft.com/office/drawing/2014/main" id="{1B7FEC2F-3335-9746-5B07-F9466D425099}"/>
                </a:ext>
              </a:extLst>
            </p:cNvPr>
            <p:cNvSpPr/>
            <p:nvPr/>
          </p:nvSpPr>
          <p:spPr>
            <a:xfrm>
              <a:off x="6314446" y="2172150"/>
              <a:ext cx="1136746" cy="727103"/>
            </a:xfrm>
            <a:custGeom>
              <a:avLst/>
              <a:gdLst/>
              <a:ahLst/>
              <a:cxnLst/>
              <a:rect l="l" t="t" r="r" b="b"/>
              <a:pathLst>
                <a:path w="15809" h="10112" extrusionOk="0">
                  <a:moveTo>
                    <a:pt x="4048" y="5316"/>
                  </a:moveTo>
                  <a:cubicBezTo>
                    <a:pt x="4048" y="5316"/>
                    <a:pt x="4292" y="6202"/>
                    <a:pt x="4353" y="7576"/>
                  </a:cubicBezTo>
                  <a:cubicBezTo>
                    <a:pt x="3498" y="7057"/>
                    <a:pt x="3467" y="6843"/>
                    <a:pt x="3467" y="6843"/>
                  </a:cubicBezTo>
                  <a:lnTo>
                    <a:pt x="4048" y="5316"/>
                  </a:lnTo>
                  <a:close/>
                  <a:moveTo>
                    <a:pt x="12739" y="6003"/>
                  </a:moveTo>
                  <a:cubicBezTo>
                    <a:pt x="13090" y="6813"/>
                    <a:pt x="13228" y="7347"/>
                    <a:pt x="13228" y="7347"/>
                  </a:cubicBezTo>
                  <a:lnTo>
                    <a:pt x="11593" y="9089"/>
                  </a:lnTo>
                  <a:lnTo>
                    <a:pt x="11685" y="7424"/>
                  </a:lnTo>
                  <a:cubicBezTo>
                    <a:pt x="11685" y="7424"/>
                    <a:pt x="12678" y="6981"/>
                    <a:pt x="12739" y="6003"/>
                  </a:cubicBezTo>
                  <a:close/>
                  <a:moveTo>
                    <a:pt x="9226" y="0"/>
                  </a:moveTo>
                  <a:lnTo>
                    <a:pt x="7988" y="2001"/>
                  </a:lnTo>
                  <a:lnTo>
                    <a:pt x="5667" y="199"/>
                  </a:lnTo>
                  <a:cubicBezTo>
                    <a:pt x="5667" y="199"/>
                    <a:pt x="3926" y="1207"/>
                    <a:pt x="3223" y="1635"/>
                  </a:cubicBezTo>
                  <a:cubicBezTo>
                    <a:pt x="2505" y="2062"/>
                    <a:pt x="0" y="6141"/>
                    <a:pt x="550" y="7531"/>
                  </a:cubicBezTo>
                  <a:cubicBezTo>
                    <a:pt x="1085" y="8905"/>
                    <a:pt x="4032" y="10112"/>
                    <a:pt x="4032" y="10112"/>
                  </a:cubicBezTo>
                  <a:lnTo>
                    <a:pt x="13564" y="10112"/>
                  </a:lnTo>
                  <a:cubicBezTo>
                    <a:pt x="14388" y="9302"/>
                    <a:pt x="15809" y="8310"/>
                    <a:pt x="15763" y="7531"/>
                  </a:cubicBezTo>
                  <a:cubicBezTo>
                    <a:pt x="15717" y="6752"/>
                    <a:pt x="13243" y="2444"/>
                    <a:pt x="13243" y="2444"/>
                  </a:cubicBezTo>
                  <a:cubicBezTo>
                    <a:pt x="13243" y="2444"/>
                    <a:pt x="12647" y="1513"/>
                    <a:pt x="12311" y="1207"/>
                  </a:cubicBezTo>
                  <a:cubicBezTo>
                    <a:pt x="11990" y="902"/>
                    <a:pt x="9226" y="0"/>
                    <a:pt x="92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29;p42">
              <a:extLst>
                <a:ext uri="{FF2B5EF4-FFF2-40B4-BE49-F238E27FC236}">
                  <a16:creationId xmlns:a16="http://schemas.microsoft.com/office/drawing/2014/main" id="{1322D137-A25D-CE5B-577F-9B335CB079F6}"/>
                </a:ext>
              </a:extLst>
            </p:cNvPr>
            <p:cNvSpPr/>
            <p:nvPr/>
          </p:nvSpPr>
          <p:spPr>
            <a:xfrm>
              <a:off x="7037085" y="2466455"/>
              <a:ext cx="83554" cy="23153"/>
            </a:xfrm>
            <a:custGeom>
              <a:avLst/>
              <a:gdLst/>
              <a:ahLst/>
              <a:cxnLst/>
              <a:rect l="l" t="t" r="r" b="b"/>
              <a:pathLst>
                <a:path w="1162" h="322" extrusionOk="0">
                  <a:moveTo>
                    <a:pt x="0" y="1"/>
                  </a:moveTo>
                  <a:lnTo>
                    <a:pt x="0" y="322"/>
                  </a:lnTo>
                  <a:lnTo>
                    <a:pt x="1161" y="322"/>
                  </a:lnTo>
                  <a:lnTo>
                    <a:pt x="1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30;p42">
              <a:extLst>
                <a:ext uri="{FF2B5EF4-FFF2-40B4-BE49-F238E27FC236}">
                  <a16:creationId xmlns:a16="http://schemas.microsoft.com/office/drawing/2014/main" id="{F08F2F3A-9159-5AD0-B7D7-D6BB3DDB8824}"/>
                </a:ext>
              </a:extLst>
            </p:cNvPr>
            <p:cNvSpPr/>
            <p:nvPr/>
          </p:nvSpPr>
          <p:spPr>
            <a:xfrm>
              <a:off x="6786642" y="3035364"/>
              <a:ext cx="741484" cy="1084112"/>
            </a:xfrm>
            <a:custGeom>
              <a:avLst/>
              <a:gdLst/>
              <a:ahLst/>
              <a:cxnLst/>
              <a:rect l="l" t="t" r="r" b="b"/>
              <a:pathLst>
                <a:path w="10312" h="15077" extrusionOk="0">
                  <a:moveTo>
                    <a:pt x="5714" y="1"/>
                  </a:moveTo>
                  <a:lnTo>
                    <a:pt x="1" y="31"/>
                  </a:lnTo>
                  <a:lnTo>
                    <a:pt x="1269" y="3270"/>
                  </a:lnTo>
                  <a:lnTo>
                    <a:pt x="5805" y="5118"/>
                  </a:lnTo>
                  <a:lnTo>
                    <a:pt x="8066" y="15077"/>
                  </a:lnTo>
                  <a:lnTo>
                    <a:pt x="10311" y="15077"/>
                  </a:lnTo>
                  <a:lnTo>
                    <a:pt x="9471" y="4675"/>
                  </a:lnTo>
                  <a:cubicBezTo>
                    <a:pt x="9471" y="4675"/>
                    <a:pt x="9761" y="4110"/>
                    <a:pt x="9334" y="3239"/>
                  </a:cubicBezTo>
                  <a:cubicBezTo>
                    <a:pt x="8906" y="2353"/>
                    <a:pt x="6386" y="1085"/>
                    <a:pt x="6386" y="1085"/>
                  </a:cubicBezTo>
                  <a:lnTo>
                    <a:pt x="5714" y="1"/>
                  </a:lnTo>
                  <a:close/>
                </a:path>
              </a:pathLst>
            </a:custGeom>
            <a:solidFill>
              <a:srgbClr val="FFC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31;p42">
              <a:extLst>
                <a:ext uri="{FF2B5EF4-FFF2-40B4-BE49-F238E27FC236}">
                  <a16:creationId xmlns:a16="http://schemas.microsoft.com/office/drawing/2014/main" id="{C0128508-4513-C526-740A-5F71EDB1078E}"/>
                </a:ext>
              </a:extLst>
            </p:cNvPr>
            <p:cNvSpPr/>
            <p:nvPr/>
          </p:nvSpPr>
          <p:spPr>
            <a:xfrm>
              <a:off x="6423165" y="3033207"/>
              <a:ext cx="800734" cy="1085190"/>
            </a:xfrm>
            <a:custGeom>
              <a:avLst/>
              <a:gdLst/>
              <a:ahLst/>
              <a:cxnLst/>
              <a:rect l="l" t="t" r="r" b="b"/>
              <a:pathLst>
                <a:path w="11136" h="15092" extrusionOk="0">
                  <a:moveTo>
                    <a:pt x="6522" y="0"/>
                  </a:moveTo>
                  <a:lnTo>
                    <a:pt x="1619" y="229"/>
                  </a:lnTo>
                  <a:cubicBezTo>
                    <a:pt x="1619" y="229"/>
                    <a:pt x="0" y="2459"/>
                    <a:pt x="1757" y="3926"/>
                  </a:cubicBezTo>
                  <a:cubicBezTo>
                    <a:pt x="3513" y="5407"/>
                    <a:pt x="7210" y="5423"/>
                    <a:pt x="7210" y="5423"/>
                  </a:cubicBezTo>
                  <a:cubicBezTo>
                    <a:pt x="7164" y="8111"/>
                    <a:pt x="8600" y="11609"/>
                    <a:pt x="9058" y="15091"/>
                  </a:cubicBezTo>
                  <a:lnTo>
                    <a:pt x="11135" y="15091"/>
                  </a:lnTo>
                  <a:cubicBezTo>
                    <a:pt x="11135" y="15091"/>
                    <a:pt x="10937" y="6965"/>
                    <a:pt x="10860" y="5148"/>
                  </a:cubicBezTo>
                  <a:cubicBezTo>
                    <a:pt x="10784" y="3330"/>
                    <a:pt x="7500" y="1482"/>
                    <a:pt x="7500" y="1482"/>
                  </a:cubicBezTo>
                  <a:lnTo>
                    <a:pt x="6522" y="0"/>
                  </a:lnTo>
                  <a:close/>
                </a:path>
              </a:pathLst>
            </a:custGeom>
            <a:solidFill>
              <a:srgbClr val="FFD5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32;p42">
              <a:extLst>
                <a:ext uri="{FF2B5EF4-FFF2-40B4-BE49-F238E27FC236}">
                  <a16:creationId xmlns:a16="http://schemas.microsoft.com/office/drawing/2014/main" id="{5225D159-3091-7D0F-871E-8F2100146645}"/>
                </a:ext>
              </a:extLst>
            </p:cNvPr>
            <p:cNvSpPr/>
            <p:nvPr/>
          </p:nvSpPr>
          <p:spPr>
            <a:xfrm>
              <a:off x="6815260" y="3002432"/>
              <a:ext cx="416330" cy="207662"/>
            </a:xfrm>
            <a:custGeom>
              <a:avLst/>
              <a:gdLst/>
              <a:ahLst/>
              <a:cxnLst/>
              <a:rect l="l" t="t" r="r" b="b"/>
              <a:pathLst>
                <a:path w="5790" h="2888" extrusionOk="0">
                  <a:moveTo>
                    <a:pt x="0" y="1"/>
                  </a:moveTo>
                  <a:lnTo>
                    <a:pt x="871" y="2200"/>
                  </a:lnTo>
                  <a:lnTo>
                    <a:pt x="2887" y="2887"/>
                  </a:lnTo>
                  <a:cubicBezTo>
                    <a:pt x="2887" y="2887"/>
                    <a:pt x="3666" y="2017"/>
                    <a:pt x="5789" y="1559"/>
                  </a:cubicBezTo>
                  <a:cubicBezTo>
                    <a:pt x="5728" y="459"/>
                    <a:pt x="4949" y="77"/>
                    <a:pt x="4949" y="77"/>
                  </a:cubicBezTo>
                  <a:lnTo>
                    <a:pt x="0" y="1"/>
                  </a:lnTo>
                  <a:close/>
                </a:path>
              </a:pathLst>
            </a:custGeom>
            <a:solidFill>
              <a:srgbClr val="FFD5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33;p42">
              <a:extLst>
                <a:ext uri="{FF2B5EF4-FFF2-40B4-BE49-F238E27FC236}">
                  <a16:creationId xmlns:a16="http://schemas.microsoft.com/office/drawing/2014/main" id="{0F394C6D-49BA-894B-D982-E7AC520E1EB7}"/>
                </a:ext>
              </a:extLst>
            </p:cNvPr>
            <p:cNvSpPr/>
            <p:nvPr/>
          </p:nvSpPr>
          <p:spPr>
            <a:xfrm>
              <a:off x="6473642" y="3003510"/>
              <a:ext cx="865520" cy="228514"/>
            </a:xfrm>
            <a:custGeom>
              <a:avLst/>
              <a:gdLst/>
              <a:ahLst/>
              <a:cxnLst/>
              <a:rect l="l" t="t" r="r" b="b"/>
              <a:pathLst>
                <a:path w="12037" h="3178" extrusionOk="0">
                  <a:moveTo>
                    <a:pt x="4766" y="1"/>
                  </a:moveTo>
                  <a:lnTo>
                    <a:pt x="4950" y="474"/>
                  </a:lnTo>
                  <a:lnTo>
                    <a:pt x="4430" y="490"/>
                  </a:lnTo>
                  <a:lnTo>
                    <a:pt x="4369" y="490"/>
                  </a:lnTo>
                  <a:lnTo>
                    <a:pt x="917" y="658"/>
                  </a:lnTo>
                  <a:cubicBezTo>
                    <a:pt x="917" y="658"/>
                    <a:pt x="1" y="1925"/>
                    <a:pt x="306" y="3178"/>
                  </a:cubicBezTo>
                  <a:cubicBezTo>
                    <a:pt x="1452" y="2628"/>
                    <a:pt x="3728" y="1849"/>
                    <a:pt x="7317" y="1849"/>
                  </a:cubicBezTo>
                  <a:cubicBezTo>
                    <a:pt x="9685" y="1849"/>
                    <a:pt x="11136" y="2048"/>
                    <a:pt x="12037" y="2262"/>
                  </a:cubicBezTo>
                  <a:cubicBezTo>
                    <a:pt x="11365" y="1849"/>
                    <a:pt x="10754" y="1544"/>
                    <a:pt x="10754" y="1544"/>
                  </a:cubicBezTo>
                  <a:lnTo>
                    <a:pt x="10479" y="1116"/>
                  </a:lnTo>
                  <a:cubicBezTo>
                    <a:pt x="10280" y="352"/>
                    <a:pt x="9715" y="77"/>
                    <a:pt x="9715" y="77"/>
                  </a:cubicBezTo>
                  <a:lnTo>
                    <a:pt x="4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34;p42">
              <a:extLst>
                <a:ext uri="{FF2B5EF4-FFF2-40B4-BE49-F238E27FC236}">
                  <a16:creationId xmlns:a16="http://schemas.microsoft.com/office/drawing/2014/main" id="{E046F823-2527-E457-0B5B-851E0FBD1658}"/>
                </a:ext>
              </a:extLst>
            </p:cNvPr>
            <p:cNvSpPr/>
            <p:nvPr/>
          </p:nvSpPr>
          <p:spPr>
            <a:xfrm>
              <a:off x="7086484" y="4102931"/>
              <a:ext cx="248288" cy="128566"/>
            </a:xfrm>
            <a:custGeom>
              <a:avLst/>
              <a:gdLst/>
              <a:ahLst/>
              <a:cxnLst/>
              <a:rect l="l" t="t" r="r" b="b"/>
              <a:pathLst>
                <a:path w="3453" h="1788" extrusionOk="0">
                  <a:moveTo>
                    <a:pt x="1650" y="0"/>
                  </a:moveTo>
                  <a:lnTo>
                    <a:pt x="215" y="92"/>
                  </a:lnTo>
                  <a:lnTo>
                    <a:pt x="291" y="718"/>
                  </a:lnTo>
                  <a:cubicBezTo>
                    <a:pt x="291" y="718"/>
                    <a:pt x="1" y="1543"/>
                    <a:pt x="260" y="1787"/>
                  </a:cubicBezTo>
                  <a:lnTo>
                    <a:pt x="3453" y="1787"/>
                  </a:lnTo>
                  <a:cubicBezTo>
                    <a:pt x="3453" y="1787"/>
                    <a:pt x="3422" y="871"/>
                    <a:pt x="2323" y="871"/>
                  </a:cubicBezTo>
                  <a:lnTo>
                    <a:pt x="1757" y="672"/>
                  </a:lnTo>
                  <a:lnTo>
                    <a:pt x="16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35;p42">
              <a:extLst>
                <a:ext uri="{FF2B5EF4-FFF2-40B4-BE49-F238E27FC236}">
                  <a16:creationId xmlns:a16="http://schemas.microsoft.com/office/drawing/2014/main" id="{D789634C-42CD-4B04-F9CE-B8797C72E719}"/>
                </a:ext>
              </a:extLst>
            </p:cNvPr>
            <p:cNvSpPr/>
            <p:nvPr/>
          </p:nvSpPr>
          <p:spPr>
            <a:xfrm>
              <a:off x="7381939" y="4104009"/>
              <a:ext cx="250517" cy="129717"/>
            </a:xfrm>
            <a:custGeom>
              <a:avLst/>
              <a:gdLst/>
              <a:ahLst/>
              <a:cxnLst/>
              <a:rect l="l" t="t" r="r" b="b"/>
              <a:pathLst>
                <a:path w="3484" h="1804" extrusionOk="0">
                  <a:moveTo>
                    <a:pt x="1482" y="1"/>
                  </a:moveTo>
                  <a:lnTo>
                    <a:pt x="62" y="92"/>
                  </a:lnTo>
                  <a:lnTo>
                    <a:pt x="199" y="719"/>
                  </a:lnTo>
                  <a:cubicBezTo>
                    <a:pt x="199" y="719"/>
                    <a:pt x="1" y="1559"/>
                    <a:pt x="276" y="1803"/>
                  </a:cubicBezTo>
                  <a:lnTo>
                    <a:pt x="3483" y="1803"/>
                  </a:lnTo>
                  <a:cubicBezTo>
                    <a:pt x="3483" y="1803"/>
                    <a:pt x="3346" y="871"/>
                    <a:pt x="2246" y="871"/>
                  </a:cubicBezTo>
                  <a:lnTo>
                    <a:pt x="1665" y="673"/>
                  </a:lnTo>
                  <a:lnTo>
                    <a:pt x="14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36;p42">
              <a:extLst>
                <a:ext uri="{FF2B5EF4-FFF2-40B4-BE49-F238E27FC236}">
                  <a16:creationId xmlns:a16="http://schemas.microsoft.com/office/drawing/2014/main" id="{C760CE19-E913-1932-D9D2-80C7061BE86E}"/>
                </a:ext>
              </a:extLst>
            </p:cNvPr>
            <p:cNvSpPr/>
            <p:nvPr/>
          </p:nvSpPr>
          <p:spPr>
            <a:xfrm>
              <a:off x="6682309" y="2160070"/>
              <a:ext cx="342771" cy="193353"/>
            </a:xfrm>
            <a:custGeom>
              <a:avLst/>
              <a:gdLst/>
              <a:ahLst/>
              <a:cxnLst/>
              <a:rect l="l" t="t" r="r" b="b"/>
              <a:pathLst>
                <a:path w="4767" h="2689" extrusionOk="0">
                  <a:moveTo>
                    <a:pt x="4140" y="0"/>
                  </a:moveTo>
                  <a:lnTo>
                    <a:pt x="2781" y="1803"/>
                  </a:lnTo>
                  <a:lnTo>
                    <a:pt x="734" y="275"/>
                  </a:lnTo>
                  <a:lnTo>
                    <a:pt x="1" y="627"/>
                  </a:lnTo>
                  <a:lnTo>
                    <a:pt x="2934" y="2689"/>
                  </a:lnTo>
                  <a:lnTo>
                    <a:pt x="4766" y="382"/>
                  </a:lnTo>
                  <a:lnTo>
                    <a:pt x="41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37;p42">
              <a:extLst>
                <a:ext uri="{FF2B5EF4-FFF2-40B4-BE49-F238E27FC236}">
                  <a16:creationId xmlns:a16="http://schemas.microsoft.com/office/drawing/2014/main" id="{1ACCD5E1-A9E5-C3F5-810E-49CCD548B75E}"/>
                </a:ext>
              </a:extLst>
            </p:cNvPr>
            <p:cNvSpPr/>
            <p:nvPr/>
          </p:nvSpPr>
          <p:spPr>
            <a:xfrm>
              <a:off x="6567046" y="2811813"/>
              <a:ext cx="281220" cy="94052"/>
            </a:xfrm>
            <a:custGeom>
              <a:avLst/>
              <a:gdLst/>
              <a:ahLst/>
              <a:cxnLst/>
              <a:rect l="l" t="t" r="r" b="b"/>
              <a:pathLst>
                <a:path w="3911" h="1308" extrusionOk="0">
                  <a:moveTo>
                    <a:pt x="2371" y="1"/>
                  </a:moveTo>
                  <a:cubicBezTo>
                    <a:pt x="2181" y="1"/>
                    <a:pt x="1914" y="30"/>
                    <a:pt x="1543" y="116"/>
                  </a:cubicBezTo>
                  <a:cubicBezTo>
                    <a:pt x="443" y="376"/>
                    <a:pt x="0" y="1308"/>
                    <a:pt x="0" y="1308"/>
                  </a:cubicBezTo>
                  <a:cubicBezTo>
                    <a:pt x="0" y="1308"/>
                    <a:pt x="2795" y="1048"/>
                    <a:pt x="3910" y="1048"/>
                  </a:cubicBezTo>
                  <a:cubicBezTo>
                    <a:pt x="3721" y="624"/>
                    <a:pt x="3368" y="567"/>
                    <a:pt x="3191" y="567"/>
                  </a:cubicBezTo>
                  <a:cubicBezTo>
                    <a:pt x="3126" y="567"/>
                    <a:pt x="3086" y="574"/>
                    <a:pt x="3086" y="574"/>
                  </a:cubicBezTo>
                  <a:lnTo>
                    <a:pt x="2826" y="116"/>
                  </a:lnTo>
                  <a:cubicBezTo>
                    <a:pt x="2826" y="116"/>
                    <a:pt x="2751" y="1"/>
                    <a:pt x="2371" y="1"/>
                  </a:cubicBezTo>
                  <a:close/>
                </a:path>
              </a:pathLst>
            </a:custGeom>
            <a:solidFill>
              <a:srgbClr val="EBD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38;p42">
              <a:extLst>
                <a:ext uri="{FF2B5EF4-FFF2-40B4-BE49-F238E27FC236}">
                  <a16:creationId xmlns:a16="http://schemas.microsoft.com/office/drawing/2014/main" id="{237683CF-DBB3-CF67-B304-90AF4481BC6A}"/>
                </a:ext>
              </a:extLst>
            </p:cNvPr>
            <p:cNvSpPr/>
            <p:nvPr/>
          </p:nvSpPr>
          <p:spPr>
            <a:xfrm>
              <a:off x="7065631" y="2836332"/>
              <a:ext cx="235129" cy="78305"/>
            </a:xfrm>
            <a:custGeom>
              <a:avLst/>
              <a:gdLst/>
              <a:ahLst/>
              <a:cxnLst/>
              <a:rect l="l" t="t" r="r" b="b"/>
              <a:pathLst>
                <a:path w="3270" h="1089" extrusionOk="0">
                  <a:moveTo>
                    <a:pt x="1291" y="1"/>
                  </a:moveTo>
                  <a:cubicBezTo>
                    <a:pt x="970" y="1"/>
                    <a:pt x="902" y="96"/>
                    <a:pt x="902" y="96"/>
                  </a:cubicBezTo>
                  <a:lnTo>
                    <a:pt x="688" y="478"/>
                  </a:lnTo>
                  <a:cubicBezTo>
                    <a:pt x="688" y="478"/>
                    <a:pt x="661" y="473"/>
                    <a:pt x="616" y="473"/>
                  </a:cubicBezTo>
                  <a:cubicBezTo>
                    <a:pt x="478" y="473"/>
                    <a:pt x="174" y="517"/>
                    <a:pt x="1" y="875"/>
                  </a:cubicBezTo>
                  <a:cubicBezTo>
                    <a:pt x="932" y="875"/>
                    <a:pt x="3269" y="1089"/>
                    <a:pt x="3269" y="1089"/>
                  </a:cubicBezTo>
                  <a:cubicBezTo>
                    <a:pt x="3269" y="1089"/>
                    <a:pt x="2903" y="310"/>
                    <a:pt x="1986" y="96"/>
                  </a:cubicBezTo>
                  <a:cubicBezTo>
                    <a:pt x="1676" y="25"/>
                    <a:pt x="1452" y="1"/>
                    <a:pt x="1291" y="1"/>
                  </a:cubicBezTo>
                  <a:close/>
                </a:path>
              </a:pathLst>
            </a:custGeom>
            <a:solidFill>
              <a:srgbClr val="EBD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39;p42">
              <a:extLst>
                <a:ext uri="{FF2B5EF4-FFF2-40B4-BE49-F238E27FC236}">
                  <a16:creationId xmlns:a16="http://schemas.microsoft.com/office/drawing/2014/main" id="{BC2E04E5-88A3-8C06-31E1-FF8A6101BF2F}"/>
                </a:ext>
              </a:extLst>
            </p:cNvPr>
            <p:cNvSpPr/>
            <p:nvPr/>
          </p:nvSpPr>
          <p:spPr>
            <a:xfrm>
              <a:off x="7172194" y="2454375"/>
              <a:ext cx="124180" cy="347157"/>
            </a:xfrm>
            <a:custGeom>
              <a:avLst/>
              <a:gdLst/>
              <a:ahLst/>
              <a:cxnLst/>
              <a:rect l="l" t="t" r="r" b="b"/>
              <a:pathLst>
                <a:path w="1727" h="4828" extrusionOk="0">
                  <a:moveTo>
                    <a:pt x="92" y="1"/>
                  </a:moveTo>
                  <a:lnTo>
                    <a:pt x="993" y="3239"/>
                  </a:lnTo>
                  <a:lnTo>
                    <a:pt x="794" y="3331"/>
                  </a:lnTo>
                  <a:lnTo>
                    <a:pt x="1085" y="3514"/>
                  </a:lnTo>
                  <a:lnTo>
                    <a:pt x="0" y="4827"/>
                  </a:lnTo>
                  <a:lnTo>
                    <a:pt x="1726" y="3468"/>
                  </a:lnTo>
                  <a:lnTo>
                    <a:pt x="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40;p42">
              <a:extLst>
                <a:ext uri="{FF2B5EF4-FFF2-40B4-BE49-F238E27FC236}">
                  <a16:creationId xmlns:a16="http://schemas.microsoft.com/office/drawing/2014/main" id="{6E34D052-6D90-2B81-FAE7-70F12582CF03}"/>
                </a:ext>
              </a:extLst>
            </p:cNvPr>
            <p:cNvSpPr/>
            <p:nvPr/>
          </p:nvSpPr>
          <p:spPr>
            <a:xfrm>
              <a:off x="6540657" y="2487379"/>
              <a:ext cx="224128" cy="327312"/>
            </a:xfrm>
            <a:custGeom>
              <a:avLst/>
              <a:gdLst/>
              <a:ahLst/>
              <a:cxnLst/>
              <a:rect l="l" t="t" r="r" b="b"/>
              <a:pathLst>
                <a:path w="3117" h="4552" extrusionOk="0">
                  <a:moveTo>
                    <a:pt x="1314" y="0"/>
                  </a:moveTo>
                  <a:lnTo>
                    <a:pt x="886" y="687"/>
                  </a:lnTo>
                  <a:lnTo>
                    <a:pt x="1" y="2520"/>
                  </a:lnTo>
                  <a:lnTo>
                    <a:pt x="3116" y="4552"/>
                  </a:lnTo>
                  <a:lnTo>
                    <a:pt x="306" y="2352"/>
                  </a:lnTo>
                  <a:lnTo>
                    <a:pt x="1131" y="580"/>
                  </a:lnTo>
                  <a:lnTo>
                    <a:pt x="13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41;p42">
              <a:extLst>
                <a:ext uri="{FF2B5EF4-FFF2-40B4-BE49-F238E27FC236}">
                  <a16:creationId xmlns:a16="http://schemas.microsoft.com/office/drawing/2014/main" id="{08C9FB75-5E33-0894-DEA7-77D651C637D1}"/>
                </a:ext>
              </a:extLst>
            </p:cNvPr>
            <p:cNvSpPr/>
            <p:nvPr/>
          </p:nvSpPr>
          <p:spPr>
            <a:xfrm>
              <a:off x="6552737" y="2288492"/>
              <a:ext cx="116055" cy="176958"/>
            </a:xfrm>
            <a:custGeom>
              <a:avLst/>
              <a:gdLst/>
              <a:ahLst/>
              <a:cxnLst/>
              <a:rect l="l" t="t" r="r" b="b"/>
              <a:pathLst>
                <a:path w="1614" h="2461" extrusionOk="0">
                  <a:moveTo>
                    <a:pt x="44" y="1"/>
                  </a:moveTo>
                  <a:cubicBezTo>
                    <a:pt x="30" y="1"/>
                    <a:pt x="15" y="1"/>
                    <a:pt x="1" y="1"/>
                  </a:cubicBezTo>
                  <a:cubicBezTo>
                    <a:pt x="1" y="1"/>
                    <a:pt x="1513" y="383"/>
                    <a:pt x="1146" y="2461"/>
                  </a:cubicBezTo>
                  <a:cubicBezTo>
                    <a:pt x="1614" y="1812"/>
                    <a:pt x="1202" y="1"/>
                    <a:pt x="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42;p42">
              <a:extLst>
                <a:ext uri="{FF2B5EF4-FFF2-40B4-BE49-F238E27FC236}">
                  <a16:creationId xmlns:a16="http://schemas.microsoft.com/office/drawing/2014/main" id="{06763EE7-F0F6-D974-EC48-31833E72FFF4}"/>
                </a:ext>
              </a:extLst>
            </p:cNvPr>
            <p:cNvSpPr/>
            <p:nvPr/>
          </p:nvSpPr>
          <p:spPr>
            <a:xfrm>
              <a:off x="7139190" y="2273176"/>
              <a:ext cx="55007" cy="151648"/>
            </a:xfrm>
            <a:custGeom>
              <a:avLst/>
              <a:gdLst/>
              <a:ahLst/>
              <a:cxnLst/>
              <a:rect l="l" t="t" r="r" b="b"/>
              <a:pathLst>
                <a:path w="765" h="2109" extrusionOk="0">
                  <a:moveTo>
                    <a:pt x="765" y="1"/>
                  </a:moveTo>
                  <a:cubicBezTo>
                    <a:pt x="368" y="444"/>
                    <a:pt x="1" y="1146"/>
                    <a:pt x="444" y="2108"/>
                  </a:cubicBezTo>
                  <a:cubicBezTo>
                    <a:pt x="261" y="749"/>
                    <a:pt x="765" y="1"/>
                    <a:pt x="7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43;p42">
              <a:extLst>
                <a:ext uri="{FF2B5EF4-FFF2-40B4-BE49-F238E27FC236}">
                  <a16:creationId xmlns:a16="http://schemas.microsoft.com/office/drawing/2014/main" id="{D9BDC438-DCD1-4DFA-59BD-D526DC016D9A}"/>
                </a:ext>
              </a:extLst>
            </p:cNvPr>
            <p:cNvSpPr/>
            <p:nvPr/>
          </p:nvSpPr>
          <p:spPr>
            <a:xfrm>
              <a:off x="6733936" y="1740723"/>
              <a:ext cx="219742" cy="182279"/>
            </a:xfrm>
            <a:custGeom>
              <a:avLst/>
              <a:gdLst/>
              <a:ahLst/>
              <a:cxnLst/>
              <a:rect l="l" t="t" r="r" b="b"/>
              <a:pathLst>
                <a:path w="3056" h="2535" extrusionOk="0">
                  <a:moveTo>
                    <a:pt x="1261" y="0"/>
                  </a:moveTo>
                  <a:cubicBezTo>
                    <a:pt x="739" y="0"/>
                    <a:pt x="291" y="43"/>
                    <a:pt x="291" y="43"/>
                  </a:cubicBezTo>
                  <a:lnTo>
                    <a:pt x="1" y="1586"/>
                  </a:lnTo>
                  <a:cubicBezTo>
                    <a:pt x="1" y="1586"/>
                    <a:pt x="444" y="1739"/>
                    <a:pt x="505" y="2090"/>
                  </a:cubicBezTo>
                  <a:cubicBezTo>
                    <a:pt x="562" y="2397"/>
                    <a:pt x="644" y="2535"/>
                    <a:pt x="745" y="2535"/>
                  </a:cubicBezTo>
                  <a:cubicBezTo>
                    <a:pt x="780" y="2535"/>
                    <a:pt x="817" y="2519"/>
                    <a:pt x="856" y="2487"/>
                  </a:cubicBezTo>
                  <a:cubicBezTo>
                    <a:pt x="1009" y="2350"/>
                    <a:pt x="841" y="1785"/>
                    <a:pt x="1131" y="1495"/>
                  </a:cubicBezTo>
                  <a:cubicBezTo>
                    <a:pt x="1421" y="1220"/>
                    <a:pt x="1742" y="1433"/>
                    <a:pt x="1773" y="1082"/>
                  </a:cubicBezTo>
                  <a:cubicBezTo>
                    <a:pt x="1803" y="731"/>
                    <a:pt x="3056" y="1006"/>
                    <a:pt x="2857" y="410"/>
                  </a:cubicBezTo>
                  <a:cubicBezTo>
                    <a:pt x="2745" y="73"/>
                    <a:pt x="1940" y="0"/>
                    <a:pt x="1261" y="0"/>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44;p42">
              <a:extLst>
                <a:ext uri="{FF2B5EF4-FFF2-40B4-BE49-F238E27FC236}">
                  <a16:creationId xmlns:a16="http://schemas.microsoft.com/office/drawing/2014/main" id="{3FCEC934-ED67-CE41-6F73-B2E438DBD2F7}"/>
                </a:ext>
              </a:extLst>
            </p:cNvPr>
            <p:cNvSpPr/>
            <p:nvPr/>
          </p:nvSpPr>
          <p:spPr>
            <a:xfrm>
              <a:off x="5670829" y="3017819"/>
              <a:ext cx="324076" cy="1215914"/>
            </a:xfrm>
            <a:custGeom>
              <a:avLst/>
              <a:gdLst/>
              <a:ahLst/>
              <a:cxnLst/>
              <a:rect l="l" t="t" r="r" b="b"/>
              <a:pathLst>
                <a:path w="4507" h="16910" extrusionOk="0">
                  <a:moveTo>
                    <a:pt x="3422" y="1"/>
                  </a:moveTo>
                  <a:lnTo>
                    <a:pt x="0" y="16909"/>
                  </a:lnTo>
                  <a:lnTo>
                    <a:pt x="1070" y="16909"/>
                  </a:lnTo>
                  <a:lnTo>
                    <a:pt x="4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45;p42">
              <a:extLst>
                <a:ext uri="{FF2B5EF4-FFF2-40B4-BE49-F238E27FC236}">
                  <a16:creationId xmlns:a16="http://schemas.microsoft.com/office/drawing/2014/main" id="{A7924301-8D8C-0762-8389-9ECCCCA7B031}"/>
                </a:ext>
              </a:extLst>
            </p:cNvPr>
            <p:cNvSpPr/>
            <p:nvPr/>
          </p:nvSpPr>
          <p:spPr>
            <a:xfrm>
              <a:off x="5800401" y="3017819"/>
              <a:ext cx="325154" cy="1215914"/>
            </a:xfrm>
            <a:custGeom>
              <a:avLst/>
              <a:gdLst/>
              <a:ahLst/>
              <a:cxnLst/>
              <a:rect l="l" t="t" r="r" b="b"/>
              <a:pathLst>
                <a:path w="4522" h="16910" extrusionOk="0">
                  <a:moveTo>
                    <a:pt x="3437" y="1"/>
                  </a:moveTo>
                  <a:lnTo>
                    <a:pt x="1" y="16909"/>
                  </a:lnTo>
                  <a:lnTo>
                    <a:pt x="1085" y="16909"/>
                  </a:lnTo>
                  <a:lnTo>
                    <a:pt x="4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46;p42">
              <a:extLst>
                <a:ext uri="{FF2B5EF4-FFF2-40B4-BE49-F238E27FC236}">
                  <a16:creationId xmlns:a16="http://schemas.microsoft.com/office/drawing/2014/main" id="{66623101-D1CB-94BC-9A43-2C00CB05AA2B}"/>
                </a:ext>
              </a:extLst>
            </p:cNvPr>
            <p:cNvSpPr/>
            <p:nvPr/>
          </p:nvSpPr>
          <p:spPr>
            <a:xfrm>
              <a:off x="8105729" y="3017819"/>
              <a:ext cx="325154" cy="1215914"/>
            </a:xfrm>
            <a:custGeom>
              <a:avLst/>
              <a:gdLst/>
              <a:ahLst/>
              <a:cxnLst/>
              <a:rect l="l" t="t" r="r" b="b"/>
              <a:pathLst>
                <a:path w="4522" h="16910" extrusionOk="0">
                  <a:moveTo>
                    <a:pt x="0" y="1"/>
                  </a:moveTo>
                  <a:lnTo>
                    <a:pt x="3437" y="16909"/>
                  </a:lnTo>
                  <a:lnTo>
                    <a:pt x="4521" y="16909"/>
                  </a:lnTo>
                  <a:lnTo>
                    <a:pt x="1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47;p42">
              <a:extLst>
                <a:ext uri="{FF2B5EF4-FFF2-40B4-BE49-F238E27FC236}">
                  <a16:creationId xmlns:a16="http://schemas.microsoft.com/office/drawing/2014/main" id="{B37BE580-2141-69EB-BA9E-FBCEA34A5A9A}"/>
                </a:ext>
              </a:extLst>
            </p:cNvPr>
            <p:cNvSpPr/>
            <p:nvPr/>
          </p:nvSpPr>
          <p:spPr>
            <a:xfrm>
              <a:off x="7976085" y="3017819"/>
              <a:ext cx="324076" cy="1215914"/>
            </a:xfrm>
            <a:custGeom>
              <a:avLst/>
              <a:gdLst/>
              <a:ahLst/>
              <a:cxnLst/>
              <a:rect l="l" t="t" r="r" b="b"/>
              <a:pathLst>
                <a:path w="4507" h="16910" extrusionOk="0">
                  <a:moveTo>
                    <a:pt x="1" y="1"/>
                  </a:moveTo>
                  <a:lnTo>
                    <a:pt x="3422" y="16909"/>
                  </a:lnTo>
                  <a:lnTo>
                    <a:pt x="4507" y="16909"/>
                  </a:lnTo>
                  <a:lnTo>
                    <a:pt x="10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748;p42">
              <a:extLst>
                <a:ext uri="{FF2B5EF4-FFF2-40B4-BE49-F238E27FC236}">
                  <a16:creationId xmlns:a16="http://schemas.microsoft.com/office/drawing/2014/main" id="{832CCC4E-EC19-4C23-0B68-57C089A63D93}"/>
                </a:ext>
              </a:extLst>
            </p:cNvPr>
            <p:cNvSpPr/>
            <p:nvPr/>
          </p:nvSpPr>
          <p:spPr>
            <a:xfrm>
              <a:off x="5675215" y="2936567"/>
              <a:ext cx="2750222" cy="142803"/>
            </a:xfrm>
            <a:custGeom>
              <a:avLst/>
              <a:gdLst/>
              <a:ahLst/>
              <a:cxnLst/>
              <a:rect l="l" t="t" r="r" b="b"/>
              <a:pathLst>
                <a:path w="38248" h="1986" extrusionOk="0">
                  <a:moveTo>
                    <a:pt x="0" y="0"/>
                  </a:moveTo>
                  <a:lnTo>
                    <a:pt x="0" y="1986"/>
                  </a:lnTo>
                  <a:lnTo>
                    <a:pt x="38247" y="1986"/>
                  </a:lnTo>
                  <a:lnTo>
                    <a:pt x="382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749;p42">
              <a:extLst>
                <a:ext uri="{FF2B5EF4-FFF2-40B4-BE49-F238E27FC236}">
                  <a16:creationId xmlns:a16="http://schemas.microsoft.com/office/drawing/2014/main" id="{7E48C1AE-F274-418F-4C58-B315C03E7717}"/>
                </a:ext>
              </a:extLst>
            </p:cNvPr>
            <p:cNvSpPr/>
            <p:nvPr/>
          </p:nvSpPr>
          <p:spPr>
            <a:xfrm>
              <a:off x="5675215" y="3033207"/>
              <a:ext cx="2750222" cy="46163"/>
            </a:xfrm>
            <a:custGeom>
              <a:avLst/>
              <a:gdLst/>
              <a:ahLst/>
              <a:cxnLst/>
              <a:rect l="l" t="t" r="r" b="b"/>
              <a:pathLst>
                <a:path w="38248" h="642" extrusionOk="0">
                  <a:moveTo>
                    <a:pt x="0" y="0"/>
                  </a:moveTo>
                  <a:lnTo>
                    <a:pt x="0" y="642"/>
                  </a:lnTo>
                  <a:lnTo>
                    <a:pt x="38247" y="642"/>
                  </a:lnTo>
                  <a:lnTo>
                    <a:pt x="38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50;p42">
              <a:extLst>
                <a:ext uri="{FF2B5EF4-FFF2-40B4-BE49-F238E27FC236}">
                  <a16:creationId xmlns:a16="http://schemas.microsoft.com/office/drawing/2014/main" id="{1CEE3F82-B84B-9843-20E8-7F1FFEA30F6C}"/>
                </a:ext>
              </a:extLst>
            </p:cNvPr>
            <p:cNvSpPr/>
            <p:nvPr/>
          </p:nvSpPr>
          <p:spPr>
            <a:xfrm>
              <a:off x="6534042" y="2883861"/>
              <a:ext cx="894139" cy="56086"/>
            </a:xfrm>
            <a:custGeom>
              <a:avLst/>
              <a:gdLst/>
              <a:ahLst/>
              <a:cxnLst/>
              <a:rect l="l" t="t" r="r" b="b"/>
              <a:pathLst>
                <a:path w="12435" h="780" extrusionOk="0">
                  <a:moveTo>
                    <a:pt x="1" y="0"/>
                  </a:moveTo>
                  <a:lnTo>
                    <a:pt x="1" y="779"/>
                  </a:lnTo>
                  <a:lnTo>
                    <a:pt x="12434" y="779"/>
                  </a:lnTo>
                  <a:lnTo>
                    <a:pt x="12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51;p42">
              <a:extLst>
                <a:ext uri="{FF2B5EF4-FFF2-40B4-BE49-F238E27FC236}">
                  <a16:creationId xmlns:a16="http://schemas.microsoft.com/office/drawing/2014/main" id="{EB002760-E13F-5FDC-3C89-06F74257D580}"/>
                </a:ext>
              </a:extLst>
            </p:cNvPr>
            <p:cNvSpPr/>
            <p:nvPr/>
          </p:nvSpPr>
          <p:spPr>
            <a:xfrm>
              <a:off x="7366551" y="1815216"/>
              <a:ext cx="191195" cy="15460"/>
            </a:xfrm>
            <a:custGeom>
              <a:avLst/>
              <a:gdLst/>
              <a:ahLst/>
              <a:cxnLst/>
              <a:rect l="l" t="t" r="r" b="b"/>
              <a:pathLst>
                <a:path w="2659" h="215" extrusionOk="0">
                  <a:moveTo>
                    <a:pt x="1" y="0"/>
                  </a:moveTo>
                  <a:lnTo>
                    <a:pt x="1" y="214"/>
                  </a:lnTo>
                  <a:lnTo>
                    <a:pt x="2658" y="214"/>
                  </a:lnTo>
                  <a:lnTo>
                    <a:pt x="26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52;p42">
              <a:extLst>
                <a:ext uri="{FF2B5EF4-FFF2-40B4-BE49-F238E27FC236}">
                  <a16:creationId xmlns:a16="http://schemas.microsoft.com/office/drawing/2014/main" id="{0FA6E664-CFFE-30ED-557C-2EA8FC4F5592}"/>
                </a:ext>
              </a:extLst>
            </p:cNvPr>
            <p:cNvSpPr/>
            <p:nvPr/>
          </p:nvSpPr>
          <p:spPr>
            <a:xfrm>
              <a:off x="7366551" y="1894311"/>
              <a:ext cx="707401" cy="14309"/>
            </a:xfrm>
            <a:custGeom>
              <a:avLst/>
              <a:gdLst/>
              <a:ahLst/>
              <a:cxnLst/>
              <a:rect l="l" t="t" r="r" b="b"/>
              <a:pathLst>
                <a:path w="9838" h="199" extrusionOk="0">
                  <a:moveTo>
                    <a:pt x="1" y="0"/>
                  </a:moveTo>
                  <a:lnTo>
                    <a:pt x="1" y="199"/>
                  </a:lnTo>
                  <a:lnTo>
                    <a:pt x="9837" y="199"/>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53;p42">
              <a:extLst>
                <a:ext uri="{FF2B5EF4-FFF2-40B4-BE49-F238E27FC236}">
                  <a16:creationId xmlns:a16="http://schemas.microsoft.com/office/drawing/2014/main" id="{B3360518-CC9D-AC17-594B-7921BEE1BAD7}"/>
                </a:ext>
              </a:extLst>
            </p:cNvPr>
            <p:cNvSpPr/>
            <p:nvPr/>
          </p:nvSpPr>
          <p:spPr>
            <a:xfrm>
              <a:off x="7366551" y="1954711"/>
              <a:ext cx="707401" cy="14309"/>
            </a:xfrm>
            <a:custGeom>
              <a:avLst/>
              <a:gdLst/>
              <a:ahLst/>
              <a:cxnLst/>
              <a:rect l="l" t="t" r="r" b="b"/>
              <a:pathLst>
                <a:path w="9838" h="199" extrusionOk="0">
                  <a:moveTo>
                    <a:pt x="1" y="0"/>
                  </a:moveTo>
                  <a:lnTo>
                    <a:pt x="1" y="199"/>
                  </a:lnTo>
                  <a:lnTo>
                    <a:pt x="9837" y="199"/>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54;p42">
              <a:extLst>
                <a:ext uri="{FF2B5EF4-FFF2-40B4-BE49-F238E27FC236}">
                  <a16:creationId xmlns:a16="http://schemas.microsoft.com/office/drawing/2014/main" id="{DD5C7E03-ABB2-2041-1210-256056925345}"/>
                </a:ext>
              </a:extLst>
            </p:cNvPr>
            <p:cNvSpPr/>
            <p:nvPr/>
          </p:nvSpPr>
          <p:spPr>
            <a:xfrm>
              <a:off x="7366551" y="2015110"/>
              <a:ext cx="707401" cy="15460"/>
            </a:xfrm>
            <a:custGeom>
              <a:avLst/>
              <a:gdLst/>
              <a:ahLst/>
              <a:cxnLst/>
              <a:rect l="l" t="t" r="r" b="b"/>
              <a:pathLst>
                <a:path w="9838" h="215" extrusionOk="0">
                  <a:moveTo>
                    <a:pt x="1" y="0"/>
                  </a:moveTo>
                  <a:lnTo>
                    <a:pt x="1" y="214"/>
                  </a:lnTo>
                  <a:lnTo>
                    <a:pt x="9837" y="214"/>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55;p42">
              <a:extLst>
                <a:ext uri="{FF2B5EF4-FFF2-40B4-BE49-F238E27FC236}">
                  <a16:creationId xmlns:a16="http://schemas.microsoft.com/office/drawing/2014/main" id="{4C8D20AE-247A-6610-0DBE-4F2F75EAC1D6}"/>
                </a:ext>
              </a:extLst>
            </p:cNvPr>
            <p:cNvSpPr/>
            <p:nvPr/>
          </p:nvSpPr>
          <p:spPr>
            <a:xfrm>
              <a:off x="7366551" y="2075510"/>
              <a:ext cx="420716" cy="14309"/>
            </a:xfrm>
            <a:custGeom>
              <a:avLst/>
              <a:gdLst/>
              <a:ahLst/>
              <a:cxnLst/>
              <a:rect l="l" t="t" r="r" b="b"/>
              <a:pathLst>
                <a:path w="5851" h="199" extrusionOk="0">
                  <a:moveTo>
                    <a:pt x="1" y="0"/>
                  </a:moveTo>
                  <a:lnTo>
                    <a:pt x="1" y="199"/>
                  </a:lnTo>
                  <a:lnTo>
                    <a:pt x="5851" y="199"/>
                  </a:lnTo>
                  <a:lnTo>
                    <a:pt x="58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756;p42">
              <a:extLst>
                <a:ext uri="{FF2B5EF4-FFF2-40B4-BE49-F238E27FC236}">
                  <a16:creationId xmlns:a16="http://schemas.microsoft.com/office/drawing/2014/main" id="{90E820B9-A82E-E294-007E-E1100B435517}"/>
                </a:ext>
              </a:extLst>
            </p:cNvPr>
            <p:cNvGrpSpPr/>
            <p:nvPr/>
          </p:nvGrpSpPr>
          <p:grpSpPr>
            <a:xfrm>
              <a:off x="5527089" y="4218224"/>
              <a:ext cx="3706425" cy="178550"/>
              <a:chOff x="5527089" y="4218224"/>
              <a:chExt cx="3706425" cy="178550"/>
            </a:xfrm>
          </p:grpSpPr>
          <p:cxnSp>
            <p:nvCxnSpPr>
              <p:cNvPr id="210" name="Google Shape;757;p42">
                <a:extLst>
                  <a:ext uri="{FF2B5EF4-FFF2-40B4-BE49-F238E27FC236}">
                    <a16:creationId xmlns:a16="http://schemas.microsoft.com/office/drawing/2014/main" id="{B7EF37DA-67F3-EF7A-115C-BE60CF442C96}"/>
                  </a:ext>
                </a:extLst>
              </p:cNvPr>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211" name="Google Shape;758;p42">
                <a:extLst>
                  <a:ext uri="{FF2B5EF4-FFF2-40B4-BE49-F238E27FC236}">
                    <a16:creationId xmlns:a16="http://schemas.microsoft.com/office/drawing/2014/main" id="{727E6869-546D-F2BC-3995-244F3D05144B}"/>
                  </a:ext>
                </a:extLst>
              </p:cNvPr>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extLst>
      <p:ext uri="{BB962C8B-B14F-4D97-AF65-F5344CB8AC3E}">
        <p14:creationId xmlns:p14="http://schemas.microsoft.com/office/powerpoint/2010/main" val="133151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a:bodyPr>
          <a:lstStyle/>
          <a:p>
            <a:r>
              <a:rPr lang="vi-VN" b="1">
                <a:latin typeface="Arial"/>
                <a:cs typeface="Arial"/>
              </a:rPr>
              <a:t>Phần I:</a:t>
            </a:r>
            <a:r>
              <a:rPr lang="en-US" b="1">
                <a:latin typeface="Arial"/>
                <a:cs typeface="Arial"/>
              </a:rPr>
              <a:t> </a:t>
            </a:r>
            <a:r>
              <a:rPr lang="en-US" b="1" err="1">
                <a:latin typeface="Arial"/>
                <a:cs typeface="Arial"/>
              </a:rPr>
              <a:t>Giới</a:t>
            </a:r>
            <a:r>
              <a:rPr lang="en-US" b="1">
                <a:latin typeface="Arial"/>
                <a:cs typeface="Arial"/>
              </a:rPr>
              <a:t> </a:t>
            </a:r>
            <a:r>
              <a:rPr lang="en-US" b="1" err="1">
                <a:latin typeface="Arial"/>
                <a:cs typeface="Arial"/>
              </a:rPr>
              <a:t>thiệu</a:t>
            </a:r>
            <a:r>
              <a:rPr lang="en-US" b="1">
                <a:latin typeface="Arial"/>
                <a:cs typeface="Arial"/>
              </a:rPr>
              <a:t> </a:t>
            </a:r>
            <a:r>
              <a:rPr lang="en-US" b="1" err="1">
                <a:latin typeface="Arial"/>
                <a:cs typeface="Arial"/>
              </a:rPr>
              <a:t>đề</a:t>
            </a:r>
            <a:r>
              <a:rPr lang="en-US" b="1">
                <a:latin typeface="Arial"/>
                <a:cs typeface="Arial"/>
              </a:rPr>
              <a:t> </a:t>
            </a:r>
            <a:r>
              <a:rPr lang="en-US" b="1" err="1">
                <a:latin typeface="Arial"/>
                <a:cs typeface="Arial"/>
              </a:rPr>
              <a:t>tài</a:t>
            </a:r>
            <a:endParaRPr lang="en-US"/>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rmAutofit/>
          </a:bodyPr>
          <a:lstStyle/>
          <a:p>
            <a:pPr marL="0" indent="0" algn="just">
              <a:buNone/>
            </a:pPr>
            <a:r>
              <a:rPr lang="en-US" sz="2400" dirty="0" err="1"/>
              <a:t>Vấn</a:t>
            </a:r>
            <a:r>
              <a:rPr lang="en-US" sz="2400" dirty="0"/>
              <a:t> </a:t>
            </a:r>
            <a:r>
              <a:rPr lang="en-US" sz="2400" dirty="0" err="1"/>
              <a:t>đề</a:t>
            </a:r>
            <a:r>
              <a:rPr lang="en-US" sz="2400" dirty="0"/>
              <a:t> </a:t>
            </a:r>
            <a:r>
              <a:rPr lang="en-US" sz="2400" dirty="0" err="1"/>
              <a:t>đặt</a:t>
            </a:r>
            <a:r>
              <a:rPr lang="en-US" sz="2400" dirty="0"/>
              <a:t> </a:t>
            </a:r>
            <a:r>
              <a:rPr lang="en-US" sz="2400" dirty="0" err="1"/>
              <a:t>ra</a:t>
            </a:r>
            <a:r>
              <a:rPr lang="en-US" sz="2400" dirty="0"/>
              <a:t>:</a:t>
            </a:r>
          </a:p>
          <a:p>
            <a:pPr algn="just"/>
            <a:r>
              <a:rPr lang="en-US" sz="2400" b="1" dirty="0">
                <a:effectLst/>
                <a:latin typeface="Arial" panose="020B0604020202020204" pitchFamily="34" charset="0"/>
                <a:ea typeface="Aptos" panose="020B0004020202020204" pitchFamily="34" charset="0"/>
              </a:rPr>
              <a:t>Adversarial Goal -</a:t>
            </a:r>
            <a:r>
              <a:rPr lang="en-US" sz="2400" b="1" dirty="0">
                <a:effectLst/>
                <a:latin typeface="Aptos" panose="020B0004020202020204" pitchFamily="34" charset="0"/>
                <a:ea typeface="Aptos" panose="020B0004020202020204" pitchFamily="34" charset="0"/>
                <a:cs typeface="Times New Roman" panose="02020603050405020304" pitchFamily="18" charset="0"/>
              </a:rPr>
              <a:t> </a:t>
            </a:r>
            <a:r>
              <a:rPr lang="en-US" sz="2400" b="1" dirty="0" err="1">
                <a:effectLst/>
                <a:latin typeface="Arial" panose="020B0604020202020204" pitchFamily="34" charset="0"/>
                <a:ea typeface="Aptos" panose="020B0004020202020204" pitchFamily="34" charset="0"/>
              </a:rPr>
              <a:t>Mục</a:t>
            </a:r>
            <a:r>
              <a:rPr lang="en-US" sz="2400" b="1" dirty="0">
                <a:effectLst/>
                <a:latin typeface="Arial" panose="020B0604020202020204" pitchFamily="34" charset="0"/>
                <a:ea typeface="Aptos" panose="020B0004020202020204" pitchFamily="34" charset="0"/>
              </a:rPr>
              <a:t> </a:t>
            </a:r>
            <a:r>
              <a:rPr lang="en-US" sz="2400" b="1" dirty="0" err="1">
                <a:effectLst/>
                <a:latin typeface="Arial" panose="020B0604020202020204" pitchFamily="34" charset="0"/>
                <a:ea typeface="Aptos" panose="020B0004020202020204" pitchFamily="34" charset="0"/>
              </a:rPr>
              <a:t>tiêu</a:t>
            </a:r>
            <a:r>
              <a:rPr lang="en-US" sz="2400" b="1" dirty="0">
                <a:effectLst/>
                <a:latin typeface="Arial" panose="020B0604020202020204" pitchFamily="34" charset="0"/>
                <a:ea typeface="Aptos" panose="020B0004020202020204" pitchFamily="34" charset="0"/>
              </a:rPr>
              <a:t> </a:t>
            </a:r>
            <a:r>
              <a:rPr lang="en-US" sz="2400" b="1" dirty="0" err="1">
                <a:effectLst/>
                <a:latin typeface="Arial" panose="020B0604020202020204" pitchFamily="34" charset="0"/>
                <a:ea typeface="Aptos" panose="020B0004020202020204" pitchFamily="34" charset="0"/>
              </a:rPr>
              <a:t>đối</a:t>
            </a:r>
            <a:r>
              <a:rPr lang="en-US" sz="2400" b="1" dirty="0">
                <a:effectLst/>
                <a:latin typeface="Arial" panose="020B0604020202020204" pitchFamily="34" charset="0"/>
                <a:ea typeface="Aptos" panose="020B0004020202020204" pitchFamily="34" charset="0"/>
              </a:rPr>
              <a:t> </a:t>
            </a:r>
            <a:r>
              <a:rPr lang="en-US" sz="2400" b="1" dirty="0" err="1">
                <a:effectLst/>
                <a:latin typeface="Arial" panose="020B0604020202020204" pitchFamily="34" charset="0"/>
                <a:ea typeface="Aptos" panose="020B0004020202020204" pitchFamily="34" charset="0"/>
              </a:rPr>
              <a:t>kháng</a:t>
            </a:r>
            <a:endParaRPr lang="en-US" sz="2400" b="1" dirty="0">
              <a:effectLst/>
              <a:latin typeface="Arial" panose="020B0604020202020204" pitchFamily="34" charset="0"/>
              <a:ea typeface="Aptos" panose="020B0004020202020204" pitchFamily="34" charset="0"/>
            </a:endParaRPr>
          </a:p>
          <a:p>
            <a:pPr marL="0" indent="0" algn="just">
              <a:buNone/>
            </a:pPr>
            <a:r>
              <a:rPr lang="en-US" sz="2400" dirty="0" err="1">
                <a:latin typeface="+mn-lt"/>
              </a:rPr>
              <a:t>Mục</a:t>
            </a:r>
            <a:r>
              <a:rPr lang="en-US" sz="2400" dirty="0">
                <a:latin typeface="+mn-lt"/>
              </a:rPr>
              <a:t> </a:t>
            </a:r>
            <a:r>
              <a:rPr lang="en-US" sz="2400" dirty="0" err="1">
                <a:latin typeface="+mn-lt"/>
              </a:rPr>
              <a:t>tiêu</a:t>
            </a:r>
            <a:r>
              <a:rPr lang="en-US" sz="2400" dirty="0">
                <a:latin typeface="+mn-lt"/>
              </a:rPr>
              <a:t> </a:t>
            </a:r>
            <a:r>
              <a:rPr lang="en-US" sz="2400" dirty="0" err="1">
                <a:latin typeface="+mn-lt"/>
              </a:rPr>
              <a:t>của</a:t>
            </a:r>
            <a:r>
              <a:rPr lang="en-US" sz="2400" dirty="0">
                <a:latin typeface="+mn-lt"/>
              </a:rPr>
              <a:t> </a:t>
            </a:r>
            <a:r>
              <a:rPr lang="en-US" sz="2400" dirty="0" err="1">
                <a:latin typeface="+mn-lt"/>
              </a:rPr>
              <a:t>kẻ</a:t>
            </a:r>
            <a:r>
              <a:rPr lang="en-US" sz="2400" dirty="0">
                <a:latin typeface="+mn-lt"/>
              </a:rPr>
              <a:t> </a:t>
            </a:r>
            <a:r>
              <a:rPr lang="en-US" sz="2400" dirty="0" err="1">
                <a:latin typeface="+mn-lt"/>
              </a:rPr>
              <a:t>tấn</a:t>
            </a:r>
            <a:r>
              <a:rPr lang="en-US" sz="2400" dirty="0">
                <a:latin typeface="+mn-lt"/>
              </a:rPr>
              <a:t> </a:t>
            </a:r>
            <a:r>
              <a:rPr lang="en-US" sz="2400" dirty="0" err="1">
                <a:latin typeface="+mn-lt"/>
              </a:rPr>
              <a:t>công</a:t>
            </a:r>
            <a:r>
              <a:rPr lang="en-US" sz="2400" dirty="0">
                <a:latin typeface="+mn-lt"/>
              </a:rPr>
              <a:t> </a:t>
            </a:r>
            <a:r>
              <a:rPr lang="en-US" sz="2400" dirty="0" err="1">
                <a:latin typeface="+mn-lt"/>
              </a:rPr>
              <a:t>là</a:t>
            </a:r>
            <a:r>
              <a:rPr lang="en-US" sz="2400" dirty="0">
                <a:latin typeface="+mn-lt"/>
              </a:rPr>
              <a:t> </a:t>
            </a:r>
            <a:r>
              <a:rPr lang="en-US" sz="2400" dirty="0" err="1">
                <a:latin typeface="+mn-lt"/>
              </a:rPr>
              <a:t>thay</a:t>
            </a:r>
            <a:r>
              <a:rPr lang="en-US" sz="2400" dirty="0">
                <a:latin typeface="+mn-lt"/>
              </a:rPr>
              <a:t> </a:t>
            </a:r>
            <a:r>
              <a:rPr lang="en-US" sz="2400" dirty="0" err="1">
                <a:latin typeface="+mn-lt"/>
              </a:rPr>
              <a:t>đổi</a:t>
            </a:r>
            <a:r>
              <a:rPr lang="en-US" sz="2400" dirty="0">
                <a:latin typeface="+mn-lt"/>
              </a:rPr>
              <a:t> </a:t>
            </a:r>
            <a:r>
              <a:rPr lang="en-US" sz="2400" dirty="0" err="1">
                <a:latin typeface="+mn-lt"/>
              </a:rPr>
              <a:t>mẫu</a:t>
            </a:r>
            <a:r>
              <a:rPr lang="en-US" sz="2400" dirty="0">
                <a:latin typeface="+mn-lt"/>
              </a:rPr>
              <a:t> </a:t>
            </a:r>
            <a:r>
              <a:rPr lang="en-US" sz="2400" dirty="0" err="1">
                <a:latin typeface="+mn-lt"/>
              </a:rPr>
              <a:t>phần</a:t>
            </a:r>
            <a:r>
              <a:rPr lang="en-US" sz="2400" dirty="0">
                <a:latin typeface="+mn-lt"/>
              </a:rPr>
              <a:t> </a:t>
            </a:r>
            <a:r>
              <a:rPr lang="en-US" sz="2400" dirty="0" err="1">
                <a:latin typeface="+mn-lt"/>
              </a:rPr>
              <a:t>mềm</a:t>
            </a:r>
            <a:r>
              <a:rPr lang="en-US" sz="2400" dirty="0">
                <a:latin typeface="+mn-lt"/>
              </a:rPr>
              <a:t> </a:t>
            </a:r>
            <a:r>
              <a:rPr lang="en-US" sz="2400" dirty="0" err="1">
                <a:latin typeface="+mn-lt"/>
              </a:rPr>
              <a:t>độc</a:t>
            </a:r>
            <a:r>
              <a:rPr lang="en-US" sz="2400" dirty="0">
                <a:latin typeface="+mn-lt"/>
              </a:rPr>
              <a:t> </a:t>
            </a:r>
            <a:r>
              <a:rPr lang="en-US" sz="2400" dirty="0" err="1">
                <a:latin typeface="+mn-lt"/>
              </a:rPr>
              <a:t>hại</a:t>
            </a:r>
            <a:r>
              <a:rPr lang="en-US" sz="2400" dirty="0">
                <a:latin typeface="+mn-lt"/>
              </a:rPr>
              <a:t> </a:t>
            </a:r>
            <a:r>
              <a:rPr lang="en-US" sz="2400" dirty="0" err="1">
                <a:latin typeface="+mn-lt"/>
              </a:rPr>
              <a:t>để</a:t>
            </a:r>
            <a:r>
              <a:rPr lang="en-US" sz="2400" dirty="0">
                <a:latin typeface="+mn-lt"/>
              </a:rPr>
              <a:t> </a:t>
            </a:r>
            <a:r>
              <a:rPr lang="en-US" sz="2400" dirty="0" err="1">
                <a:latin typeface="+mn-lt"/>
              </a:rPr>
              <a:t>tránh</a:t>
            </a:r>
            <a:r>
              <a:rPr lang="en-US" sz="2400" dirty="0">
                <a:latin typeface="+mn-lt"/>
              </a:rPr>
              <a:t> </a:t>
            </a:r>
            <a:r>
              <a:rPr lang="en-US" sz="2400" dirty="0" err="1">
                <a:latin typeface="+mn-lt"/>
              </a:rPr>
              <a:t>sự</a:t>
            </a:r>
            <a:r>
              <a:rPr lang="en-US" sz="2400" dirty="0">
                <a:latin typeface="+mn-lt"/>
              </a:rPr>
              <a:t> </a:t>
            </a:r>
            <a:r>
              <a:rPr lang="en-US" sz="2400" dirty="0" err="1">
                <a:latin typeface="+mn-lt"/>
              </a:rPr>
              <a:t>phát</a:t>
            </a:r>
            <a:r>
              <a:rPr lang="en-US" sz="2400" dirty="0">
                <a:latin typeface="+mn-lt"/>
              </a:rPr>
              <a:t> </a:t>
            </a:r>
            <a:r>
              <a:rPr lang="en-US" sz="2400" dirty="0" err="1">
                <a:latin typeface="+mn-lt"/>
              </a:rPr>
              <a:t>hiện</a:t>
            </a:r>
            <a:r>
              <a:rPr lang="en-US" sz="2400" dirty="0">
                <a:latin typeface="+mn-lt"/>
              </a:rPr>
              <a:t> </a:t>
            </a:r>
            <a:r>
              <a:rPr lang="en-US" sz="2400" dirty="0" err="1">
                <a:latin typeface="+mn-lt"/>
              </a:rPr>
              <a:t>của</a:t>
            </a:r>
            <a:r>
              <a:rPr lang="en-US" sz="2400" dirty="0">
                <a:latin typeface="+mn-lt"/>
              </a:rPr>
              <a:t> </a:t>
            </a:r>
            <a:r>
              <a:rPr lang="en-US" sz="2400" dirty="0" err="1">
                <a:latin typeface="+mn-lt"/>
              </a:rPr>
              <a:t>các</a:t>
            </a:r>
            <a:r>
              <a:rPr lang="en-US" sz="2400" dirty="0">
                <a:latin typeface="+mn-lt"/>
              </a:rPr>
              <a:t> </a:t>
            </a:r>
            <a:r>
              <a:rPr lang="en-US" sz="2400" dirty="0" err="1">
                <a:latin typeface="+mn-lt"/>
              </a:rPr>
              <a:t>bộ</a:t>
            </a:r>
            <a:r>
              <a:rPr lang="en-US" sz="2400" dirty="0">
                <a:latin typeface="+mn-lt"/>
              </a:rPr>
              <a:t> </a:t>
            </a:r>
            <a:r>
              <a:rPr lang="en-US" sz="2400" dirty="0" err="1">
                <a:latin typeface="+mn-lt"/>
              </a:rPr>
              <a:t>phân</a:t>
            </a:r>
            <a:r>
              <a:rPr lang="en-US" sz="2400" dirty="0">
                <a:latin typeface="+mn-lt"/>
              </a:rPr>
              <a:t> </a:t>
            </a:r>
            <a:r>
              <a:rPr lang="en-US" sz="2400" dirty="0" err="1">
                <a:latin typeface="+mn-lt"/>
              </a:rPr>
              <a:t>loại</a:t>
            </a:r>
            <a:r>
              <a:rPr lang="en-US" sz="2400" dirty="0">
                <a:latin typeface="+mn-lt"/>
              </a:rPr>
              <a:t> PE </a:t>
            </a:r>
            <a:r>
              <a:rPr lang="en-US" sz="2400" dirty="0" err="1">
                <a:latin typeface="+mn-lt"/>
              </a:rPr>
              <a:t>tĩnh</a:t>
            </a:r>
            <a:r>
              <a:rPr lang="en-US" sz="2400" dirty="0">
                <a:latin typeface="+mn-lt"/>
              </a:rPr>
              <a:t>.</a:t>
            </a:r>
          </a:p>
          <a:p>
            <a:pPr algn="just"/>
            <a:r>
              <a:rPr lang="en-US" sz="2400" b="1" dirty="0">
                <a:effectLst/>
                <a:latin typeface="Arial" panose="020B0604020202020204" pitchFamily="34" charset="0"/>
                <a:ea typeface="Aptos" panose="020B0004020202020204" pitchFamily="34" charset="0"/>
              </a:rPr>
              <a:t>Adversarial Capabilities -</a:t>
            </a:r>
            <a:r>
              <a:rPr lang="en-US" sz="2400" b="1" dirty="0">
                <a:effectLst/>
                <a:latin typeface="Aptos" panose="020B0004020202020204" pitchFamily="34" charset="0"/>
                <a:ea typeface="Aptos" panose="020B0004020202020204" pitchFamily="34" charset="0"/>
                <a:cs typeface="Times New Roman" panose="02020603050405020304" pitchFamily="18" charset="0"/>
              </a:rPr>
              <a:t> </a:t>
            </a:r>
            <a:r>
              <a:rPr lang="en-US" sz="2400" b="1" dirty="0" err="1">
                <a:effectLst/>
                <a:latin typeface="Arial" panose="020B0604020202020204" pitchFamily="34" charset="0"/>
                <a:ea typeface="Aptos" panose="020B0004020202020204" pitchFamily="34" charset="0"/>
              </a:rPr>
              <a:t>Khả</a:t>
            </a:r>
            <a:r>
              <a:rPr lang="en-US" sz="2400" b="1" dirty="0">
                <a:effectLst/>
                <a:latin typeface="Arial" panose="020B0604020202020204" pitchFamily="34" charset="0"/>
                <a:ea typeface="Aptos" panose="020B0004020202020204" pitchFamily="34" charset="0"/>
              </a:rPr>
              <a:t> </a:t>
            </a:r>
            <a:r>
              <a:rPr lang="en-US" sz="2400" b="1" dirty="0" err="1">
                <a:effectLst/>
                <a:latin typeface="Arial" panose="020B0604020202020204" pitchFamily="34" charset="0"/>
                <a:ea typeface="Aptos" panose="020B0004020202020204" pitchFamily="34" charset="0"/>
              </a:rPr>
              <a:t>năng</a:t>
            </a:r>
            <a:r>
              <a:rPr lang="en-US" sz="2400" b="1" dirty="0">
                <a:effectLst/>
                <a:latin typeface="Arial" panose="020B0604020202020204" pitchFamily="34" charset="0"/>
                <a:ea typeface="Aptos" panose="020B0004020202020204" pitchFamily="34" charset="0"/>
              </a:rPr>
              <a:t> </a:t>
            </a:r>
            <a:r>
              <a:rPr lang="en-US" sz="2400" b="1" dirty="0" err="1">
                <a:effectLst/>
                <a:latin typeface="Arial" panose="020B0604020202020204" pitchFamily="34" charset="0"/>
                <a:ea typeface="Aptos" panose="020B0004020202020204" pitchFamily="34" charset="0"/>
              </a:rPr>
              <a:t>đối</a:t>
            </a:r>
            <a:r>
              <a:rPr lang="en-US" sz="2400" b="1" dirty="0">
                <a:effectLst/>
                <a:latin typeface="Arial" panose="020B0604020202020204" pitchFamily="34" charset="0"/>
                <a:ea typeface="Aptos" panose="020B0004020202020204" pitchFamily="34" charset="0"/>
              </a:rPr>
              <a:t> </a:t>
            </a:r>
            <a:r>
              <a:rPr lang="en-US" sz="2400" b="1" dirty="0" err="1">
                <a:effectLst/>
                <a:latin typeface="Arial" panose="020B0604020202020204" pitchFamily="34" charset="0"/>
                <a:ea typeface="Aptos" panose="020B0004020202020204" pitchFamily="34" charset="0"/>
              </a:rPr>
              <a:t>kháng</a:t>
            </a:r>
            <a:endParaRPr lang="en-US" sz="2800" dirty="0">
              <a:latin typeface="Arial Narrow" panose="020B0606020202030204" pitchFamily="34" charset="0"/>
            </a:endParaRPr>
          </a:p>
          <a:p>
            <a:pPr marL="0" indent="0" algn="just">
              <a:buNone/>
            </a:pPr>
            <a:r>
              <a:rPr lang="en-US" sz="2400" dirty="0" err="1">
                <a:latin typeface="Arial" panose="020B0604020202020204" pitchFamily="34" charset="0"/>
                <a:ea typeface="Aptos" panose="020B0004020202020204" pitchFamily="34" charset="0"/>
              </a:rPr>
              <a:t>Kẻ</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tấn</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công</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chỉ</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được</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t</a:t>
            </a:r>
            <a:r>
              <a:rPr lang="en-US" sz="2400" dirty="0" err="1">
                <a:effectLst/>
                <a:latin typeface="Arial" panose="020B0604020202020204" pitchFamily="34" charset="0"/>
                <a:ea typeface="Aptos" panose="020B0004020202020204" pitchFamily="34" charset="0"/>
              </a:rPr>
              <a:t>hực</a:t>
            </a:r>
            <a:r>
              <a:rPr lang="en-US" sz="2400" dirty="0">
                <a:effectLst/>
                <a:latin typeface="Arial" panose="020B0604020202020204" pitchFamily="34" charset="0"/>
                <a:ea typeface="Aptos" panose="020B0004020202020204" pitchFamily="34" charset="0"/>
              </a:rPr>
              <a:t> </a:t>
            </a:r>
            <a:r>
              <a:rPr lang="en-US" sz="2400" dirty="0" err="1">
                <a:effectLst/>
                <a:latin typeface="Arial" panose="020B0604020202020204" pitchFamily="34" charset="0"/>
                <a:ea typeface="Aptos" panose="020B0004020202020204" pitchFamily="34" charset="0"/>
              </a:rPr>
              <a:t>hiện</a:t>
            </a:r>
            <a:r>
              <a:rPr lang="en-US" sz="2400" dirty="0">
                <a:effectLst/>
                <a:latin typeface="Arial" panose="020B0604020202020204" pitchFamily="34" charset="0"/>
                <a:ea typeface="Aptos" panose="020B0004020202020204" pitchFamily="34" charset="0"/>
              </a:rPr>
              <a:t> </a:t>
            </a:r>
            <a:r>
              <a:rPr lang="en-US" sz="2400" dirty="0" err="1">
                <a:effectLst/>
                <a:latin typeface="Arial" panose="020B0604020202020204" pitchFamily="34" charset="0"/>
                <a:ea typeface="Aptos" panose="020B0004020202020204" pitchFamily="34" charset="0"/>
              </a:rPr>
              <a:t>những</a:t>
            </a:r>
            <a:r>
              <a:rPr lang="en-US" sz="2400" dirty="0">
                <a:effectLst/>
                <a:latin typeface="Arial" panose="020B0604020202020204" pitchFamily="34" charset="0"/>
                <a:ea typeface="Aptos" panose="020B0004020202020204" pitchFamily="34" charset="0"/>
              </a:rPr>
              <a:t> </a:t>
            </a:r>
            <a:r>
              <a:rPr lang="en-US" sz="2400" dirty="0" err="1">
                <a:effectLst/>
                <a:latin typeface="Arial" panose="020B0604020202020204" pitchFamily="34" charset="0"/>
                <a:ea typeface="Aptos" panose="020B0004020202020204" pitchFamily="34" charset="0"/>
              </a:rPr>
              <a:t>thay</a:t>
            </a:r>
            <a:r>
              <a:rPr lang="en-US" sz="2400" dirty="0">
                <a:effectLst/>
                <a:latin typeface="Arial" panose="020B0604020202020204" pitchFamily="34" charset="0"/>
                <a:ea typeface="Aptos" panose="020B0004020202020204" pitchFamily="34" charset="0"/>
              </a:rPr>
              <a:t> </a:t>
            </a:r>
            <a:r>
              <a:rPr lang="en-US" sz="2400" dirty="0" err="1">
                <a:effectLst/>
                <a:latin typeface="Arial" panose="020B0604020202020204" pitchFamily="34" charset="0"/>
                <a:ea typeface="Aptos" panose="020B0004020202020204" pitchFamily="34" charset="0"/>
              </a:rPr>
              <a:t>đổi</a:t>
            </a:r>
            <a:r>
              <a:rPr lang="en-US" sz="2400" dirty="0">
                <a:effectLst/>
                <a:latin typeface="Arial" panose="020B0604020202020204" pitchFamily="34" charset="0"/>
                <a:ea typeface="Aptos" panose="020B0004020202020204" pitchFamily="34" charset="0"/>
              </a:rPr>
              <a:t> "</a:t>
            </a:r>
            <a:r>
              <a:rPr lang="en-US" sz="2400" dirty="0" err="1">
                <a:effectLst/>
                <a:latin typeface="Arial" panose="020B0604020202020204" pitchFamily="34" charset="0"/>
                <a:ea typeface="Aptos" panose="020B0004020202020204" pitchFamily="34" charset="0"/>
              </a:rPr>
              <a:t>nhỏ</a:t>
            </a:r>
            <a:r>
              <a:rPr lang="en-US" sz="2400" dirty="0">
                <a:effectLst/>
                <a:latin typeface="Arial" panose="020B0604020202020204" pitchFamily="34" charset="0"/>
                <a:ea typeface="Aptos" panose="020B0004020202020204" pitchFamily="34" charset="0"/>
              </a:rPr>
              <a:t>" </a:t>
            </a:r>
            <a:r>
              <a:rPr lang="en-US" sz="2400" dirty="0" err="1">
                <a:effectLst/>
                <a:latin typeface="Arial" panose="020B0604020202020204" pitchFamily="34" charset="0"/>
                <a:ea typeface="Aptos" panose="020B0004020202020204" pitchFamily="34" charset="0"/>
              </a:rPr>
              <a:t>vào</a:t>
            </a:r>
            <a:r>
              <a:rPr lang="en-US" sz="2400" dirty="0">
                <a:effectLst/>
                <a:latin typeface="Arial" panose="020B0604020202020204" pitchFamily="34" charset="0"/>
                <a:ea typeface="Aptos" panose="020B0004020202020204" pitchFamily="34" charset="0"/>
              </a:rPr>
              <a:t> </a:t>
            </a:r>
            <a:r>
              <a:rPr lang="en-US" sz="2400" dirty="0" err="1">
                <a:effectLst/>
                <a:latin typeface="Arial" panose="020B0604020202020204" pitchFamily="34" charset="0"/>
                <a:ea typeface="Aptos" panose="020B0004020202020204" pitchFamily="34" charset="0"/>
              </a:rPr>
              <a:t>mẫu</a:t>
            </a:r>
            <a:r>
              <a:rPr lang="en-US" sz="2400" dirty="0">
                <a:effectLst/>
                <a:latin typeface="Arial" panose="020B0604020202020204" pitchFamily="34" charset="0"/>
                <a:ea typeface="Aptos" panose="020B0004020202020204" pitchFamily="34" charset="0"/>
              </a:rPr>
              <a:t> </a:t>
            </a:r>
            <a:r>
              <a:rPr lang="en-US" sz="2400" dirty="0" err="1">
                <a:effectLst/>
                <a:latin typeface="Arial" panose="020B0604020202020204" pitchFamily="34" charset="0"/>
                <a:ea typeface="Aptos" panose="020B0004020202020204" pitchFamily="34" charset="0"/>
              </a:rPr>
              <a:t>gốc</a:t>
            </a:r>
            <a:r>
              <a:rPr lang="en-US" sz="2400" dirty="0">
                <a:effectLst/>
                <a:latin typeface="Arial" panose="020B0604020202020204" pitchFamily="34" charset="0"/>
                <a:ea typeface="Aptos" panose="020B0004020202020204" pitchFamily="34" charset="0"/>
              </a:rPr>
              <a:t> </a:t>
            </a:r>
            <a:r>
              <a:rPr lang="en-US" sz="2400" dirty="0" err="1">
                <a:effectLst/>
                <a:latin typeface="Arial" panose="020B0604020202020204" pitchFamily="34" charset="0"/>
                <a:ea typeface="Aptos" panose="020B0004020202020204" pitchFamily="34" charset="0"/>
              </a:rPr>
              <a:t>để</a:t>
            </a:r>
            <a:r>
              <a:rPr lang="en-US" sz="2400" dirty="0">
                <a:effectLst/>
                <a:latin typeface="Arial" panose="020B0604020202020204" pitchFamily="34" charset="0"/>
                <a:ea typeface="Aptos" panose="020B0004020202020204" pitchFamily="34" charset="0"/>
              </a:rPr>
              <a:t> </a:t>
            </a:r>
            <a:r>
              <a:rPr lang="en-US" sz="2400" dirty="0" err="1">
                <a:effectLst/>
                <a:latin typeface="Arial" panose="020B0604020202020204" pitchFamily="34" charset="0"/>
                <a:ea typeface="Aptos" panose="020B0004020202020204" pitchFamily="34" charset="0"/>
              </a:rPr>
              <a:t>giữ</a:t>
            </a:r>
            <a:r>
              <a:rPr lang="en-US" sz="2400" dirty="0">
                <a:effectLst/>
                <a:latin typeface="Arial" panose="020B0604020202020204" pitchFamily="34" charset="0"/>
                <a:ea typeface="Aptos" panose="020B0004020202020204" pitchFamily="34" charset="0"/>
              </a:rPr>
              <a:t> </a:t>
            </a:r>
            <a:r>
              <a:rPr lang="en-US" sz="2400" dirty="0" err="1">
                <a:effectLst/>
                <a:latin typeface="Arial" panose="020B0604020202020204" pitchFamily="34" charset="0"/>
                <a:ea typeface="Aptos" panose="020B0004020202020204" pitchFamily="34" charset="0"/>
              </a:rPr>
              <a:t>cho</a:t>
            </a:r>
            <a:r>
              <a:rPr lang="en-US" sz="2400" dirty="0">
                <a:effectLst/>
                <a:latin typeface="Arial" panose="020B0604020202020204" pitchFamily="34" charset="0"/>
                <a:ea typeface="Aptos" panose="020B0004020202020204" pitchFamily="34" charset="0"/>
              </a:rPr>
              <a:t> </a:t>
            </a:r>
            <a:r>
              <a:rPr lang="en-US" sz="2400" dirty="0" err="1">
                <a:effectLst/>
                <a:latin typeface="Arial" panose="020B0604020202020204" pitchFamily="34" charset="0"/>
                <a:ea typeface="Aptos" panose="020B0004020202020204" pitchFamily="34" charset="0"/>
              </a:rPr>
              <a:t>sự</a:t>
            </a:r>
            <a:r>
              <a:rPr lang="en-US" sz="2400" dirty="0">
                <a:effectLst/>
                <a:latin typeface="Arial" panose="020B0604020202020204" pitchFamily="34" charset="0"/>
                <a:ea typeface="Aptos" panose="020B0004020202020204" pitchFamily="34" charset="0"/>
              </a:rPr>
              <a:t> can </a:t>
            </a:r>
            <a:r>
              <a:rPr lang="en-US" sz="2400" dirty="0" err="1">
                <a:effectLst/>
                <a:latin typeface="Arial" panose="020B0604020202020204" pitchFamily="34" charset="0"/>
                <a:ea typeface="Aptos" panose="020B0004020202020204" pitchFamily="34" charset="0"/>
              </a:rPr>
              <a:t>thiệp</a:t>
            </a:r>
            <a:r>
              <a:rPr lang="en-US" sz="2400" dirty="0">
                <a:effectLst/>
                <a:latin typeface="Arial" panose="020B0604020202020204" pitchFamily="34" charset="0"/>
                <a:ea typeface="Aptos" panose="020B0004020202020204" pitchFamily="34" charset="0"/>
              </a:rPr>
              <a:t> </a:t>
            </a:r>
            <a:r>
              <a:rPr lang="en-US" sz="2400" dirty="0" err="1">
                <a:effectLst/>
                <a:latin typeface="Arial" panose="020B0604020202020204" pitchFamily="34" charset="0"/>
                <a:ea typeface="Aptos" panose="020B0004020202020204" pitchFamily="34" charset="0"/>
              </a:rPr>
              <a:t>khó</a:t>
            </a:r>
            <a:r>
              <a:rPr lang="en-US" sz="2400" dirty="0">
                <a:effectLst/>
                <a:latin typeface="Arial" panose="020B0604020202020204" pitchFamily="34" charset="0"/>
                <a:ea typeface="Aptos" panose="020B0004020202020204" pitchFamily="34" charset="0"/>
              </a:rPr>
              <a:t> </a:t>
            </a:r>
            <a:r>
              <a:rPr lang="en-US" sz="2400" dirty="0" err="1">
                <a:effectLst/>
                <a:latin typeface="Arial" panose="020B0604020202020204" pitchFamily="34" charset="0"/>
                <a:ea typeface="Aptos" panose="020B0004020202020204" pitchFamily="34" charset="0"/>
              </a:rPr>
              <a:t>nhận</a:t>
            </a:r>
            <a:r>
              <a:rPr lang="en-US" sz="2400" dirty="0">
                <a:effectLst/>
                <a:latin typeface="Arial" panose="020B0604020202020204" pitchFamily="34" charset="0"/>
                <a:ea typeface="Aptos" panose="020B0004020202020204" pitchFamily="34" charset="0"/>
              </a:rPr>
              <a:t> </a:t>
            </a:r>
            <a:r>
              <a:rPr lang="en-US" sz="2400" dirty="0" err="1">
                <a:effectLst/>
                <a:latin typeface="Arial" panose="020B0604020202020204" pitchFamily="34" charset="0"/>
                <a:ea typeface="Aptos" panose="020B0004020202020204" pitchFamily="34" charset="0"/>
              </a:rPr>
              <a:t>biết</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mà</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vẫn</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đảm</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bảo</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tính</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năng</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của</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mẫu</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gốc</a:t>
            </a:r>
            <a:r>
              <a:rPr lang="en-US" sz="2400" dirty="0">
                <a:latin typeface="Arial" panose="020B0604020202020204" pitchFamily="34" charset="0"/>
                <a:ea typeface="Aptos" panose="020B0004020202020204" pitchFamily="34" charset="0"/>
              </a:rPr>
              <a:t>.</a:t>
            </a:r>
          </a:p>
          <a:p>
            <a:pPr algn="just"/>
            <a:r>
              <a:rPr lang="en-US" sz="2400" b="1" dirty="0">
                <a:effectLst/>
                <a:latin typeface="Arial" panose="020B0604020202020204" pitchFamily="34" charset="0"/>
                <a:ea typeface="Aptos" panose="020B0004020202020204" pitchFamily="34" charset="0"/>
              </a:rPr>
              <a:t>Adversarial Knowledge - </a:t>
            </a:r>
            <a:r>
              <a:rPr lang="en-US" sz="2400" b="1" dirty="0" err="1">
                <a:effectLst/>
                <a:latin typeface="Arial" panose="020B0604020202020204" pitchFamily="34" charset="0"/>
                <a:ea typeface="Aptos" panose="020B0004020202020204" pitchFamily="34" charset="0"/>
              </a:rPr>
              <a:t>Kiến</a:t>
            </a:r>
            <a:r>
              <a:rPr lang="en-US" sz="2400" b="1" dirty="0">
                <a:effectLst/>
                <a:latin typeface="Arial" panose="020B0604020202020204" pitchFamily="34" charset="0"/>
                <a:ea typeface="Aptos" panose="020B0004020202020204" pitchFamily="34" charset="0"/>
              </a:rPr>
              <a:t> </a:t>
            </a:r>
            <a:r>
              <a:rPr lang="en-US" sz="2400" b="1" dirty="0" err="1">
                <a:effectLst/>
                <a:latin typeface="Arial" panose="020B0604020202020204" pitchFamily="34" charset="0"/>
                <a:ea typeface="Aptos" panose="020B0004020202020204" pitchFamily="34" charset="0"/>
              </a:rPr>
              <a:t>thức</a:t>
            </a:r>
            <a:r>
              <a:rPr lang="en-US" sz="2400" b="1" dirty="0">
                <a:effectLst/>
                <a:latin typeface="Arial" panose="020B0604020202020204" pitchFamily="34" charset="0"/>
                <a:ea typeface="Aptos" panose="020B0004020202020204" pitchFamily="34" charset="0"/>
              </a:rPr>
              <a:t> </a:t>
            </a:r>
            <a:r>
              <a:rPr lang="en-US" sz="2400" b="1" dirty="0" err="1">
                <a:effectLst/>
                <a:latin typeface="Arial" panose="020B0604020202020204" pitchFamily="34" charset="0"/>
                <a:ea typeface="Aptos" panose="020B0004020202020204" pitchFamily="34" charset="0"/>
              </a:rPr>
              <a:t>đối</a:t>
            </a:r>
            <a:r>
              <a:rPr lang="en-US" sz="2400" b="1" dirty="0">
                <a:effectLst/>
                <a:latin typeface="Arial" panose="020B0604020202020204" pitchFamily="34" charset="0"/>
                <a:ea typeface="Aptos" panose="020B0004020202020204" pitchFamily="34" charset="0"/>
              </a:rPr>
              <a:t> </a:t>
            </a:r>
            <a:r>
              <a:rPr lang="en-US" sz="2400" b="1" dirty="0" err="1">
                <a:effectLst/>
                <a:latin typeface="Arial" panose="020B0604020202020204" pitchFamily="34" charset="0"/>
                <a:ea typeface="Aptos" panose="020B0004020202020204" pitchFamily="34" charset="0"/>
              </a:rPr>
              <a:t>kháng</a:t>
            </a:r>
            <a:endParaRPr lang="en-US" sz="2800" dirty="0">
              <a:latin typeface="Arial Narrow" panose="020B0606020202030204" pitchFamily="34" charset="0"/>
            </a:endParaRPr>
          </a:p>
          <a:p>
            <a:pPr marL="0" indent="0" algn="just">
              <a:buNone/>
            </a:pPr>
            <a:r>
              <a:rPr lang="en-US" sz="2400" dirty="0" err="1">
                <a:latin typeface="Arial" panose="020B0604020202020204" pitchFamily="34" charset="0"/>
                <a:ea typeface="Aptos" panose="020B0004020202020204" pitchFamily="34" charset="0"/>
              </a:rPr>
              <a:t>Kẻ</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tấn</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công</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chỉ</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có</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quyền</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truy</a:t>
            </a:r>
            <a:r>
              <a:rPr lang="en-US" sz="2400" dirty="0">
                <a:latin typeface="Arial" panose="020B0604020202020204" pitchFamily="34" charset="0"/>
                <a:ea typeface="Aptos" panose="020B0004020202020204" pitchFamily="34" charset="0"/>
              </a:rPr>
              <a:t> </a:t>
            </a:r>
            <a:r>
              <a:rPr lang="en-US" sz="2400" dirty="0" err="1">
                <a:latin typeface="Arial" panose="020B0604020202020204" pitchFamily="34" charset="0"/>
                <a:ea typeface="Aptos" panose="020B0004020202020204" pitchFamily="34" charset="0"/>
              </a:rPr>
              <a:t>cập</a:t>
            </a:r>
            <a:r>
              <a:rPr lang="en-US" sz="2400" dirty="0">
                <a:latin typeface="Arial" panose="020B0604020202020204" pitchFamily="34" charset="0"/>
                <a:ea typeface="Aptos" panose="020B0004020202020204" pitchFamily="34" charset="0"/>
              </a:rPr>
              <a:t> Black-box</a:t>
            </a:r>
            <a:endParaRPr lang="en-US" sz="2400" dirty="0">
              <a:latin typeface="+mn-lt"/>
            </a:endParaRPr>
          </a:p>
          <a:p>
            <a:pPr marL="0" indent="0" algn="just">
              <a:buNone/>
            </a:pPr>
            <a:endParaRPr lang="en-US" sz="2400" b="1" dirty="0"/>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6</a:t>
            </a:fld>
            <a:endParaRPr lang="en-US"/>
          </a:p>
        </p:txBody>
      </p:sp>
      <p:grpSp>
        <p:nvGrpSpPr>
          <p:cNvPr id="103" name="Google Shape;698;p42">
            <a:extLst>
              <a:ext uri="{FF2B5EF4-FFF2-40B4-BE49-F238E27FC236}">
                <a16:creationId xmlns:a16="http://schemas.microsoft.com/office/drawing/2014/main" id="{B4C56803-26FC-48F1-E0CA-E8EA69B318E8}"/>
              </a:ext>
            </a:extLst>
          </p:cNvPr>
          <p:cNvGrpSpPr/>
          <p:nvPr/>
        </p:nvGrpSpPr>
        <p:grpSpPr>
          <a:xfrm>
            <a:off x="6727371" y="4831348"/>
            <a:ext cx="2083753" cy="1650614"/>
            <a:chOff x="5236091" y="917909"/>
            <a:chExt cx="3997422" cy="3478865"/>
          </a:xfrm>
        </p:grpSpPr>
        <p:sp>
          <p:nvSpPr>
            <p:cNvPr id="104" name="Google Shape;699;p42">
              <a:extLst>
                <a:ext uri="{FF2B5EF4-FFF2-40B4-BE49-F238E27FC236}">
                  <a16:creationId xmlns:a16="http://schemas.microsoft.com/office/drawing/2014/main" id="{DA332DBE-1AEC-E4D7-7887-37452342ABA5}"/>
                </a:ext>
              </a:extLst>
            </p:cNvPr>
            <p:cNvSpPr/>
            <p:nvPr/>
          </p:nvSpPr>
          <p:spPr>
            <a:xfrm>
              <a:off x="7263297" y="1730656"/>
              <a:ext cx="919377" cy="1064266"/>
            </a:xfrm>
            <a:custGeom>
              <a:avLst/>
              <a:gdLst/>
              <a:ahLst/>
              <a:cxnLst/>
              <a:rect l="l" t="t" r="r" b="b"/>
              <a:pathLst>
                <a:path w="12786" h="14801" extrusionOk="0">
                  <a:moveTo>
                    <a:pt x="872" y="0"/>
                  </a:moveTo>
                  <a:cubicBezTo>
                    <a:pt x="398" y="0"/>
                    <a:pt x="1" y="382"/>
                    <a:pt x="1" y="871"/>
                  </a:cubicBezTo>
                  <a:lnTo>
                    <a:pt x="1" y="13945"/>
                  </a:lnTo>
                  <a:cubicBezTo>
                    <a:pt x="1" y="14419"/>
                    <a:pt x="398" y="14801"/>
                    <a:pt x="872" y="14801"/>
                  </a:cubicBezTo>
                  <a:lnTo>
                    <a:pt x="11915" y="14801"/>
                  </a:lnTo>
                  <a:cubicBezTo>
                    <a:pt x="12388" y="14801"/>
                    <a:pt x="12785" y="14419"/>
                    <a:pt x="12785" y="13945"/>
                  </a:cubicBezTo>
                  <a:lnTo>
                    <a:pt x="12785" y="871"/>
                  </a:lnTo>
                  <a:cubicBezTo>
                    <a:pt x="12785" y="382"/>
                    <a:pt x="12388" y="0"/>
                    <a:pt x="119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700;p42">
              <a:extLst>
                <a:ext uri="{FF2B5EF4-FFF2-40B4-BE49-F238E27FC236}">
                  <a16:creationId xmlns:a16="http://schemas.microsoft.com/office/drawing/2014/main" id="{00939224-695F-D149-7337-92A330AC538C}"/>
                </a:ext>
              </a:extLst>
            </p:cNvPr>
            <p:cNvGrpSpPr/>
            <p:nvPr/>
          </p:nvGrpSpPr>
          <p:grpSpPr>
            <a:xfrm>
              <a:off x="5236091" y="917909"/>
              <a:ext cx="1298359" cy="1442135"/>
              <a:chOff x="4539556" y="537904"/>
              <a:chExt cx="1993488" cy="2214241"/>
            </a:xfrm>
          </p:grpSpPr>
          <p:sp>
            <p:nvSpPr>
              <p:cNvPr id="151" name="Google Shape;701;p42">
                <a:extLst>
                  <a:ext uri="{FF2B5EF4-FFF2-40B4-BE49-F238E27FC236}">
                    <a16:creationId xmlns:a16="http://schemas.microsoft.com/office/drawing/2014/main" id="{CEBD3480-DC9B-C9BE-91B0-F3A6E11BB4E8}"/>
                  </a:ext>
                </a:extLst>
              </p:cNvPr>
              <p:cNvSpPr/>
              <p:nvPr/>
            </p:nvSpPr>
            <p:spPr>
              <a:xfrm>
                <a:off x="5356678" y="813586"/>
                <a:ext cx="1176366" cy="1938559"/>
              </a:xfrm>
              <a:custGeom>
                <a:avLst/>
                <a:gdLst/>
                <a:ahLst/>
                <a:cxnLst/>
                <a:rect l="l" t="t" r="r" b="b"/>
                <a:pathLst>
                  <a:path w="16360" h="26960" extrusionOk="0">
                    <a:moveTo>
                      <a:pt x="15886" y="26959"/>
                    </a:moveTo>
                    <a:lnTo>
                      <a:pt x="474" y="26959"/>
                    </a:lnTo>
                    <a:cubicBezTo>
                      <a:pt x="215" y="26959"/>
                      <a:pt x="1" y="26761"/>
                      <a:pt x="1" y="26501"/>
                    </a:cubicBezTo>
                    <a:lnTo>
                      <a:pt x="1" y="474"/>
                    </a:lnTo>
                    <a:cubicBezTo>
                      <a:pt x="1" y="214"/>
                      <a:pt x="215" y="0"/>
                      <a:pt x="474" y="0"/>
                    </a:cubicBezTo>
                    <a:lnTo>
                      <a:pt x="15886" y="0"/>
                    </a:lnTo>
                    <a:cubicBezTo>
                      <a:pt x="16146" y="0"/>
                      <a:pt x="16360" y="214"/>
                      <a:pt x="16360" y="474"/>
                    </a:cubicBezTo>
                    <a:lnTo>
                      <a:pt x="16360" y="26501"/>
                    </a:lnTo>
                    <a:cubicBezTo>
                      <a:pt x="16360" y="26761"/>
                      <a:pt x="16146" y="26959"/>
                      <a:pt x="15886" y="269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02;p42">
                <a:extLst>
                  <a:ext uri="{FF2B5EF4-FFF2-40B4-BE49-F238E27FC236}">
                    <a16:creationId xmlns:a16="http://schemas.microsoft.com/office/drawing/2014/main" id="{7BE43625-1A8B-6AEB-308D-3883C38E645B}"/>
                  </a:ext>
                </a:extLst>
              </p:cNvPr>
              <p:cNvSpPr/>
              <p:nvPr/>
            </p:nvSpPr>
            <p:spPr>
              <a:xfrm>
                <a:off x="4884482" y="537904"/>
                <a:ext cx="1001709" cy="1247696"/>
              </a:xfrm>
              <a:custGeom>
                <a:avLst/>
                <a:gdLst/>
                <a:ahLst/>
                <a:cxnLst/>
                <a:rect l="l" t="t" r="r" b="b"/>
                <a:pathLst>
                  <a:path w="13931" h="17352" extrusionOk="0">
                    <a:moveTo>
                      <a:pt x="13411" y="17352"/>
                    </a:moveTo>
                    <a:lnTo>
                      <a:pt x="504" y="17352"/>
                    </a:lnTo>
                    <a:cubicBezTo>
                      <a:pt x="229" y="17352"/>
                      <a:pt x="0" y="17123"/>
                      <a:pt x="0" y="16848"/>
                    </a:cubicBezTo>
                    <a:lnTo>
                      <a:pt x="0" y="520"/>
                    </a:lnTo>
                    <a:cubicBezTo>
                      <a:pt x="0" y="230"/>
                      <a:pt x="229" y="0"/>
                      <a:pt x="504" y="0"/>
                    </a:cubicBezTo>
                    <a:lnTo>
                      <a:pt x="13411" y="0"/>
                    </a:lnTo>
                    <a:cubicBezTo>
                      <a:pt x="13701" y="0"/>
                      <a:pt x="13930" y="230"/>
                      <a:pt x="13930" y="520"/>
                    </a:cubicBezTo>
                    <a:lnTo>
                      <a:pt x="13930" y="16848"/>
                    </a:lnTo>
                    <a:cubicBezTo>
                      <a:pt x="13930" y="17123"/>
                      <a:pt x="13701" y="17352"/>
                      <a:pt x="13411" y="173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03;p42">
                <a:extLst>
                  <a:ext uri="{FF2B5EF4-FFF2-40B4-BE49-F238E27FC236}">
                    <a16:creationId xmlns:a16="http://schemas.microsoft.com/office/drawing/2014/main" id="{292A24F9-3637-3397-0D6D-C1FCDECCA107}"/>
                  </a:ext>
                </a:extLst>
              </p:cNvPr>
              <p:cNvSpPr/>
              <p:nvPr/>
            </p:nvSpPr>
            <p:spPr>
              <a:xfrm>
                <a:off x="4726292" y="1635095"/>
                <a:ext cx="920456" cy="600838"/>
              </a:xfrm>
              <a:custGeom>
                <a:avLst/>
                <a:gdLst/>
                <a:ahLst/>
                <a:cxnLst/>
                <a:rect l="l" t="t" r="r" b="b"/>
                <a:pathLst>
                  <a:path w="12801" h="8356" extrusionOk="0">
                    <a:moveTo>
                      <a:pt x="352" y="0"/>
                    </a:moveTo>
                    <a:cubicBezTo>
                      <a:pt x="153" y="0"/>
                      <a:pt x="1" y="153"/>
                      <a:pt x="1" y="336"/>
                    </a:cubicBezTo>
                    <a:lnTo>
                      <a:pt x="1" y="8019"/>
                    </a:lnTo>
                    <a:cubicBezTo>
                      <a:pt x="1" y="8203"/>
                      <a:pt x="153" y="8355"/>
                      <a:pt x="352" y="8355"/>
                    </a:cubicBezTo>
                    <a:lnTo>
                      <a:pt x="12464" y="8355"/>
                    </a:lnTo>
                    <a:cubicBezTo>
                      <a:pt x="12648" y="8355"/>
                      <a:pt x="12800" y="8203"/>
                      <a:pt x="12800" y="8019"/>
                    </a:cubicBezTo>
                    <a:lnTo>
                      <a:pt x="12800" y="336"/>
                    </a:lnTo>
                    <a:cubicBezTo>
                      <a:pt x="12800" y="153"/>
                      <a:pt x="12648" y="0"/>
                      <a:pt x="12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04;p42">
                <a:extLst>
                  <a:ext uri="{FF2B5EF4-FFF2-40B4-BE49-F238E27FC236}">
                    <a16:creationId xmlns:a16="http://schemas.microsoft.com/office/drawing/2014/main" id="{6F5F4C40-5246-B43F-6C7F-9EB05D1B40F2}"/>
                  </a:ext>
                </a:extLst>
              </p:cNvPr>
              <p:cNvSpPr/>
              <p:nvPr/>
            </p:nvSpPr>
            <p:spPr>
              <a:xfrm>
                <a:off x="4539556" y="633033"/>
                <a:ext cx="221971" cy="857180"/>
              </a:xfrm>
              <a:custGeom>
                <a:avLst/>
                <a:gdLst/>
                <a:ahLst/>
                <a:cxnLst/>
                <a:rect l="l" t="t" r="r" b="b"/>
                <a:pathLst>
                  <a:path w="3087" h="11921" extrusionOk="0">
                    <a:moveTo>
                      <a:pt x="2929" y="1"/>
                    </a:moveTo>
                    <a:cubicBezTo>
                      <a:pt x="2764" y="1"/>
                      <a:pt x="2615" y="21"/>
                      <a:pt x="2475" y="67"/>
                    </a:cubicBezTo>
                    <a:cubicBezTo>
                      <a:pt x="2292" y="128"/>
                      <a:pt x="2124" y="190"/>
                      <a:pt x="1987" y="251"/>
                    </a:cubicBezTo>
                    <a:cubicBezTo>
                      <a:pt x="1819" y="342"/>
                      <a:pt x="1681" y="434"/>
                      <a:pt x="1559" y="526"/>
                    </a:cubicBezTo>
                    <a:cubicBezTo>
                      <a:pt x="1223" y="862"/>
                      <a:pt x="994" y="1213"/>
                      <a:pt x="872" y="1610"/>
                    </a:cubicBezTo>
                    <a:cubicBezTo>
                      <a:pt x="749" y="2007"/>
                      <a:pt x="688" y="2404"/>
                      <a:pt x="688" y="2786"/>
                    </a:cubicBezTo>
                    <a:cubicBezTo>
                      <a:pt x="688" y="3168"/>
                      <a:pt x="704" y="3535"/>
                      <a:pt x="749" y="3871"/>
                    </a:cubicBezTo>
                    <a:cubicBezTo>
                      <a:pt x="810" y="4207"/>
                      <a:pt x="826" y="4482"/>
                      <a:pt x="826" y="4695"/>
                    </a:cubicBezTo>
                    <a:cubicBezTo>
                      <a:pt x="810" y="4863"/>
                      <a:pt x="765" y="5031"/>
                      <a:pt x="704" y="5169"/>
                    </a:cubicBezTo>
                    <a:cubicBezTo>
                      <a:pt x="658" y="5306"/>
                      <a:pt x="581" y="5429"/>
                      <a:pt x="474" y="5551"/>
                    </a:cubicBezTo>
                    <a:cubicBezTo>
                      <a:pt x="352" y="5673"/>
                      <a:pt x="199" y="5765"/>
                      <a:pt x="1" y="5841"/>
                    </a:cubicBezTo>
                    <a:cubicBezTo>
                      <a:pt x="16" y="5902"/>
                      <a:pt x="31" y="5948"/>
                      <a:pt x="47" y="6009"/>
                    </a:cubicBezTo>
                    <a:cubicBezTo>
                      <a:pt x="62" y="6055"/>
                      <a:pt x="77" y="6116"/>
                      <a:pt x="77" y="6162"/>
                    </a:cubicBezTo>
                    <a:cubicBezTo>
                      <a:pt x="93" y="6223"/>
                      <a:pt x="77" y="6284"/>
                      <a:pt x="62" y="6345"/>
                    </a:cubicBezTo>
                    <a:cubicBezTo>
                      <a:pt x="230" y="6406"/>
                      <a:pt x="352" y="6483"/>
                      <a:pt x="474" y="6574"/>
                    </a:cubicBezTo>
                    <a:cubicBezTo>
                      <a:pt x="581" y="6666"/>
                      <a:pt x="673" y="6757"/>
                      <a:pt x="734" y="6849"/>
                    </a:cubicBezTo>
                    <a:cubicBezTo>
                      <a:pt x="826" y="6956"/>
                      <a:pt x="887" y="7063"/>
                      <a:pt x="933" y="7185"/>
                    </a:cubicBezTo>
                    <a:cubicBezTo>
                      <a:pt x="1009" y="7384"/>
                      <a:pt x="1024" y="7582"/>
                      <a:pt x="978" y="7781"/>
                    </a:cubicBezTo>
                    <a:cubicBezTo>
                      <a:pt x="933" y="7995"/>
                      <a:pt x="887" y="8193"/>
                      <a:pt x="810" y="8407"/>
                    </a:cubicBezTo>
                    <a:cubicBezTo>
                      <a:pt x="749" y="8636"/>
                      <a:pt x="688" y="8865"/>
                      <a:pt x="627" y="9110"/>
                    </a:cubicBezTo>
                    <a:cubicBezTo>
                      <a:pt x="566" y="9369"/>
                      <a:pt x="566" y="9644"/>
                      <a:pt x="612" y="9934"/>
                    </a:cubicBezTo>
                    <a:cubicBezTo>
                      <a:pt x="658" y="10133"/>
                      <a:pt x="749" y="10347"/>
                      <a:pt x="902" y="10591"/>
                    </a:cubicBezTo>
                    <a:cubicBezTo>
                      <a:pt x="1040" y="10775"/>
                      <a:pt x="1223" y="10988"/>
                      <a:pt x="1467" y="11233"/>
                    </a:cubicBezTo>
                    <a:cubicBezTo>
                      <a:pt x="1712" y="11477"/>
                      <a:pt x="2063" y="11706"/>
                      <a:pt x="2506" y="11920"/>
                    </a:cubicBezTo>
                    <a:lnTo>
                      <a:pt x="2613" y="10607"/>
                    </a:lnTo>
                    <a:cubicBezTo>
                      <a:pt x="2491" y="10545"/>
                      <a:pt x="2384" y="10484"/>
                      <a:pt x="2292" y="10377"/>
                    </a:cubicBezTo>
                    <a:cubicBezTo>
                      <a:pt x="2216" y="10271"/>
                      <a:pt x="2155" y="10179"/>
                      <a:pt x="2109" y="10087"/>
                    </a:cubicBezTo>
                    <a:cubicBezTo>
                      <a:pt x="2048" y="9980"/>
                      <a:pt x="2002" y="9858"/>
                      <a:pt x="1971" y="9721"/>
                    </a:cubicBezTo>
                    <a:cubicBezTo>
                      <a:pt x="1925" y="9537"/>
                      <a:pt x="1925" y="9354"/>
                      <a:pt x="1971" y="9186"/>
                    </a:cubicBezTo>
                    <a:cubicBezTo>
                      <a:pt x="2002" y="9018"/>
                      <a:pt x="2063" y="8865"/>
                      <a:pt x="2124" y="8697"/>
                    </a:cubicBezTo>
                    <a:cubicBezTo>
                      <a:pt x="2185" y="8529"/>
                      <a:pt x="2231" y="8361"/>
                      <a:pt x="2277" y="8163"/>
                    </a:cubicBezTo>
                    <a:cubicBezTo>
                      <a:pt x="2323" y="7979"/>
                      <a:pt x="2323" y="7766"/>
                      <a:pt x="2292" y="7536"/>
                    </a:cubicBezTo>
                    <a:cubicBezTo>
                      <a:pt x="2246" y="7124"/>
                      <a:pt x="2139" y="6773"/>
                      <a:pt x="1971" y="6513"/>
                    </a:cubicBezTo>
                    <a:cubicBezTo>
                      <a:pt x="1803" y="6238"/>
                      <a:pt x="1666" y="6040"/>
                      <a:pt x="1528" y="5917"/>
                    </a:cubicBezTo>
                    <a:cubicBezTo>
                      <a:pt x="1605" y="5856"/>
                      <a:pt x="1696" y="5795"/>
                      <a:pt x="1773" y="5719"/>
                    </a:cubicBezTo>
                    <a:cubicBezTo>
                      <a:pt x="1864" y="5642"/>
                      <a:pt x="1925" y="5551"/>
                      <a:pt x="1971" y="5413"/>
                    </a:cubicBezTo>
                    <a:cubicBezTo>
                      <a:pt x="2048" y="5199"/>
                      <a:pt x="2078" y="4970"/>
                      <a:pt x="2063" y="4741"/>
                    </a:cubicBezTo>
                    <a:cubicBezTo>
                      <a:pt x="2032" y="4497"/>
                      <a:pt x="2002" y="4252"/>
                      <a:pt x="1971" y="4008"/>
                    </a:cubicBezTo>
                    <a:cubicBezTo>
                      <a:pt x="1925" y="3764"/>
                      <a:pt x="1895" y="3519"/>
                      <a:pt x="1864" y="3244"/>
                    </a:cubicBezTo>
                    <a:cubicBezTo>
                      <a:pt x="1849" y="2985"/>
                      <a:pt x="1864" y="2710"/>
                      <a:pt x="1956" y="2435"/>
                    </a:cubicBezTo>
                    <a:cubicBezTo>
                      <a:pt x="2017" y="2236"/>
                      <a:pt x="2109" y="2038"/>
                      <a:pt x="2200" y="1870"/>
                    </a:cubicBezTo>
                    <a:cubicBezTo>
                      <a:pt x="2292" y="1732"/>
                      <a:pt x="2399" y="1595"/>
                      <a:pt x="2521" y="1473"/>
                    </a:cubicBezTo>
                    <a:cubicBezTo>
                      <a:pt x="2643" y="1350"/>
                      <a:pt x="2781" y="1289"/>
                      <a:pt x="2964" y="1259"/>
                    </a:cubicBezTo>
                    <a:lnTo>
                      <a:pt x="3086" y="6"/>
                    </a:lnTo>
                    <a:cubicBezTo>
                      <a:pt x="3032" y="3"/>
                      <a:pt x="2980" y="1"/>
                      <a:pt x="2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05;p42">
                <a:extLst>
                  <a:ext uri="{FF2B5EF4-FFF2-40B4-BE49-F238E27FC236}">
                    <a16:creationId xmlns:a16="http://schemas.microsoft.com/office/drawing/2014/main" id="{D3FD9948-9A4F-8FCC-B587-D3F11999CEE4}"/>
                  </a:ext>
                </a:extLst>
              </p:cNvPr>
              <p:cNvSpPr/>
              <p:nvPr/>
            </p:nvSpPr>
            <p:spPr>
              <a:xfrm>
                <a:off x="5966284" y="633033"/>
                <a:ext cx="221899" cy="857180"/>
              </a:xfrm>
              <a:custGeom>
                <a:avLst/>
                <a:gdLst/>
                <a:ahLst/>
                <a:cxnLst/>
                <a:rect l="l" t="t" r="r" b="b"/>
                <a:pathLst>
                  <a:path w="3086" h="11921" extrusionOk="0">
                    <a:moveTo>
                      <a:pt x="157" y="1"/>
                    </a:moveTo>
                    <a:cubicBezTo>
                      <a:pt x="107" y="1"/>
                      <a:pt x="54" y="3"/>
                      <a:pt x="0" y="6"/>
                    </a:cubicBezTo>
                    <a:lnTo>
                      <a:pt x="122" y="1259"/>
                    </a:lnTo>
                    <a:cubicBezTo>
                      <a:pt x="306" y="1289"/>
                      <a:pt x="443" y="1350"/>
                      <a:pt x="565" y="1473"/>
                    </a:cubicBezTo>
                    <a:cubicBezTo>
                      <a:pt x="703" y="1595"/>
                      <a:pt x="794" y="1717"/>
                      <a:pt x="871" y="1870"/>
                    </a:cubicBezTo>
                    <a:cubicBezTo>
                      <a:pt x="978" y="2038"/>
                      <a:pt x="1069" y="2221"/>
                      <a:pt x="1130" y="2435"/>
                    </a:cubicBezTo>
                    <a:cubicBezTo>
                      <a:pt x="1207" y="2710"/>
                      <a:pt x="1237" y="2985"/>
                      <a:pt x="1222" y="3244"/>
                    </a:cubicBezTo>
                    <a:cubicBezTo>
                      <a:pt x="1192" y="3504"/>
                      <a:pt x="1161" y="3764"/>
                      <a:pt x="1115" y="4008"/>
                    </a:cubicBezTo>
                    <a:cubicBezTo>
                      <a:pt x="1085" y="4252"/>
                      <a:pt x="1054" y="4497"/>
                      <a:pt x="1024" y="4726"/>
                    </a:cubicBezTo>
                    <a:cubicBezTo>
                      <a:pt x="1008" y="4970"/>
                      <a:pt x="1039" y="5199"/>
                      <a:pt x="1115" y="5413"/>
                    </a:cubicBezTo>
                    <a:cubicBezTo>
                      <a:pt x="1161" y="5551"/>
                      <a:pt x="1222" y="5642"/>
                      <a:pt x="1298" y="5719"/>
                    </a:cubicBezTo>
                    <a:cubicBezTo>
                      <a:pt x="1390" y="5795"/>
                      <a:pt x="1466" y="5856"/>
                      <a:pt x="1558" y="5902"/>
                    </a:cubicBezTo>
                    <a:cubicBezTo>
                      <a:pt x="1421" y="6040"/>
                      <a:pt x="1268" y="6238"/>
                      <a:pt x="1115" y="6498"/>
                    </a:cubicBezTo>
                    <a:cubicBezTo>
                      <a:pt x="947" y="6773"/>
                      <a:pt x="840" y="7109"/>
                      <a:pt x="794" y="7536"/>
                    </a:cubicBezTo>
                    <a:cubicBezTo>
                      <a:pt x="764" y="7766"/>
                      <a:pt x="764" y="7979"/>
                      <a:pt x="810" y="8163"/>
                    </a:cubicBezTo>
                    <a:cubicBezTo>
                      <a:pt x="855" y="8346"/>
                      <a:pt x="901" y="8529"/>
                      <a:pt x="962" y="8697"/>
                    </a:cubicBezTo>
                    <a:cubicBezTo>
                      <a:pt x="1024" y="8850"/>
                      <a:pt x="1085" y="9018"/>
                      <a:pt x="1115" y="9186"/>
                    </a:cubicBezTo>
                    <a:cubicBezTo>
                      <a:pt x="1161" y="9354"/>
                      <a:pt x="1161" y="9537"/>
                      <a:pt x="1115" y="9721"/>
                    </a:cubicBezTo>
                    <a:cubicBezTo>
                      <a:pt x="1085" y="9858"/>
                      <a:pt x="1039" y="9965"/>
                      <a:pt x="978" y="10072"/>
                    </a:cubicBezTo>
                    <a:cubicBezTo>
                      <a:pt x="932" y="10179"/>
                      <a:pt x="871" y="10271"/>
                      <a:pt x="794" y="10377"/>
                    </a:cubicBezTo>
                    <a:cubicBezTo>
                      <a:pt x="703" y="10469"/>
                      <a:pt x="596" y="10545"/>
                      <a:pt x="474" y="10591"/>
                    </a:cubicBezTo>
                    <a:lnTo>
                      <a:pt x="581" y="11920"/>
                    </a:lnTo>
                    <a:cubicBezTo>
                      <a:pt x="1024" y="11706"/>
                      <a:pt x="1375" y="11477"/>
                      <a:pt x="1619" y="11233"/>
                    </a:cubicBezTo>
                    <a:cubicBezTo>
                      <a:pt x="1864" y="10988"/>
                      <a:pt x="2047" y="10775"/>
                      <a:pt x="2184" y="10576"/>
                    </a:cubicBezTo>
                    <a:cubicBezTo>
                      <a:pt x="2337" y="10347"/>
                      <a:pt x="2429" y="10133"/>
                      <a:pt x="2475" y="9934"/>
                    </a:cubicBezTo>
                    <a:cubicBezTo>
                      <a:pt x="2520" y="9629"/>
                      <a:pt x="2520" y="9354"/>
                      <a:pt x="2459" y="9110"/>
                    </a:cubicBezTo>
                    <a:cubicBezTo>
                      <a:pt x="2398" y="8865"/>
                      <a:pt x="2337" y="8621"/>
                      <a:pt x="2276" y="8407"/>
                    </a:cubicBezTo>
                    <a:cubicBezTo>
                      <a:pt x="2200" y="8193"/>
                      <a:pt x="2154" y="7979"/>
                      <a:pt x="2108" y="7781"/>
                    </a:cubicBezTo>
                    <a:cubicBezTo>
                      <a:pt x="2062" y="7582"/>
                      <a:pt x="2077" y="7384"/>
                      <a:pt x="2154" y="7185"/>
                    </a:cubicBezTo>
                    <a:cubicBezTo>
                      <a:pt x="2200" y="7063"/>
                      <a:pt x="2261" y="6956"/>
                      <a:pt x="2352" y="6849"/>
                    </a:cubicBezTo>
                    <a:cubicBezTo>
                      <a:pt x="2413" y="6757"/>
                      <a:pt x="2505" y="6666"/>
                      <a:pt x="2612" y="6574"/>
                    </a:cubicBezTo>
                    <a:cubicBezTo>
                      <a:pt x="2734" y="6483"/>
                      <a:pt x="2856" y="6406"/>
                      <a:pt x="3024" y="6345"/>
                    </a:cubicBezTo>
                    <a:cubicBezTo>
                      <a:pt x="2994" y="6284"/>
                      <a:pt x="2994" y="6223"/>
                      <a:pt x="3009" y="6162"/>
                    </a:cubicBezTo>
                    <a:cubicBezTo>
                      <a:pt x="3009" y="6116"/>
                      <a:pt x="3024" y="6055"/>
                      <a:pt x="3040" y="6009"/>
                    </a:cubicBezTo>
                    <a:cubicBezTo>
                      <a:pt x="3055" y="5948"/>
                      <a:pt x="3070" y="5887"/>
                      <a:pt x="3086" y="5841"/>
                    </a:cubicBezTo>
                    <a:cubicBezTo>
                      <a:pt x="2887" y="5765"/>
                      <a:pt x="2734" y="5673"/>
                      <a:pt x="2612" y="5551"/>
                    </a:cubicBezTo>
                    <a:cubicBezTo>
                      <a:pt x="2505" y="5429"/>
                      <a:pt x="2429" y="5306"/>
                      <a:pt x="2383" y="5169"/>
                    </a:cubicBezTo>
                    <a:cubicBezTo>
                      <a:pt x="2322" y="5031"/>
                      <a:pt x="2276" y="4863"/>
                      <a:pt x="2261" y="4695"/>
                    </a:cubicBezTo>
                    <a:cubicBezTo>
                      <a:pt x="2261" y="4482"/>
                      <a:pt x="2276" y="4207"/>
                      <a:pt x="2337" y="3871"/>
                    </a:cubicBezTo>
                    <a:cubicBezTo>
                      <a:pt x="2383" y="3519"/>
                      <a:pt x="2398" y="3168"/>
                      <a:pt x="2398" y="2771"/>
                    </a:cubicBezTo>
                    <a:cubicBezTo>
                      <a:pt x="2398" y="2389"/>
                      <a:pt x="2337" y="2007"/>
                      <a:pt x="2215" y="1610"/>
                    </a:cubicBezTo>
                    <a:cubicBezTo>
                      <a:pt x="2093" y="1213"/>
                      <a:pt x="1864" y="862"/>
                      <a:pt x="1528" y="526"/>
                    </a:cubicBezTo>
                    <a:cubicBezTo>
                      <a:pt x="1405" y="434"/>
                      <a:pt x="1268" y="342"/>
                      <a:pt x="1100" y="251"/>
                    </a:cubicBezTo>
                    <a:cubicBezTo>
                      <a:pt x="962" y="190"/>
                      <a:pt x="794" y="128"/>
                      <a:pt x="611" y="67"/>
                    </a:cubicBezTo>
                    <a:cubicBezTo>
                      <a:pt x="471" y="21"/>
                      <a:pt x="322"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06;p42">
                <a:extLst>
                  <a:ext uri="{FF2B5EF4-FFF2-40B4-BE49-F238E27FC236}">
                    <a16:creationId xmlns:a16="http://schemas.microsoft.com/office/drawing/2014/main" id="{AE88FA3E-D084-3DA9-F6FA-D653B16B52F0}"/>
                  </a:ext>
                </a:extLst>
              </p:cNvPr>
              <p:cNvSpPr/>
              <p:nvPr/>
            </p:nvSpPr>
            <p:spPr>
              <a:xfrm>
                <a:off x="5006360" y="877293"/>
                <a:ext cx="763415" cy="42855"/>
              </a:xfrm>
              <a:custGeom>
                <a:avLst/>
                <a:gdLst/>
                <a:ahLst/>
                <a:cxnLst/>
                <a:rect l="l" t="t" r="r" b="b"/>
                <a:pathLst>
                  <a:path w="10617" h="596" extrusionOk="0">
                    <a:moveTo>
                      <a:pt x="0" y="0"/>
                    </a:moveTo>
                    <a:lnTo>
                      <a:pt x="0" y="596"/>
                    </a:lnTo>
                    <a:lnTo>
                      <a:pt x="10616" y="596"/>
                    </a:lnTo>
                    <a:lnTo>
                      <a:pt x="10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07;p42">
                <a:extLst>
                  <a:ext uri="{FF2B5EF4-FFF2-40B4-BE49-F238E27FC236}">
                    <a16:creationId xmlns:a16="http://schemas.microsoft.com/office/drawing/2014/main" id="{3B2F3AE8-75D4-0DBD-F12D-EACE62550772}"/>
                  </a:ext>
                </a:extLst>
              </p:cNvPr>
              <p:cNvSpPr/>
              <p:nvPr/>
            </p:nvSpPr>
            <p:spPr>
              <a:xfrm>
                <a:off x="5006360" y="982705"/>
                <a:ext cx="763415" cy="41777"/>
              </a:xfrm>
              <a:custGeom>
                <a:avLst/>
                <a:gdLst/>
                <a:ahLst/>
                <a:cxnLst/>
                <a:rect l="l" t="t" r="r" b="b"/>
                <a:pathLst>
                  <a:path w="10617" h="581" extrusionOk="0">
                    <a:moveTo>
                      <a:pt x="0" y="0"/>
                    </a:moveTo>
                    <a:lnTo>
                      <a:pt x="0" y="581"/>
                    </a:lnTo>
                    <a:lnTo>
                      <a:pt x="10616" y="581"/>
                    </a:lnTo>
                    <a:lnTo>
                      <a:pt x="10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08;p42">
                <a:extLst>
                  <a:ext uri="{FF2B5EF4-FFF2-40B4-BE49-F238E27FC236}">
                    <a16:creationId xmlns:a16="http://schemas.microsoft.com/office/drawing/2014/main" id="{B9D8B685-7944-237C-7E81-C6E07AEB7D2F}"/>
                  </a:ext>
                </a:extLst>
              </p:cNvPr>
              <p:cNvSpPr/>
              <p:nvPr/>
            </p:nvSpPr>
            <p:spPr>
              <a:xfrm>
                <a:off x="5006360" y="1088117"/>
                <a:ext cx="763415" cy="41849"/>
              </a:xfrm>
              <a:custGeom>
                <a:avLst/>
                <a:gdLst/>
                <a:ahLst/>
                <a:cxnLst/>
                <a:rect l="l" t="t" r="r" b="b"/>
                <a:pathLst>
                  <a:path w="10617" h="582" extrusionOk="0">
                    <a:moveTo>
                      <a:pt x="0" y="1"/>
                    </a:moveTo>
                    <a:lnTo>
                      <a:pt x="0" y="581"/>
                    </a:lnTo>
                    <a:lnTo>
                      <a:pt x="10616" y="581"/>
                    </a:lnTo>
                    <a:lnTo>
                      <a:pt x="106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09;p42">
                <a:extLst>
                  <a:ext uri="{FF2B5EF4-FFF2-40B4-BE49-F238E27FC236}">
                    <a16:creationId xmlns:a16="http://schemas.microsoft.com/office/drawing/2014/main" id="{8F691435-852F-5923-483B-1DA8F43554E8}"/>
                  </a:ext>
                </a:extLst>
              </p:cNvPr>
              <p:cNvSpPr/>
              <p:nvPr/>
            </p:nvSpPr>
            <p:spPr>
              <a:xfrm>
                <a:off x="5006360" y="1192451"/>
                <a:ext cx="763415" cy="41849"/>
              </a:xfrm>
              <a:custGeom>
                <a:avLst/>
                <a:gdLst/>
                <a:ahLst/>
                <a:cxnLst/>
                <a:rect l="l" t="t" r="r" b="b"/>
                <a:pathLst>
                  <a:path w="10617" h="582" extrusionOk="0">
                    <a:moveTo>
                      <a:pt x="0" y="1"/>
                    </a:moveTo>
                    <a:lnTo>
                      <a:pt x="0" y="581"/>
                    </a:lnTo>
                    <a:lnTo>
                      <a:pt x="10616" y="581"/>
                    </a:lnTo>
                    <a:lnTo>
                      <a:pt x="106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10;p42">
                <a:extLst>
                  <a:ext uri="{FF2B5EF4-FFF2-40B4-BE49-F238E27FC236}">
                    <a16:creationId xmlns:a16="http://schemas.microsoft.com/office/drawing/2014/main" id="{CEC7E27E-565A-1524-67C0-A955EC3B016F}"/>
                  </a:ext>
                </a:extLst>
              </p:cNvPr>
              <p:cNvSpPr/>
              <p:nvPr/>
            </p:nvSpPr>
            <p:spPr>
              <a:xfrm>
                <a:off x="5006360" y="1297935"/>
                <a:ext cx="763415" cy="41777"/>
              </a:xfrm>
              <a:custGeom>
                <a:avLst/>
                <a:gdLst/>
                <a:ahLst/>
                <a:cxnLst/>
                <a:rect l="l" t="t" r="r" b="b"/>
                <a:pathLst>
                  <a:path w="10617" h="581" extrusionOk="0">
                    <a:moveTo>
                      <a:pt x="0" y="0"/>
                    </a:moveTo>
                    <a:lnTo>
                      <a:pt x="0" y="581"/>
                    </a:lnTo>
                    <a:lnTo>
                      <a:pt x="10616" y="581"/>
                    </a:lnTo>
                    <a:lnTo>
                      <a:pt x="10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11;p42">
                <a:extLst>
                  <a:ext uri="{FF2B5EF4-FFF2-40B4-BE49-F238E27FC236}">
                    <a16:creationId xmlns:a16="http://schemas.microsoft.com/office/drawing/2014/main" id="{FA702E6D-7E69-14B2-C32F-EEBEF6251807}"/>
                  </a:ext>
                </a:extLst>
              </p:cNvPr>
              <p:cNvSpPr/>
              <p:nvPr/>
            </p:nvSpPr>
            <p:spPr>
              <a:xfrm>
                <a:off x="4838319" y="1746044"/>
                <a:ext cx="707401" cy="43934"/>
              </a:xfrm>
              <a:custGeom>
                <a:avLst/>
                <a:gdLst/>
                <a:ahLst/>
                <a:cxnLst/>
                <a:rect l="l" t="t" r="r" b="b"/>
                <a:pathLst>
                  <a:path w="9838" h="611" extrusionOk="0">
                    <a:moveTo>
                      <a:pt x="1" y="0"/>
                    </a:moveTo>
                    <a:lnTo>
                      <a:pt x="1" y="611"/>
                    </a:lnTo>
                    <a:lnTo>
                      <a:pt x="9837" y="611"/>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12;p42">
                <a:extLst>
                  <a:ext uri="{FF2B5EF4-FFF2-40B4-BE49-F238E27FC236}">
                    <a16:creationId xmlns:a16="http://schemas.microsoft.com/office/drawing/2014/main" id="{9EF68B88-BE9B-5384-B321-3FB131BE93D6}"/>
                  </a:ext>
                </a:extLst>
              </p:cNvPr>
              <p:cNvSpPr/>
              <p:nvPr/>
            </p:nvSpPr>
            <p:spPr>
              <a:xfrm>
                <a:off x="4838319" y="1860228"/>
                <a:ext cx="707401" cy="44006"/>
              </a:xfrm>
              <a:custGeom>
                <a:avLst/>
                <a:gdLst/>
                <a:ahLst/>
                <a:cxnLst/>
                <a:rect l="l" t="t" r="r" b="b"/>
                <a:pathLst>
                  <a:path w="9838" h="612" extrusionOk="0">
                    <a:moveTo>
                      <a:pt x="1" y="1"/>
                    </a:moveTo>
                    <a:lnTo>
                      <a:pt x="1" y="611"/>
                    </a:lnTo>
                    <a:lnTo>
                      <a:pt x="9837" y="611"/>
                    </a:lnTo>
                    <a:lnTo>
                      <a:pt x="9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13;p42">
                <a:extLst>
                  <a:ext uri="{FF2B5EF4-FFF2-40B4-BE49-F238E27FC236}">
                    <a16:creationId xmlns:a16="http://schemas.microsoft.com/office/drawing/2014/main" id="{0296E396-6C98-4B7F-E97C-DF554BA103A8}"/>
                  </a:ext>
                </a:extLst>
              </p:cNvPr>
              <p:cNvSpPr/>
              <p:nvPr/>
            </p:nvSpPr>
            <p:spPr>
              <a:xfrm>
                <a:off x="4838319" y="1974484"/>
                <a:ext cx="707401" cy="42855"/>
              </a:xfrm>
              <a:custGeom>
                <a:avLst/>
                <a:gdLst/>
                <a:ahLst/>
                <a:cxnLst/>
                <a:rect l="l" t="t" r="r" b="b"/>
                <a:pathLst>
                  <a:path w="9838" h="596" extrusionOk="0">
                    <a:moveTo>
                      <a:pt x="1" y="0"/>
                    </a:moveTo>
                    <a:lnTo>
                      <a:pt x="1" y="596"/>
                    </a:lnTo>
                    <a:lnTo>
                      <a:pt x="9837" y="596"/>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714;p42">
              <a:extLst>
                <a:ext uri="{FF2B5EF4-FFF2-40B4-BE49-F238E27FC236}">
                  <a16:creationId xmlns:a16="http://schemas.microsoft.com/office/drawing/2014/main" id="{DB1FBFE7-D971-053C-1B5D-55B4253C6DB8}"/>
                </a:ext>
              </a:extLst>
            </p:cNvPr>
            <p:cNvSpPr/>
            <p:nvPr/>
          </p:nvSpPr>
          <p:spPr>
            <a:xfrm>
              <a:off x="7244674" y="1417749"/>
              <a:ext cx="124482" cy="181176"/>
            </a:xfrm>
            <a:custGeom>
              <a:avLst/>
              <a:gdLst/>
              <a:ahLst/>
              <a:cxnLst/>
              <a:rect l="l" t="t" r="r" b="b"/>
              <a:pathLst>
                <a:path w="3254" h="4736" extrusionOk="0">
                  <a:moveTo>
                    <a:pt x="3254" y="0"/>
                  </a:moveTo>
                  <a:lnTo>
                    <a:pt x="16" y="1848"/>
                  </a:lnTo>
                  <a:lnTo>
                    <a:pt x="0" y="2658"/>
                  </a:lnTo>
                  <a:lnTo>
                    <a:pt x="3254" y="4735"/>
                  </a:lnTo>
                  <a:lnTo>
                    <a:pt x="3254" y="3620"/>
                  </a:lnTo>
                  <a:lnTo>
                    <a:pt x="1161" y="2276"/>
                  </a:lnTo>
                  <a:lnTo>
                    <a:pt x="3254" y="1085"/>
                  </a:lnTo>
                  <a:lnTo>
                    <a:pt x="3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15;p42">
              <a:extLst>
                <a:ext uri="{FF2B5EF4-FFF2-40B4-BE49-F238E27FC236}">
                  <a16:creationId xmlns:a16="http://schemas.microsoft.com/office/drawing/2014/main" id="{006AB988-E80C-489E-5778-79231EB76268}"/>
                </a:ext>
              </a:extLst>
            </p:cNvPr>
            <p:cNvSpPr/>
            <p:nvPr/>
          </p:nvSpPr>
          <p:spPr>
            <a:xfrm>
              <a:off x="7541492" y="1417749"/>
              <a:ext cx="123908" cy="181176"/>
            </a:xfrm>
            <a:custGeom>
              <a:avLst/>
              <a:gdLst/>
              <a:ahLst/>
              <a:cxnLst/>
              <a:rect l="l" t="t" r="r" b="b"/>
              <a:pathLst>
                <a:path w="3239" h="4736" extrusionOk="0">
                  <a:moveTo>
                    <a:pt x="1" y="0"/>
                  </a:moveTo>
                  <a:lnTo>
                    <a:pt x="1" y="1085"/>
                  </a:lnTo>
                  <a:lnTo>
                    <a:pt x="2078" y="2276"/>
                  </a:lnTo>
                  <a:lnTo>
                    <a:pt x="1" y="3620"/>
                  </a:lnTo>
                  <a:lnTo>
                    <a:pt x="1" y="4735"/>
                  </a:lnTo>
                  <a:lnTo>
                    <a:pt x="3239" y="2658"/>
                  </a:lnTo>
                  <a:lnTo>
                    <a:pt x="3223" y="184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16;p42">
              <a:extLst>
                <a:ext uri="{FF2B5EF4-FFF2-40B4-BE49-F238E27FC236}">
                  <a16:creationId xmlns:a16="http://schemas.microsoft.com/office/drawing/2014/main" id="{580E67B0-8223-329D-51F2-03358DF70F52}"/>
                </a:ext>
              </a:extLst>
            </p:cNvPr>
            <p:cNvSpPr/>
            <p:nvPr/>
          </p:nvSpPr>
          <p:spPr>
            <a:xfrm>
              <a:off x="7396583" y="1411322"/>
              <a:ext cx="126241" cy="177082"/>
            </a:xfrm>
            <a:custGeom>
              <a:avLst/>
              <a:gdLst/>
              <a:ahLst/>
              <a:cxnLst/>
              <a:rect l="l" t="t" r="r" b="b"/>
              <a:pathLst>
                <a:path w="3300" h="4629" extrusionOk="0">
                  <a:moveTo>
                    <a:pt x="2322" y="0"/>
                  </a:moveTo>
                  <a:lnTo>
                    <a:pt x="1" y="4628"/>
                  </a:lnTo>
                  <a:lnTo>
                    <a:pt x="963" y="4628"/>
                  </a:lnTo>
                  <a:lnTo>
                    <a:pt x="3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17;p42">
              <a:extLst>
                <a:ext uri="{FF2B5EF4-FFF2-40B4-BE49-F238E27FC236}">
                  <a16:creationId xmlns:a16="http://schemas.microsoft.com/office/drawing/2014/main" id="{4BF2970A-B257-F8DD-214F-610A1C495B38}"/>
                </a:ext>
              </a:extLst>
            </p:cNvPr>
            <p:cNvSpPr/>
            <p:nvPr/>
          </p:nvSpPr>
          <p:spPr>
            <a:xfrm>
              <a:off x="6731779" y="3442847"/>
              <a:ext cx="60472" cy="223049"/>
            </a:xfrm>
            <a:custGeom>
              <a:avLst/>
              <a:gdLst/>
              <a:ahLst/>
              <a:cxnLst/>
              <a:rect l="l" t="t" r="r" b="b"/>
              <a:pathLst>
                <a:path w="841" h="3102" extrusionOk="0">
                  <a:moveTo>
                    <a:pt x="0" y="1"/>
                  </a:moveTo>
                  <a:lnTo>
                    <a:pt x="0" y="3101"/>
                  </a:lnTo>
                  <a:cubicBezTo>
                    <a:pt x="275" y="3025"/>
                    <a:pt x="565" y="2979"/>
                    <a:pt x="840" y="2949"/>
                  </a:cubicBezTo>
                  <a:lnTo>
                    <a:pt x="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18;p42">
              <a:extLst>
                <a:ext uri="{FF2B5EF4-FFF2-40B4-BE49-F238E27FC236}">
                  <a16:creationId xmlns:a16="http://schemas.microsoft.com/office/drawing/2014/main" id="{CDE0197C-971C-FB7A-0A95-907DC9D1D6DB}"/>
                </a:ext>
              </a:extLst>
            </p:cNvPr>
            <p:cNvSpPr/>
            <p:nvPr/>
          </p:nvSpPr>
          <p:spPr>
            <a:xfrm>
              <a:off x="6658149" y="3036514"/>
              <a:ext cx="150569" cy="392170"/>
            </a:xfrm>
            <a:custGeom>
              <a:avLst/>
              <a:gdLst/>
              <a:ahLst/>
              <a:cxnLst/>
              <a:rect l="l" t="t" r="r" b="b"/>
              <a:pathLst>
                <a:path w="2094" h="5454" extrusionOk="0">
                  <a:moveTo>
                    <a:pt x="1" y="0"/>
                  </a:moveTo>
                  <a:lnTo>
                    <a:pt x="1" y="5453"/>
                  </a:lnTo>
                  <a:lnTo>
                    <a:pt x="2093" y="5453"/>
                  </a:lnTo>
                  <a:lnTo>
                    <a:pt x="2093" y="0"/>
                  </a:lnTo>
                  <a:close/>
                </a:path>
              </a:pathLst>
            </a:custGeom>
            <a:solidFill>
              <a:srgbClr val="431C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19;p42">
              <a:extLst>
                <a:ext uri="{FF2B5EF4-FFF2-40B4-BE49-F238E27FC236}">
                  <a16:creationId xmlns:a16="http://schemas.microsoft.com/office/drawing/2014/main" id="{52DC88BA-EAC8-60E4-F9D7-996549C709A5}"/>
                </a:ext>
              </a:extLst>
            </p:cNvPr>
            <p:cNvSpPr/>
            <p:nvPr/>
          </p:nvSpPr>
          <p:spPr>
            <a:xfrm>
              <a:off x="6363844" y="2711434"/>
              <a:ext cx="702943" cy="423952"/>
            </a:xfrm>
            <a:custGeom>
              <a:avLst/>
              <a:gdLst/>
              <a:ahLst/>
              <a:cxnLst/>
              <a:rect l="l" t="t" r="r" b="b"/>
              <a:pathLst>
                <a:path w="9776" h="5896" extrusionOk="0">
                  <a:moveTo>
                    <a:pt x="734" y="0"/>
                  </a:moveTo>
                  <a:cubicBezTo>
                    <a:pt x="336" y="0"/>
                    <a:pt x="0" y="336"/>
                    <a:pt x="0" y="733"/>
                  </a:cubicBezTo>
                  <a:lnTo>
                    <a:pt x="0" y="5163"/>
                  </a:lnTo>
                  <a:cubicBezTo>
                    <a:pt x="0" y="5575"/>
                    <a:pt x="336" y="5896"/>
                    <a:pt x="734" y="5896"/>
                  </a:cubicBezTo>
                  <a:lnTo>
                    <a:pt x="9043" y="5896"/>
                  </a:lnTo>
                  <a:cubicBezTo>
                    <a:pt x="9440" y="5896"/>
                    <a:pt x="9776" y="5575"/>
                    <a:pt x="9776" y="5163"/>
                  </a:cubicBezTo>
                  <a:lnTo>
                    <a:pt x="9776" y="733"/>
                  </a:lnTo>
                  <a:cubicBezTo>
                    <a:pt x="9776" y="336"/>
                    <a:pt x="9455" y="0"/>
                    <a:pt x="90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20;p42">
              <a:extLst>
                <a:ext uri="{FF2B5EF4-FFF2-40B4-BE49-F238E27FC236}">
                  <a16:creationId xmlns:a16="http://schemas.microsoft.com/office/drawing/2014/main" id="{0D99E02C-28DB-7B5B-00DA-BFE17B109C8F}"/>
                </a:ext>
              </a:extLst>
            </p:cNvPr>
            <p:cNvSpPr/>
            <p:nvPr/>
          </p:nvSpPr>
          <p:spPr>
            <a:xfrm>
              <a:off x="6370459" y="3375832"/>
              <a:ext cx="908304" cy="122023"/>
            </a:xfrm>
            <a:custGeom>
              <a:avLst/>
              <a:gdLst/>
              <a:ahLst/>
              <a:cxnLst/>
              <a:rect l="l" t="t" r="r" b="b"/>
              <a:pathLst>
                <a:path w="12632" h="1697" extrusionOk="0">
                  <a:moveTo>
                    <a:pt x="550" y="1"/>
                  </a:moveTo>
                  <a:cubicBezTo>
                    <a:pt x="244" y="1"/>
                    <a:pt x="0" y="245"/>
                    <a:pt x="0" y="535"/>
                  </a:cubicBezTo>
                  <a:lnTo>
                    <a:pt x="0" y="1146"/>
                  </a:lnTo>
                  <a:cubicBezTo>
                    <a:pt x="0" y="1452"/>
                    <a:pt x="244" y="1696"/>
                    <a:pt x="550" y="1696"/>
                  </a:cubicBezTo>
                  <a:lnTo>
                    <a:pt x="12097" y="1696"/>
                  </a:lnTo>
                  <a:cubicBezTo>
                    <a:pt x="12387" y="1696"/>
                    <a:pt x="12632" y="1452"/>
                    <a:pt x="12632" y="1146"/>
                  </a:cubicBezTo>
                  <a:lnTo>
                    <a:pt x="12632" y="535"/>
                  </a:lnTo>
                  <a:cubicBezTo>
                    <a:pt x="12632" y="245"/>
                    <a:pt x="12387" y="1"/>
                    <a:pt x="12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21;p42">
              <a:extLst>
                <a:ext uri="{FF2B5EF4-FFF2-40B4-BE49-F238E27FC236}">
                  <a16:creationId xmlns:a16="http://schemas.microsoft.com/office/drawing/2014/main" id="{CE120B0B-88B0-2B83-14FB-2597F13EFFF9}"/>
                </a:ext>
              </a:extLst>
            </p:cNvPr>
            <p:cNvSpPr/>
            <p:nvPr/>
          </p:nvSpPr>
          <p:spPr>
            <a:xfrm>
              <a:off x="6348456" y="3655900"/>
              <a:ext cx="844668" cy="481692"/>
            </a:xfrm>
            <a:custGeom>
              <a:avLst/>
              <a:gdLst/>
              <a:ahLst/>
              <a:cxnLst/>
              <a:rect l="l" t="t" r="r" b="b"/>
              <a:pathLst>
                <a:path w="11747" h="6699" extrusionOk="0">
                  <a:moveTo>
                    <a:pt x="6171" y="1"/>
                  </a:moveTo>
                  <a:cubicBezTo>
                    <a:pt x="5896" y="16"/>
                    <a:pt x="5606" y="62"/>
                    <a:pt x="5331" y="138"/>
                  </a:cubicBezTo>
                  <a:lnTo>
                    <a:pt x="5331" y="4690"/>
                  </a:lnTo>
                  <a:lnTo>
                    <a:pt x="2842" y="4690"/>
                  </a:lnTo>
                  <a:cubicBezTo>
                    <a:pt x="1910" y="4690"/>
                    <a:pt x="1054" y="5102"/>
                    <a:pt x="474" y="5805"/>
                  </a:cubicBezTo>
                  <a:lnTo>
                    <a:pt x="92" y="6294"/>
                  </a:lnTo>
                  <a:cubicBezTo>
                    <a:pt x="1" y="6401"/>
                    <a:pt x="16" y="6553"/>
                    <a:pt x="123" y="6645"/>
                  </a:cubicBezTo>
                  <a:cubicBezTo>
                    <a:pt x="169" y="6676"/>
                    <a:pt x="230" y="6691"/>
                    <a:pt x="291" y="6691"/>
                  </a:cubicBezTo>
                  <a:cubicBezTo>
                    <a:pt x="352" y="6691"/>
                    <a:pt x="428" y="6660"/>
                    <a:pt x="474" y="6599"/>
                  </a:cubicBezTo>
                  <a:lnTo>
                    <a:pt x="871" y="6126"/>
                  </a:lnTo>
                  <a:cubicBezTo>
                    <a:pt x="1345" y="5530"/>
                    <a:pt x="2063" y="5179"/>
                    <a:pt x="2842" y="5179"/>
                  </a:cubicBezTo>
                  <a:lnTo>
                    <a:pt x="3132" y="5179"/>
                  </a:lnTo>
                  <a:cubicBezTo>
                    <a:pt x="2704" y="5469"/>
                    <a:pt x="2353" y="5851"/>
                    <a:pt x="2108" y="6340"/>
                  </a:cubicBezTo>
                  <a:cubicBezTo>
                    <a:pt x="2032" y="6462"/>
                    <a:pt x="2093" y="6599"/>
                    <a:pt x="2215" y="6660"/>
                  </a:cubicBezTo>
                  <a:cubicBezTo>
                    <a:pt x="2246" y="6691"/>
                    <a:pt x="2276" y="6691"/>
                    <a:pt x="2322" y="6691"/>
                  </a:cubicBezTo>
                  <a:cubicBezTo>
                    <a:pt x="2414" y="6691"/>
                    <a:pt x="2506" y="6645"/>
                    <a:pt x="2536" y="6553"/>
                  </a:cubicBezTo>
                  <a:cubicBezTo>
                    <a:pt x="2979" y="5713"/>
                    <a:pt x="3850" y="5179"/>
                    <a:pt x="4797" y="5179"/>
                  </a:cubicBezTo>
                  <a:lnTo>
                    <a:pt x="6935" y="5179"/>
                  </a:lnTo>
                  <a:cubicBezTo>
                    <a:pt x="7821" y="5179"/>
                    <a:pt x="8615" y="5622"/>
                    <a:pt x="9089" y="6355"/>
                  </a:cubicBezTo>
                  <a:lnTo>
                    <a:pt x="9226" y="6584"/>
                  </a:lnTo>
                  <a:cubicBezTo>
                    <a:pt x="9276" y="6654"/>
                    <a:pt x="9359" y="6691"/>
                    <a:pt x="9441" y="6691"/>
                  </a:cubicBezTo>
                  <a:cubicBezTo>
                    <a:pt x="9483" y="6691"/>
                    <a:pt x="9526" y="6681"/>
                    <a:pt x="9562" y="6660"/>
                  </a:cubicBezTo>
                  <a:cubicBezTo>
                    <a:pt x="9684" y="6584"/>
                    <a:pt x="9715" y="6431"/>
                    <a:pt x="9639" y="6309"/>
                  </a:cubicBezTo>
                  <a:lnTo>
                    <a:pt x="9501" y="6095"/>
                  </a:lnTo>
                  <a:cubicBezTo>
                    <a:pt x="9272" y="5729"/>
                    <a:pt x="8951" y="5423"/>
                    <a:pt x="8600" y="5179"/>
                  </a:cubicBezTo>
                  <a:lnTo>
                    <a:pt x="8799" y="5179"/>
                  </a:lnTo>
                  <a:cubicBezTo>
                    <a:pt x="9486" y="5179"/>
                    <a:pt x="10127" y="5454"/>
                    <a:pt x="10601" y="5927"/>
                  </a:cubicBezTo>
                  <a:lnTo>
                    <a:pt x="11303" y="6630"/>
                  </a:lnTo>
                  <a:cubicBezTo>
                    <a:pt x="11349" y="6676"/>
                    <a:pt x="11410" y="6699"/>
                    <a:pt x="11473" y="6699"/>
                  </a:cubicBezTo>
                  <a:cubicBezTo>
                    <a:pt x="11536" y="6699"/>
                    <a:pt x="11601" y="6676"/>
                    <a:pt x="11655" y="6630"/>
                  </a:cubicBezTo>
                  <a:cubicBezTo>
                    <a:pt x="11746" y="6523"/>
                    <a:pt x="11746" y="6370"/>
                    <a:pt x="11640" y="6278"/>
                  </a:cubicBezTo>
                  <a:lnTo>
                    <a:pt x="10952" y="5576"/>
                  </a:lnTo>
                  <a:cubicBezTo>
                    <a:pt x="10372" y="5011"/>
                    <a:pt x="9608" y="4690"/>
                    <a:pt x="8799" y="4690"/>
                  </a:cubicBezTo>
                  <a:lnTo>
                    <a:pt x="6171" y="4690"/>
                  </a:lnTo>
                  <a:lnTo>
                    <a:pt x="61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22;p42">
              <a:extLst>
                <a:ext uri="{FF2B5EF4-FFF2-40B4-BE49-F238E27FC236}">
                  <a16:creationId xmlns:a16="http://schemas.microsoft.com/office/drawing/2014/main" id="{791C6213-07ED-F5D3-4F9F-5FDFA92BAC54}"/>
                </a:ext>
              </a:extLst>
            </p:cNvPr>
            <p:cNvSpPr/>
            <p:nvPr/>
          </p:nvSpPr>
          <p:spPr>
            <a:xfrm>
              <a:off x="6315524" y="4096315"/>
              <a:ext cx="101098" cy="101098"/>
            </a:xfrm>
            <a:custGeom>
              <a:avLst/>
              <a:gdLst/>
              <a:ahLst/>
              <a:cxnLst/>
              <a:rect l="l" t="t" r="r" b="b"/>
              <a:pathLst>
                <a:path w="1406" h="1406" extrusionOk="0">
                  <a:moveTo>
                    <a:pt x="703" y="1"/>
                  </a:moveTo>
                  <a:cubicBezTo>
                    <a:pt x="306" y="1"/>
                    <a:pt x="0" y="306"/>
                    <a:pt x="0" y="703"/>
                  </a:cubicBezTo>
                  <a:cubicBezTo>
                    <a:pt x="0" y="1085"/>
                    <a:pt x="306" y="1406"/>
                    <a:pt x="703" y="1406"/>
                  </a:cubicBezTo>
                  <a:cubicBezTo>
                    <a:pt x="1085" y="1406"/>
                    <a:pt x="1406" y="1085"/>
                    <a:pt x="1406" y="703"/>
                  </a:cubicBezTo>
                  <a:cubicBezTo>
                    <a:pt x="1406" y="306"/>
                    <a:pt x="1085"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23;p42">
              <a:extLst>
                <a:ext uri="{FF2B5EF4-FFF2-40B4-BE49-F238E27FC236}">
                  <a16:creationId xmlns:a16="http://schemas.microsoft.com/office/drawing/2014/main" id="{C8E519F6-1FEE-9F9C-FC74-4542B77C1586}"/>
                </a:ext>
              </a:extLst>
            </p:cNvPr>
            <p:cNvSpPr/>
            <p:nvPr/>
          </p:nvSpPr>
          <p:spPr>
            <a:xfrm>
              <a:off x="6464870" y="4096315"/>
              <a:ext cx="101098" cy="101098"/>
            </a:xfrm>
            <a:custGeom>
              <a:avLst/>
              <a:gdLst/>
              <a:ahLst/>
              <a:cxnLst/>
              <a:rect l="l" t="t" r="r" b="b"/>
              <a:pathLst>
                <a:path w="1406" h="1406" extrusionOk="0">
                  <a:moveTo>
                    <a:pt x="703" y="1"/>
                  </a:moveTo>
                  <a:cubicBezTo>
                    <a:pt x="321" y="1"/>
                    <a:pt x="1" y="306"/>
                    <a:pt x="1" y="703"/>
                  </a:cubicBezTo>
                  <a:cubicBezTo>
                    <a:pt x="1" y="1085"/>
                    <a:pt x="321" y="1406"/>
                    <a:pt x="703" y="1406"/>
                  </a:cubicBezTo>
                  <a:cubicBezTo>
                    <a:pt x="1100" y="1406"/>
                    <a:pt x="1406" y="1085"/>
                    <a:pt x="1406" y="703"/>
                  </a:cubicBezTo>
                  <a:cubicBezTo>
                    <a:pt x="1406" y="306"/>
                    <a:pt x="1100"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24;p42">
              <a:extLst>
                <a:ext uri="{FF2B5EF4-FFF2-40B4-BE49-F238E27FC236}">
                  <a16:creationId xmlns:a16="http://schemas.microsoft.com/office/drawing/2014/main" id="{10EFA7DA-03B5-94F3-3D91-D44C15CC0935}"/>
                </a:ext>
              </a:extLst>
            </p:cNvPr>
            <p:cNvSpPr/>
            <p:nvPr/>
          </p:nvSpPr>
          <p:spPr>
            <a:xfrm>
              <a:off x="6975607" y="4096315"/>
              <a:ext cx="101098" cy="101098"/>
            </a:xfrm>
            <a:custGeom>
              <a:avLst/>
              <a:gdLst/>
              <a:ahLst/>
              <a:cxnLst/>
              <a:rect l="l" t="t" r="r" b="b"/>
              <a:pathLst>
                <a:path w="1406" h="1406" extrusionOk="0">
                  <a:moveTo>
                    <a:pt x="703" y="1"/>
                  </a:moveTo>
                  <a:cubicBezTo>
                    <a:pt x="306" y="1"/>
                    <a:pt x="0" y="306"/>
                    <a:pt x="0" y="703"/>
                  </a:cubicBezTo>
                  <a:cubicBezTo>
                    <a:pt x="0" y="1085"/>
                    <a:pt x="306" y="1406"/>
                    <a:pt x="703" y="1406"/>
                  </a:cubicBezTo>
                  <a:cubicBezTo>
                    <a:pt x="1085" y="1406"/>
                    <a:pt x="1405" y="1085"/>
                    <a:pt x="1405" y="703"/>
                  </a:cubicBezTo>
                  <a:cubicBezTo>
                    <a:pt x="1405" y="306"/>
                    <a:pt x="1085"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25;p42">
              <a:extLst>
                <a:ext uri="{FF2B5EF4-FFF2-40B4-BE49-F238E27FC236}">
                  <a16:creationId xmlns:a16="http://schemas.microsoft.com/office/drawing/2014/main" id="{8D146CE6-CB44-AA3C-E131-D1D59BE83906}"/>
                </a:ext>
              </a:extLst>
            </p:cNvPr>
            <p:cNvSpPr/>
            <p:nvPr/>
          </p:nvSpPr>
          <p:spPr>
            <a:xfrm>
              <a:off x="7140340" y="4096315"/>
              <a:ext cx="101098" cy="101098"/>
            </a:xfrm>
            <a:custGeom>
              <a:avLst/>
              <a:gdLst/>
              <a:ahLst/>
              <a:cxnLst/>
              <a:rect l="l" t="t" r="r" b="b"/>
              <a:pathLst>
                <a:path w="1406" h="1406" extrusionOk="0">
                  <a:moveTo>
                    <a:pt x="703" y="1"/>
                  </a:moveTo>
                  <a:cubicBezTo>
                    <a:pt x="306" y="1"/>
                    <a:pt x="0" y="306"/>
                    <a:pt x="0" y="703"/>
                  </a:cubicBezTo>
                  <a:cubicBezTo>
                    <a:pt x="0" y="1085"/>
                    <a:pt x="306" y="1406"/>
                    <a:pt x="703" y="1406"/>
                  </a:cubicBezTo>
                  <a:cubicBezTo>
                    <a:pt x="1085" y="1406"/>
                    <a:pt x="1405" y="1085"/>
                    <a:pt x="1405" y="703"/>
                  </a:cubicBezTo>
                  <a:cubicBezTo>
                    <a:pt x="1405" y="306"/>
                    <a:pt x="1085"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26;p42">
              <a:extLst>
                <a:ext uri="{FF2B5EF4-FFF2-40B4-BE49-F238E27FC236}">
                  <a16:creationId xmlns:a16="http://schemas.microsoft.com/office/drawing/2014/main" id="{4F3BF4D6-3FB3-05D6-EFE6-FA1AD997A586}"/>
                </a:ext>
              </a:extLst>
            </p:cNvPr>
            <p:cNvSpPr/>
            <p:nvPr/>
          </p:nvSpPr>
          <p:spPr>
            <a:xfrm>
              <a:off x="6349535" y="1571100"/>
              <a:ext cx="902911" cy="1150624"/>
            </a:xfrm>
            <a:custGeom>
              <a:avLst/>
              <a:gdLst/>
              <a:ahLst/>
              <a:cxnLst/>
              <a:rect l="l" t="t" r="r" b="b"/>
              <a:pathLst>
                <a:path w="12557" h="16002" extrusionOk="0">
                  <a:moveTo>
                    <a:pt x="7734" y="0"/>
                  </a:moveTo>
                  <a:cubicBezTo>
                    <a:pt x="7560" y="0"/>
                    <a:pt x="7384" y="21"/>
                    <a:pt x="7210" y="66"/>
                  </a:cubicBezTo>
                  <a:cubicBezTo>
                    <a:pt x="6370" y="279"/>
                    <a:pt x="6370" y="799"/>
                    <a:pt x="5943" y="1058"/>
                  </a:cubicBezTo>
                  <a:cubicBezTo>
                    <a:pt x="5347" y="1410"/>
                    <a:pt x="3774" y="1058"/>
                    <a:pt x="3101" y="3120"/>
                  </a:cubicBezTo>
                  <a:cubicBezTo>
                    <a:pt x="2429" y="5198"/>
                    <a:pt x="3315" y="5396"/>
                    <a:pt x="3208" y="6710"/>
                  </a:cubicBezTo>
                  <a:cubicBezTo>
                    <a:pt x="3101" y="8023"/>
                    <a:pt x="260" y="7993"/>
                    <a:pt x="138" y="10437"/>
                  </a:cubicBezTo>
                  <a:cubicBezTo>
                    <a:pt x="1" y="12881"/>
                    <a:pt x="2246" y="12987"/>
                    <a:pt x="2414" y="14118"/>
                  </a:cubicBezTo>
                  <a:cubicBezTo>
                    <a:pt x="2549" y="15113"/>
                    <a:pt x="4163" y="16002"/>
                    <a:pt x="6539" y="16002"/>
                  </a:cubicBezTo>
                  <a:cubicBezTo>
                    <a:pt x="6861" y="16002"/>
                    <a:pt x="7198" y="15985"/>
                    <a:pt x="7546" y="15951"/>
                  </a:cubicBezTo>
                  <a:cubicBezTo>
                    <a:pt x="10479" y="15676"/>
                    <a:pt x="12556" y="14652"/>
                    <a:pt x="12434" y="13232"/>
                  </a:cubicBezTo>
                  <a:cubicBezTo>
                    <a:pt x="12297" y="11827"/>
                    <a:pt x="10418" y="10895"/>
                    <a:pt x="10418" y="9536"/>
                  </a:cubicBezTo>
                  <a:cubicBezTo>
                    <a:pt x="10418" y="8161"/>
                    <a:pt x="11197" y="7871"/>
                    <a:pt x="11120" y="6725"/>
                  </a:cubicBezTo>
                  <a:cubicBezTo>
                    <a:pt x="11029" y="5595"/>
                    <a:pt x="9501" y="5198"/>
                    <a:pt x="9456" y="4190"/>
                  </a:cubicBezTo>
                  <a:cubicBezTo>
                    <a:pt x="9394" y="3181"/>
                    <a:pt x="10204" y="2296"/>
                    <a:pt x="9776" y="1333"/>
                  </a:cubicBezTo>
                  <a:cubicBezTo>
                    <a:pt x="9761" y="1318"/>
                    <a:pt x="9761" y="1318"/>
                    <a:pt x="9761" y="1303"/>
                  </a:cubicBezTo>
                  <a:cubicBezTo>
                    <a:pt x="9393" y="504"/>
                    <a:pt x="8584" y="0"/>
                    <a:pt x="7734" y="0"/>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27;p42">
              <a:extLst>
                <a:ext uri="{FF2B5EF4-FFF2-40B4-BE49-F238E27FC236}">
                  <a16:creationId xmlns:a16="http://schemas.microsoft.com/office/drawing/2014/main" id="{C363AEF0-D918-2239-1F18-93691516E3F1}"/>
                </a:ext>
              </a:extLst>
            </p:cNvPr>
            <p:cNvSpPr/>
            <p:nvPr/>
          </p:nvSpPr>
          <p:spPr>
            <a:xfrm>
              <a:off x="6680152" y="1751077"/>
              <a:ext cx="330619" cy="581496"/>
            </a:xfrm>
            <a:custGeom>
              <a:avLst/>
              <a:gdLst/>
              <a:ahLst/>
              <a:cxnLst/>
              <a:rect l="l" t="t" r="r" b="b"/>
              <a:pathLst>
                <a:path w="4598" h="8087" extrusionOk="0">
                  <a:moveTo>
                    <a:pt x="2689" y="0"/>
                  </a:moveTo>
                  <a:cubicBezTo>
                    <a:pt x="1310" y="0"/>
                    <a:pt x="635" y="906"/>
                    <a:pt x="810" y="1534"/>
                  </a:cubicBezTo>
                  <a:cubicBezTo>
                    <a:pt x="712" y="1499"/>
                    <a:pt x="629" y="1484"/>
                    <a:pt x="558" y="1484"/>
                  </a:cubicBezTo>
                  <a:cubicBezTo>
                    <a:pt x="1" y="1484"/>
                    <a:pt x="229" y="2435"/>
                    <a:pt x="229" y="2435"/>
                  </a:cubicBezTo>
                  <a:cubicBezTo>
                    <a:pt x="413" y="2817"/>
                    <a:pt x="642" y="2909"/>
                    <a:pt x="819" y="2909"/>
                  </a:cubicBezTo>
                  <a:cubicBezTo>
                    <a:pt x="981" y="2909"/>
                    <a:pt x="1100" y="2832"/>
                    <a:pt x="1100" y="2832"/>
                  </a:cubicBezTo>
                  <a:lnTo>
                    <a:pt x="1253" y="3474"/>
                  </a:lnTo>
                  <a:cubicBezTo>
                    <a:pt x="1451" y="4543"/>
                    <a:pt x="1497" y="5429"/>
                    <a:pt x="1100" y="5658"/>
                  </a:cubicBezTo>
                  <a:lnTo>
                    <a:pt x="581" y="6162"/>
                  </a:lnTo>
                  <a:lnTo>
                    <a:pt x="2460" y="8086"/>
                  </a:lnTo>
                  <a:lnTo>
                    <a:pt x="4598" y="6131"/>
                  </a:lnTo>
                  <a:cubicBezTo>
                    <a:pt x="4598" y="6131"/>
                    <a:pt x="3025" y="5765"/>
                    <a:pt x="2872" y="4482"/>
                  </a:cubicBezTo>
                  <a:lnTo>
                    <a:pt x="2872" y="4482"/>
                  </a:lnTo>
                  <a:cubicBezTo>
                    <a:pt x="2975" y="4505"/>
                    <a:pt x="3070" y="4516"/>
                    <a:pt x="3157" y="4516"/>
                  </a:cubicBezTo>
                  <a:cubicBezTo>
                    <a:pt x="3989" y="4516"/>
                    <a:pt x="4130" y="3499"/>
                    <a:pt x="4033" y="2145"/>
                  </a:cubicBezTo>
                  <a:cubicBezTo>
                    <a:pt x="4033" y="2145"/>
                    <a:pt x="4384" y="83"/>
                    <a:pt x="2887" y="6"/>
                  </a:cubicBezTo>
                  <a:cubicBezTo>
                    <a:pt x="2819" y="2"/>
                    <a:pt x="2753" y="0"/>
                    <a:pt x="2689" y="0"/>
                  </a:cubicBezTo>
                  <a:close/>
                </a:path>
              </a:pathLst>
            </a:custGeom>
            <a:solidFill>
              <a:srgbClr val="EBD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28;p42">
              <a:extLst>
                <a:ext uri="{FF2B5EF4-FFF2-40B4-BE49-F238E27FC236}">
                  <a16:creationId xmlns:a16="http://schemas.microsoft.com/office/drawing/2014/main" id="{6DA867AA-F473-A36A-B7EA-BEA20B1312EE}"/>
                </a:ext>
              </a:extLst>
            </p:cNvPr>
            <p:cNvSpPr/>
            <p:nvPr/>
          </p:nvSpPr>
          <p:spPr>
            <a:xfrm>
              <a:off x="6314446" y="2172150"/>
              <a:ext cx="1136746" cy="727103"/>
            </a:xfrm>
            <a:custGeom>
              <a:avLst/>
              <a:gdLst/>
              <a:ahLst/>
              <a:cxnLst/>
              <a:rect l="l" t="t" r="r" b="b"/>
              <a:pathLst>
                <a:path w="15809" h="10112" extrusionOk="0">
                  <a:moveTo>
                    <a:pt x="4048" y="5316"/>
                  </a:moveTo>
                  <a:cubicBezTo>
                    <a:pt x="4048" y="5316"/>
                    <a:pt x="4292" y="6202"/>
                    <a:pt x="4353" y="7576"/>
                  </a:cubicBezTo>
                  <a:cubicBezTo>
                    <a:pt x="3498" y="7057"/>
                    <a:pt x="3467" y="6843"/>
                    <a:pt x="3467" y="6843"/>
                  </a:cubicBezTo>
                  <a:lnTo>
                    <a:pt x="4048" y="5316"/>
                  </a:lnTo>
                  <a:close/>
                  <a:moveTo>
                    <a:pt x="12739" y="6003"/>
                  </a:moveTo>
                  <a:cubicBezTo>
                    <a:pt x="13090" y="6813"/>
                    <a:pt x="13228" y="7347"/>
                    <a:pt x="13228" y="7347"/>
                  </a:cubicBezTo>
                  <a:lnTo>
                    <a:pt x="11593" y="9089"/>
                  </a:lnTo>
                  <a:lnTo>
                    <a:pt x="11685" y="7424"/>
                  </a:lnTo>
                  <a:cubicBezTo>
                    <a:pt x="11685" y="7424"/>
                    <a:pt x="12678" y="6981"/>
                    <a:pt x="12739" y="6003"/>
                  </a:cubicBezTo>
                  <a:close/>
                  <a:moveTo>
                    <a:pt x="9226" y="0"/>
                  </a:moveTo>
                  <a:lnTo>
                    <a:pt x="7988" y="2001"/>
                  </a:lnTo>
                  <a:lnTo>
                    <a:pt x="5667" y="199"/>
                  </a:lnTo>
                  <a:cubicBezTo>
                    <a:pt x="5667" y="199"/>
                    <a:pt x="3926" y="1207"/>
                    <a:pt x="3223" y="1635"/>
                  </a:cubicBezTo>
                  <a:cubicBezTo>
                    <a:pt x="2505" y="2062"/>
                    <a:pt x="0" y="6141"/>
                    <a:pt x="550" y="7531"/>
                  </a:cubicBezTo>
                  <a:cubicBezTo>
                    <a:pt x="1085" y="8905"/>
                    <a:pt x="4032" y="10112"/>
                    <a:pt x="4032" y="10112"/>
                  </a:cubicBezTo>
                  <a:lnTo>
                    <a:pt x="13564" y="10112"/>
                  </a:lnTo>
                  <a:cubicBezTo>
                    <a:pt x="14388" y="9302"/>
                    <a:pt x="15809" y="8310"/>
                    <a:pt x="15763" y="7531"/>
                  </a:cubicBezTo>
                  <a:cubicBezTo>
                    <a:pt x="15717" y="6752"/>
                    <a:pt x="13243" y="2444"/>
                    <a:pt x="13243" y="2444"/>
                  </a:cubicBezTo>
                  <a:cubicBezTo>
                    <a:pt x="13243" y="2444"/>
                    <a:pt x="12647" y="1513"/>
                    <a:pt x="12311" y="1207"/>
                  </a:cubicBezTo>
                  <a:cubicBezTo>
                    <a:pt x="11990" y="902"/>
                    <a:pt x="9226" y="0"/>
                    <a:pt x="92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729;p42">
              <a:extLst>
                <a:ext uri="{FF2B5EF4-FFF2-40B4-BE49-F238E27FC236}">
                  <a16:creationId xmlns:a16="http://schemas.microsoft.com/office/drawing/2014/main" id="{A13E38BA-A131-A16C-DEE5-FED16D0F1371}"/>
                </a:ext>
              </a:extLst>
            </p:cNvPr>
            <p:cNvSpPr/>
            <p:nvPr/>
          </p:nvSpPr>
          <p:spPr>
            <a:xfrm>
              <a:off x="7037085" y="2466455"/>
              <a:ext cx="83554" cy="23153"/>
            </a:xfrm>
            <a:custGeom>
              <a:avLst/>
              <a:gdLst/>
              <a:ahLst/>
              <a:cxnLst/>
              <a:rect l="l" t="t" r="r" b="b"/>
              <a:pathLst>
                <a:path w="1162" h="322" extrusionOk="0">
                  <a:moveTo>
                    <a:pt x="0" y="1"/>
                  </a:moveTo>
                  <a:lnTo>
                    <a:pt x="0" y="322"/>
                  </a:lnTo>
                  <a:lnTo>
                    <a:pt x="1161" y="322"/>
                  </a:lnTo>
                  <a:lnTo>
                    <a:pt x="1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30;p42">
              <a:extLst>
                <a:ext uri="{FF2B5EF4-FFF2-40B4-BE49-F238E27FC236}">
                  <a16:creationId xmlns:a16="http://schemas.microsoft.com/office/drawing/2014/main" id="{61F16D94-3281-6088-D40A-9D484C28C259}"/>
                </a:ext>
              </a:extLst>
            </p:cNvPr>
            <p:cNvSpPr/>
            <p:nvPr/>
          </p:nvSpPr>
          <p:spPr>
            <a:xfrm>
              <a:off x="6786642" y="3035364"/>
              <a:ext cx="741484" cy="1084112"/>
            </a:xfrm>
            <a:custGeom>
              <a:avLst/>
              <a:gdLst/>
              <a:ahLst/>
              <a:cxnLst/>
              <a:rect l="l" t="t" r="r" b="b"/>
              <a:pathLst>
                <a:path w="10312" h="15077" extrusionOk="0">
                  <a:moveTo>
                    <a:pt x="5714" y="1"/>
                  </a:moveTo>
                  <a:lnTo>
                    <a:pt x="1" y="31"/>
                  </a:lnTo>
                  <a:lnTo>
                    <a:pt x="1269" y="3270"/>
                  </a:lnTo>
                  <a:lnTo>
                    <a:pt x="5805" y="5118"/>
                  </a:lnTo>
                  <a:lnTo>
                    <a:pt x="8066" y="15077"/>
                  </a:lnTo>
                  <a:lnTo>
                    <a:pt x="10311" y="15077"/>
                  </a:lnTo>
                  <a:lnTo>
                    <a:pt x="9471" y="4675"/>
                  </a:lnTo>
                  <a:cubicBezTo>
                    <a:pt x="9471" y="4675"/>
                    <a:pt x="9761" y="4110"/>
                    <a:pt x="9334" y="3239"/>
                  </a:cubicBezTo>
                  <a:cubicBezTo>
                    <a:pt x="8906" y="2353"/>
                    <a:pt x="6386" y="1085"/>
                    <a:pt x="6386" y="1085"/>
                  </a:cubicBezTo>
                  <a:lnTo>
                    <a:pt x="5714" y="1"/>
                  </a:lnTo>
                  <a:close/>
                </a:path>
              </a:pathLst>
            </a:custGeom>
            <a:solidFill>
              <a:srgbClr val="FFC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31;p42">
              <a:extLst>
                <a:ext uri="{FF2B5EF4-FFF2-40B4-BE49-F238E27FC236}">
                  <a16:creationId xmlns:a16="http://schemas.microsoft.com/office/drawing/2014/main" id="{75D59ACB-A26A-E056-C6C6-A5DA5F366663}"/>
                </a:ext>
              </a:extLst>
            </p:cNvPr>
            <p:cNvSpPr/>
            <p:nvPr/>
          </p:nvSpPr>
          <p:spPr>
            <a:xfrm>
              <a:off x="6423165" y="3033207"/>
              <a:ext cx="800734" cy="1085190"/>
            </a:xfrm>
            <a:custGeom>
              <a:avLst/>
              <a:gdLst/>
              <a:ahLst/>
              <a:cxnLst/>
              <a:rect l="l" t="t" r="r" b="b"/>
              <a:pathLst>
                <a:path w="11136" h="15092" extrusionOk="0">
                  <a:moveTo>
                    <a:pt x="6522" y="0"/>
                  </a:moveTo>
                  <a:lnTo>
                    <a:pt x="1619" y="229"/>
                  </a:lnTo>
                  <a:cubicBezTo>
                    <a:pt x="1619" y="229"/>
                    <a:pt x="0" y="2459"/>
                    <a:pt x="1757" y="3926"/>
                  </a:cubicBezTo>
                  <a:cubicBezTo>
                    <a:pt x="3513" y="5407"/>
                    <a:pt x="7210" y="5423"/>
                    <a:pt x="7210" y="5423"/>
                  </a:cubicBezTo>
                  <a:cubicBezTo>
                    <a:pt x="7164" y="8111"/>
                    <a:pt x="8600" y="11609"/>
                    <a:pt x="9058" y="15091"/>
                  </a:cubicBezTo>
                  <a:lnTo>
                    <a:pt x="11135" y="15091"/>
                  </a:lnTo>
                  <a:cubicBezTo>
                    <a:pt x="11135" y="15091"/>
                    <a:pt x="10937" y="6965"/>
                    <a:pt x="10860" y="5148"/>
                  </a:cubicBezTo>
                  <a:cubicBezTo>
                    <a:pt x="10784" y="3330"/>
                    <a:pt x="7500" y="1482"/>
                    <a:pt x="7500" y="1482"/>
                  </a:cubicBezTo>
                  <a:lnTo>
                    <a:pt x="6522" y="0"/>
                  </a:lnTo>
                  <a:close/>
                </a:path>
              </a:pathLst>
            </a:custGeom>
            <a:solidFill>
              <a:srgbClr val="FFD5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32;p42">
              <a:extLst>
                <a:ext uri="{FF2B5EF4-FFF2-40B4-BE49-F238E27FC236}">
                  <a16:creationId xmlns:a16="http://schemas.microsoft.com/office/drawing/2014/main" id="{CE1259C9-B807-09E1-5947-15BEBEAFC689}"/>
                </a:ext>
              </a:extLst>
            </p:cNvPr>
            <p:cNvSpPr/>
            <p:nvPr/>
          </p:nvSpPr>
          <p:spPr>
            <a:xfrm>
              <a:off x="6815260" y="3002432"/>
              <a:ext cx="416330" cy="207662"/>
            </a:xfrm>
            <a:custGeom>
              <a:avLst/>
              <a:gdLst/>
              <a:ahLst/>
              <a:cxnLst/>
              <a:rect l="l" t="t" r="r" b="b"/>
              <a:pathLst>
                <a:path w="5790" h="2888" extrusionOk="0">
                  <a:moveTo>
                    <a:pt x="0" y="1"/>
                  </a:moveTo>
                  <a:lnTo>
                    <a:pt x="871" y="2200"/>
                  </a:lnTo>
                  <a:lnTo>
                    <a:pt x="2887" y="2887"/>
                  </a:lnTo>
                  <a:cubicBezTo>
                    <a:pt x="2887" y="2887"/>
                    <a:pt x="3666" y="2017"/>
                    <a:pt x="5789" y="1559"/>
                  </a:cubicBezTo>
                  <a:cubicBezTo>
                    <a:pt x="5728" y="459"/>
                    <a:pt x="4949" y="77"/>
                    <a:pt x="4949" y="77"/>
                  </a:cubicBezTo>
                  <a:lnTo>
                    <a:pt x="0" y="1"/>
                  </a:lnTo>
                  <a:close/>
                </a:path>
              </a:pathLst>
            </a:custGeom>
            <a:solidFill>
              <a:srgbClr val="FFD5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33;p42">
              <a:extLst>
                <a:ext uri="{FF2B5EF4-FFF2-40B4-BE49-F238E27FC236}">
                  <a16:creationId xmlns:a16="http://schemas.microsoft.com/office/drawing/2014/main" id="{2B2B28F9-BBF0-D8A8-6D95-44DF93021A60}"/>
                </a:ext>
              </a:extLst>
            </p:cNvPr>
            <p:cNvSpPr/>
            <p:nvPr/>
          </p:nvSpPr>
          <p:spPr>
            <a:xfrm>
              <a:off x="6473642" y="3003510"/>
              <a:ext cx="865520" cy="228514"/>
            </a:xfrm>
            <a:custGeom>
              <a:avLst/>
              <a:gdLst/>
              <a:ahLst/>
              <a:cxnLst/>
              <a:rect l="l" t="t" r="r" b="b"/>
              <a:pathLst>
                <a:path w="12037" h="3178" extrusionOk="0">
                  <a:moveTo>
                    <a:pt x="4766" y="1"/>
                  </a:moveTo>
                  <a:lnTo>
                    <a:pt x="4950" y="474"/>
                  </a:lnTo>
                  <a:lnTo>
                    <a:pt x="4430" y="490"/>
                  </a:lnTo>
                  <a:lnTo>
                    <a:pt x="4369" y="490"/>
                  </a:lnTo>
                  <a:lnTo>
                    <a:pt x="917" y="658"/>
                  </a:lnTo>
                  <a:cubicBezTo>
                    <a:pt x="917" y="658"/>
                    <a:pt x="1" y="1925"/>
                    <a:pt x="306" y="3178"/>
                  </a:cubicBezTo>
                  <a:cubicBezTo>
                    <a:pt x="1452" y="2628"/>
                    <a:pt x="3728" y="1849"/>
                    <a:pt x="7317" y="1849"/>
                  </a:cubicBezTo>
                  <a:cubicBezTo>
                    <a:pt x="9685" y="1849"/>
                    <a:pt x="11136" y="2048"/>
                    <a:pt x="12037" y="2262"/>
                  </a:cubicBezTo>
                  <a:cubicBezTo>
                    <a:pt x="11365" y="1849"/>
                    <a:pt x="10754" y="1544"/>
                    <a:pt x="10754" y="1544"/>
                  </a:cubicBezTo>
                  <a:lnTo>
                    <a:pt x="10479" y="1116"/>
                  </a:lnTo>
                  <a:cubicBezTo>
                    <a:pt x="10280" y="352"/>
                    <a:pt x="9715" y="77"/>
                    <a:pt x="9715" y="77"/>
                  </a:cubicBezTo>
                  <a:lnTo>
                    <a:pt x="4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34;p42">
              <a:extLst>
                <a:ext uri="{FF2B5EF4-FFF2-40B4-BE49-F238E27FC236}">
                  <a16:creationId xmlns:a16="http://schemas.microsoft.com/office/drawing/2014/main" id="{08643267-38D3-3AC1-9D6F-6A8415179886}"/>
                </a:ext>
              </a:extLst>
            </p:cNvPr>
            <p:cNvSpPr/>
            <p:nvPr/>
          </p:nvSpPr>
          <p:spPr>
            <a:xfrm>
              <a:off x="7086484" y="4102931"/>
              <a:ext cx="248288" cy="128566"/>
            </a:xfrm>
            <a:custGeom>
              <a:avLst/>
              <a:gdLst/>
              <a:ahLst/>
              <a:cxnLst/>
              <a:rect l="l" t="t" r="r" b="b"/>
              <a:pathLst>
                <a:path w="3453" h="1788" extrusionOk="0">
                  <a:moveTo>
                    <a:pt x="1650" y="0"/>
                  </a:moveTo>
                  <a:lnTo>
                    <a:pt x="215" y="92"/>
                  </a:lnTo>
                  <a:lnTo>
                    <a:pt x="291" y="718"/>
                  </a:lnTo>
                  <a:cubicBezTo>
                    <a:pt x="291" y="718"/>
                    <a:pt x="1" y="1543"/>
                    <a:pt x="260" y="1787"/>
                  </a:cubicBezTo>
                  <a:lnTo>
                    <a:pt x="3453" y="1787"/>
                  </a:lnTo>
                  <a:cubicBezTo>
                    <a:pt x="3453" y="1787"/>
                    <a:pt x="3422" y="871"/>
                    <a:pt x="2323" y="871"/>
                  </a:cubicBezTo>
                  <a:lnTo>
                    <a:pt x="1757" y="672"/>
                  </a:lnTo>
                  <a:lnTo>
                    <a:pt x="16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35;p42">
              <a:extLst>
                <a:ext uri="{FF2B5EF4-FFF2-40B4-BE49-F238E27FC236}">
                  <a16:creationId xmlns:a16="http://schemas.microsoft.com/office/drawing/2014/main" id="{9E20587E-CC16-27E4-8E3D-BDC75E898292}"/>
                </a:ext>
              </a:extLst>
            </p:cNvPr>
            <p:cNvSpPr/>
            <p:nvPr/>
          </p:nvSpPr>
          <p:spPr>
            <a:xfrm>
              <a:off x="7381939" y="4104009"/>
              <a:ext cx="250517" cy="129717"/>
            </a:xfrm>
            <a:custGeom>
              <a:avLst/>
              <a:gdLst/>
              <a:ahLst/>
              <a:cxnLst/>
              <a:rect l="l" t="t" r="r" b="b"/>
              <a:pathLst>
                <a:path w="3484" h="1804" extrusionOk="0">
                  <a:moveTo>
                    <a:pt x="1482" y="1"/>
                  </a:moveTo>
                  <a:lnTo>
                    <a:pt x="62" y="92"/>
                  </a:lnTo>
                  <a:lnTo>
                    <a:pt x="199" y="719"/>
                  </a:lnTo>
                  <a:cubicBezTo>
                    <a:pt x="199" y="719"/>
                    <a:pt x="1" y="1559"/>
                    <a:pt x="276" y="1803"/>
                  </a:cubicBezTo>
                  <a:lnTo>
                    <a:pt x="3483" y="1803"/>
                  </a:lnTo>
                  <a:cubicBezTo>
                    <a:pt x="3483" y="1803"/>
                    <a:pt x="3346" y="871"/>
                    <a:pt x="2246" y="871"/>
                  </a:cubicBezTo>
                  <a:lnTo>
                    <a:pt x="1665" y="673"/>
                  </a:lnTo>
                  <a:lnTo>
                    <a:pt x="14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36;p42">
              <a:extLst>
                <a:ext uri="{FF2B5EF4-FFF2-40B4-BE49-F238E27FC236}">
                  <a16:creationId xmlns:a16="http://schemas.microsoft.com/office/drawing/2014/main" id="{A0BB7D23-FB9C-708C-F5D8-4E89A7FBA153}"/>
                </a:ext>
              </a:extLst>
            </p:cNvPr>
            <p:cNvSpPr/>
            <p:nvPr/>
          </p:nvSpPr>
          <p:spPr>
            <a:xfrm>
              <a:off x="6682309" y="2160070"/>
              <a:ext cx="342771" cy="193353"/>
            </a:xfrm>
            <a:custGeom>
              <a:avLst/>
              <a:gdLst/>
              <a:ahLst/>
              <a:cxnLst/>
              <a:rect l="l" t="t" r="r" b="b"/>
              <a:pathLst>
                <a:path w="4767" h="2689" extrusionOk="0">
                  <a:moveTo>
                    <a:pt x="4140" y="0"/>
                  </a:moveTo>
                  <a:lnTo>
                    <a:pt x="2781" y="1803"/>
                  </a:lnTo>
                  <a:lnTo>
                    <a:pt x="734" y="275"/>
                  </a:lnTo>
                  <a:lnTo>
                    <a:pt x="1" y="627"/>
                  </a:lnTo>
                  <a:lnTo>
                    <a:pt x="2934" y="2689"/>
                  </a:lnTo>
                  <a:lnTo>
                    <a:pt x="4766" y="382"/>
                  </a:lnTo>
                  <a:lnTo>
                    <a:pt x="41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37;p42">
              <a:extLst>
                <a:ext uri="{FF2B5EF4-FFF2-40B4-BE49-F238E27FC236}">
                  <a16:creationId xmlns:a16="http://schemas.microsoft.com/office/drawing/2014/main" id="{13C27BB0-2657-CBA4-2091-6C14064D37C6}"/>
                </a:ext>
              </a:extLst>
            </p:cNvPr>
            <p:cNvSpPr/>
            <p:nvPr/>
          </p:nvSpPr>
          <p:spPr>
            <a:xfrm>
              <a:off x="6567046" y="2811813"/>
              <a:ext cx="281220" cy="94052"/>
            </a:xfrm>
            <a:custGeom>
              <a:avLst/>
              <a:gdLst/>
              <a:ahLst/>
              <a:cxnLst/>
              <a:rect l="l" t="t" r="r" b="b"/>
              <a:pathLst>
                <a:path w="3911" h="1308" extrusionOk="0">
                  <a:moveTo>
                    <a:pt x="2371" y="1"/>
                  </a:moveTo>
                  <a:cubicBezTo>
                    <a:pt x="2181" y="1"/>
                    <a:pt x="1914" y="30"/>
                    <a:pt x="1543" y="116"/>
                  </a:cubicBezTo>
                  <a:cubicBezTo>
                    <a:pt x="443" y="376"/>
                    <a:pt x="0" y="1308"/>
                    <a:pt x="0" y="1308"/>
                  </a:cubicBezTo>
                  <a:cubicBezTo>
                    <a:pt x="0" y="1308"/>
                    <a:pt x="2795" y="1048"/>
                    <a:pt x="3910" y="1048"/>
                  </a:cubicBezTo>
                  <a:cubicBezTo>
                    <a:pt x="3721" y="624"/>
                    <a:pt x="3368" y="567"/>
                    <a:pt x="3191" y="567"/>
                  </a:cubicBezTo>
                  <a:cubicBezTo>
                    <a:pt x="3126" y="567"/>
                    <a:pt x="3086" y="574"/>
                    <a:pt x="3086" y="574"/>
                  </a:cubicBezTo>
                  <a:lnTo>
                    <a:pt x="2826" y="116"/>
                  </a:lnTo>
                  <a:cubicBezTo>
                    <a:pt x="2826" y="116"/>
                    <a:pt x="2751" y="1"/>
                    <a:pt x="2371" y="1"/>
                  </a:cubicBezTo>
                  <a:close/>
                </a:path>
              </a:pathLst>
            </a:custGeom>
            <a:solidFill>
              <a:srgbClr val="EBD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38;p42">
              <a:extLst>
                <a:ext uri="{FF2B5EF4-FFF2-40B4-BE49-F238E27FC236}">
                  <a16:creationId xmlns:a16="http://schemas.microsoft.com/office/drawing/2014/main" id="{FB462785-E993-DF1A-BBA2-444DB901A9BF}"/>
                </a:ext>
              </a:extLst>
            </p:cNvPr>
            <p:cNvSpPr/>
            <p:nvPr/>
          </p:nvSpPr>
          <p:spPr>
            <a:xfrm>
              <a:off x="7065631" y="2836332"/>
              <a:ext cx="235129" cy="78305"/>
            </a:xfrm>
            <a:custGeom>
              <a:avLst/>
              <a:gdLst/>
              <a:ahLst/>
              <a:cxnLst/>
              <a:rect l="l" t="t" r="r" b="b"/>
              <a:pathLst>
                <a:path w="3270" h="1089" extrusionOk="0">
                  <a:moveTo>
                    <a:pt x="1291" y="1"/>
                  </a:moveTo>
                  <a:cubicBezTo>
                    <a:pt x="970" y="1"/>
                    <a:pt x="902" y="96"/>
                    <a:pt x="902" y="96"/>
                  </a:cubicBezTo>
                  <a:lnTo>
                    <a:pt x="688" y="478"/>
                  </a:lnTo>
                  <a:cubicBezTo>
                    <a:pt x="688" y="478"/>
                    <a:pt x="661" y="473"/>
                    <a:pt x="616" y="473"/>
                  </a:cubicBezTo>
                  <a:cubicBezTo>
                    <a:pt x="478" y="473"/>
                    <a:pt x="174" y="517"/>
                    <a:pt x="1" y="875"/>
                  </a:cubicBezTo>
                  <a:cubicBezTo>
                    <a:pt x="932" y="875"/>
                    <a:pt x="3269" y="1089"/>
                    <a:pt x="3269" y="1089"/>
                  </a:cubicBezTo>
                  <a:cubicBezTo>
                    <a:pt x="3269" y="1089"/>
                    <a:pt x="2903" y="310"/>
                    <a:pt x="1986" y="96"/>
                  </a:cubicBezTo>
                  <a:cubicBezTo>
                    <a:pt x="1676" y="25"/>
                    <a:pt x="1452" y="1"/>
                    <a:pt x="1291" y="1"/>
                  </a:cubicBezTo>
                  <a:close/>
                </a:path>
              </a:pathLst>
            </a:custGeom>
            <a:solidFill>
              <a:srgbClr val="EBD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39;p42">
              <a:extLst>
                <a:ext uri="{FF2B5EF4-FFF2-40B4-BE49-F238E27FC236}">
                  <a16:creationId xmlns:a16="http://schemas.microsoft.com/office/drawing/2014/main" id="{0692E4EC-04EB-A8D4-F3C6-07CB19EFC861}"/>
                </a:ext>
              </a:extLst>
            </p:cNvPr>
            <p:cNvSpPr/>
            <p:nvPr/>
          </p:nvSpPr>
          <p:spPr>
            <a:xfrm>
              <a:off x="7172194" y="2454375"/>
              <a:ext cx="124180" cy="347157"/>
            </a:xfrm>
            <a:custGeom>
              <a:avLst/>
              <a:gdLst/>
              <a:ahLst/>
              <a:cxnLst/>
              <a:rect l="l" t="t" r="r" b="b"/>
              <a:pathLst>
                <a:path w="1727" h="4828" extrusionOk="0">
                  <a:moveTo>
                    <a:pt x="92" y="1"/>
                  </a:moveTo>
                  <a:lnTo>
                    <a:pt x="993" y="3239"/>
                  </a:lnTo>
                  <a:lnTo>
                    <a:pt x="794" y="3331"/>
                  </a:lnTo>
                  <a:lnTo>
                    <a:pt x="1085" y="3514"/>
                  </a:lnTo>
                  <a:lnTo>
                    <a:pt x="0" y="4827"/>
                  </a:lnTo>
                  <a:lnTo>
                    <a:pt x="1726" y="3468"/>
                  </a:lnTo>
                  <a:lnTo>
                    <a:pt x="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40;p42">
              <a:extLst>
                <a:ext uri="{FF2B5EF4-FFF2-40B4-BE49-F238E27FC236}">
                  <a16:creationId xmlns:a16="http://schemas.microsoft.com/office/drawing/2014/main" id="{B4FEC1B4-A96C-F88A-CAA6-A1D265AC7EB6}"/>
                </a:ext>
              </a:extLst>
            </p:cNvPr>
            <p:cNvSpPr/>
            <p:nvPr/>
          </p:nvSpPr>
          <p:spPr>
            <a:xfrm>
              <a:off x="6540657" y="2487379"/>
              <a:ext cx="224128" cy="327312"/>
            </a:xfrm>
            <a:custGeom>
              <a:avLst/>
              <a:gdLst/>
              <a:ahLst/>
              <a:cxnLst/>
              <a:rect l="l" t="t" r="r" b="b"/>
              <a:pathLst>
                <a:path w="3117" h="4552" extrusionOk="0">
                  <a:moveTo>
                    <a:pt x="1314" y="0"/>
                  </a:moveTo>
                  <a:lnTo>
                    <a:pt x="886" y="687"/>
                  </a:lnTo>
                  <a:lnTo>
                    <a:pt x="1" y="2520"/>
                  </a:lnTo>
                  <a:lnTo>
                    <a:pt x="3116" y="4552"/>
                  </a:lnTo>
                  <a:lnTo>
                    <a:pt x="306" y="2352"/>
                  </a:lnTo>
                  <a:lnTo>
                    <a:pt x="1131" y="580"/>
                  </a:lnTo>
                  <a:lnTo>
                    <a:pt x="13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41;p42">
              <a:extLst>
                <a:ext uri="{FF2B5EF4-FFF2-40B4-BE49-F238E27FC236}">
                  <a16:creationId xmlns:a16="http://schemas.microsoft.com/office/drawing/2014/main" id="{32AA47B8-CAFA-03C7-AB3A-2C3AEA48A408}"/>
                </a:ext>
              </a:extLst>
            </p:cNvPr>
            <p:cNvSpPr/>
            <p:nvPr/>
          </p:nvSpPr>
          <p:spPr>
            <a:xfrm>
              <a:off x="6552737" y="2288492"/>
              <a:ext cx="116055" cy="176958"/>
            </a:xfrm>
            <a:custGeom>
              <a:avLst/>
              <a:gdLst/>
              <a:ahLst/>
              <a:cxnLst/>
              <a:rect l="l" t="t" r="r" b="b"/>
              <a:pathLst>
                <a:path w="1614" h="2461" extrusionOk="0">
                  <a:moveTo>
                    <a:pt x="44" y="1"/>
                  </a:moveTo>
                  <a:cubicBezTo>
                    <a:pt x="30" y="1"/>
                    <a:pt x="15" y="1"/>
                    <a:pt x="1" y="1"/>
                  </a:cubicBezTo>
                  <a:cubicBezTo>
                    <a:pt x="1" y="1"/>
                    <a:pt x="1513" y="383"/>
                    <a:pt x="1146" y="2461"/>
                  </a:cubicBezTo>
                  <a:cubicBezTo>
                    <a:pt x="1614" y="1812"/>
                    <a:pt x="1202" y="1"/>
                    <a:pt x="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42;p42">
              <a:extLst>
                <a:ext uri="{FF2B5EF4-FFF2-40B4-BE49-F238E27FC236}">
                  <a16:creationId xmlns:a16="http://schemas.microsoft.com/office/drawing/2014/main" id="{59158846-BAC4-3F18-DD5B-F49E5C673735}"/>
                </a:ext>
              </a:extLst>
            </p:cNvPr>
            <p:cNvSpPr/>
            <p:nvPr/>
          </p:nvSpPr>
          <p:spPr>
            <a:xfrm>
              <a:off x="7139190" y="2273176"/>
              <a:ext cx="55007" cy="151648"/>
            </a:xfrm>
            <a:custGeom>
              <a:avLst/>
              <a:gdLst/>
              <a:ahLst/>
              <a:cxnLst/>
              <a:rect l="l" t="t" r="r" b="b"/>
              <a:pathLst>
                <a:path w="765" h="2109" extrusionOk="0">
                  <a:moveTo>
                    <a:pt x="765" y="1"/>
                  </a:moveTo>
                  <a:cubicBezTo>
                    <a:pt x="368" y="444"/>
                    <a:pt x="1" y="1146"/>
                    <a:pt x="444" y="2108"/>
                  </a:cubicBezTo>
                  <a:cubicBezTo>
                    <a:pt x="261" y="749"/>
                    <a:pt x="765" y="1"/>
                    <a:pt x="7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43;p42">
              <a:extLst>
                <a:ext uri="{FF2B5EF4-FFF2-40B4-BE49-F238E27FC236}">
                  <a16:creationId xmlns:a16="http://schemas.microsoft.com/office/drawing/2014/main" id="{AF79067B-AFEF-703B-B2DB-E9724EC205C2}"/>
                </a:ext>
              </a:extLst>
            </p:cNvPr>
            <p:cNvSpPr/>
            <p:nvPr/>
          </p:nvSpPr>
          <p:spPr>
            <a:xfrm>
              <a:off x="6733936" y="1740723"/>
              <a:ext cx="219742" cy="182279"/>
            </a:xfrm>
            <a:custGeom>
              <a:avLst/>
              <a:gdLst/>
              <a:ahLst/>
              <a:cxnLst/>
              <a:rect l="l" t="t" r="r" b="b"/>
              <a:pathLst>
                <a:path w="3056" h="2535" extrusionOk="0">
                  <a:moveTo>
                    <a:pt x="1261" y="0"/>
                  </a:moveTo>
                  <a:cubicBezTo>
                    <a:pt x="739" y="0"/>
                    <a:pt x="291" y="43"/>
                    <a:pt x="291" y="43"/>
                  </a:cubicBezTo>
                  <a:lnTo>
                    <a:pt x="1" y="1586"/>
                  </a:lnTo>
                  <a:cubicBezTo>
                    <a:pt x="1" y="1586"/>
                    <a:pt x="444" y="1739"/>
                    <a:pt x="505" y="2090"/>
                  </a:cubicBezTo>
                  <a:cubicBezTo>
                    <a:pt x="562" y="2397"/>
                    <a:pt x="644" y="2535"/>
                    <a:pt x="745" y="2535"/>
                  </a:cubicBezTo>
                  <a:cubicBezTo>
                    <a:pt x="780" y="2535"/>
                    <a:pt x="817" y="2519"/>
                    <a:pt x="856" y="2487"/>
                  </a:cubicBezTo>
                  <a:cubicBezTo>
                    <a:pt x="1009" y="2350"/>
                    <a:pt x="841" y="1785"/>
                    <a:pt x="1131" y="1495"/>
                  </a:cubicBezTo>
                  <a:cubicBezTo>
                    <a:pt x="1421" y="1220"/>
                    <a:pt x="1742" y="1433"/>
                    <a:pt x="1773" y="1082"/>
                  </a:cubicBezTo>
                  <a:cubicBezTo>
                    <a:pt x="1803" y="731"/>
                    <a:pt x="3056" y="1006"/>
                    <a:pt x="2857" y="410"/>
                  </a:cubicBezTo>
                  <a:cubicBezTo>
                    <a:pt x="2745" y="73"/>
                    <a:pt x="1940" y="0"/>
                    <a:pt x="1261" y="0"/>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44;p42">
              <a:extLst>
                <a:ext uri="{FF2B5EF4-FFF2-40B4-BE49-F238E27FC236}">
                  <a16:creationId xmlns:a16="http://schemas.microsoft.com/office/drawing/2014/main" id="{DCC50BA7-32DA-D320-2063-D8E6DAA05340}"/>
                </a:ext>
              </a:extLst>
            </p:cNvPr>
            <p:cNvSpPr/>
            <p:nvPr/>
          </p:nvSpPr>
          <p:spPr>
            <a:xfrm>
              <a:off x="5670829" y="3017819"/>
              <a:ext cx="324076" cy="1215914"/>
            </a:xfrm>
            <a:custGeom>
              <a:avLst/>
              <a:gdLst/>
              <a:ahLst/>
              <a:cxnLst/>
              <a:rect l="l" t="t" r="r" b="b"/>
              <a:pathLst>
                <a:path w="4507" h="16910" extrusionOk="0">
                  <a:moveTo>
                    <a:pt x="3422" y="1"/>
                  </a:moveTo>
                  <a:lnTo>
                    <a:pt x="0" y="16909"/>
                  </a:lnTo>
                  <a:lnTo>
                    <a:pt x="1070" y="16909"/>
                  </a:lnTo>
                  <a:lnTo>
                    <a:pt x="4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45;p42">
              <a:extLst>
                <a:ext uri="{FF2B5EF4-FFF2-40B4-BE49-F238E27FC236}">
                  <a16:creationId xmlns:a16="http://schemas.microsoft.com/office/drawing/2014/main" id="{DD6F4E31-239C-EC0F-9A77-A376ACD87453}"/>
                </a:ext>
              </a:extLst>
            </p:cNvPr>
            <p:cNvSpPr/>
            <p:nvPr/>
          </p:nvSpPr>
          <p:spPr>
            <a:xfrm>
              <a:off x="5800401" y="3017819"/>
              <a:ext cx="325154" cy="1215914"/>
            </a:xfrm>
            <a:custGeom>
              <a:avLst/>
              <a:gdLst/>
              <a:ahLst/>
              <a:cxnLst/>
              <a:rect l="l" t="t" r="r" b="b"/>
              <a:pathLst>
                <a:path w="4522" h="16910" extrusionOk="0">
                  <a:moveTo>
                    <a:pt x="3437" y="1"/>
                  </a:moveTo>
                  <a:lnTo>
                    <a:pt x="1" y="16909"/>
                  </a:lnTo>
                  <a:lnTo>
                    <a:pt x="1085" y="16909"/>
                  </a:lnTo>
                  <a:lnTo>
                    <a:pt x="4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46;p42">
              <a:extLst>
                <a:ext uri="{FF2B5EF4-FFF2-40B4-BE49-F238E27FC236}">
                  <a16:creationId xmlns:a16="http://schemas.microsoft.com/office/drawing/2014/main" id="{BB9644E8-005D-B4C9-C0ED-CF266B252AE8}"/>
                </a:ext>
              </a:extLst>
            </p:cNvPr>
            <p:cNvSpPr/>
            <p:nvPr/>
          </p:nvSpPr>
          <p:spPr>
            <a:xfrm>
              <a:off x="8105729" y="3017819"/>
              <a:ext cx="325154" cy="1215914"/>
            </a:xfrm>
            <a:custGeom>
              <a:avLst/>
              <a:gdLst/>
              <a:ahLst/>
              <a:cxnLst/>
              <a:rect l="l" t="t" r="r" b="b"/>
              <a:pathLst>
                <a:path w="4522" h="16910" extrusionOk="0">
                  <a:moveTo>
                    <a:pt x="0" y="1"/>
                  </a:moveTo>
                  <a:lnTo>
                    <a:pt x="3437" y="16909"/>
                  </a:lnTo>
                  <a:lnTo>
                    <a:pt x="4521" y="16909"/>
                  </a:lnTo>
                  <a:lnTo>
                    <a:pt x="1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47;p42">
              <a:extLst>
                <a:ext uri="{FF2B5EF4-FFF2-40B4-BE49-F238E27FC236}">
                  <a16:creationId xmlns:a16="http://schemas.microsoft.com/office/drawing/2014/main" id="{65E38B65-C99B-C1F3-640B-F2B491F923BB}"/>
                </a:ext>
              </a:extLst>
            </p:cNvPr>
            <p:cNvSpPr/>
            <p:nvPr/>
          </p:nvSpPr>
          <p:spPr>
            <a:xfrm>
              <a:off x="7976085" y="3017819"/>
              <a:ext cx="324076" cy="1215914"/>
            </a:xfrm>
            <a:custGeom>
              <a:avLst/>
              <a:gdLst/>
              <a:ahLst/>
              <a:cxnLst/>
              <a:rect l="l" t="t" r="r" b="b"/>
              <a:pathLst>
                <a:path w="4507" h="16910" extrusionOk="0">
                  <a:moveTo>
                    <a:pt x="1" y="1"/>
                  </a:moveTo>
                  <a:lnTo>
                    <a:pt x="3422" y="16909"/>
                  </a:lnTo>
                  <a:lnTo>
                    <a:pt x="4507" y="16909"/>
                  </a:lnTo>
                  <a:lnTo>
                    <a:pt x="10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48;p42">
              <a:extLst>
                <a:ext uri="{FF2B5EF4-FFF2-40B4-BE49-F238E27FC236}">
                  <a16:creationId xmlns:a16="http://schemas.microsoft.com/office/drawing/2014/main" id="{FFEA571A-2C7A-4CD0-CF52-1DCAE07F1214}"/>
                </a:ext>
              </a:extLst>
            </p:cNvPr>
            <p:cNvSpPr/>
            <p:nvPr/>
          </p:nvSpPr>
          <p:spPr>
            <a:xfrm>
              <a:off x="5675215" y="2936567"/>
              <a:ext cx="2750222" cy="142803"/>
            </a:xfrm>
            <a:custGeom>
              <a:avLst/>
              <a:gdLst/>
              <a:ahLst/>
              <a:cxnLst/>
              <a:rect l="l" t="t" r="r" b="b"/>
              <a:pathLst>
                <a:path w="38248" h="1986" extrusionOk="0">
                  <a:moveTo>
                    <a:pt x="0" y="0"/>
                  </a:moveTo>
                  <a:lnTo>
                    <a:pt x="0" y="1986"/>
                  </a:lnTo>
                  <a:lnTo>
                    <a:pt x="38247" y="1986"/>
                  </a:lnTo>
                  <a:lnTo>
                    <a:pt x="382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49;p42">
              <a:extLst>
                <a:ext uri="{FF2B5EF4-FFF2-40B4-BE49-F238E27FC236}">
                  <a16:creationId xmlns:a16="http://schemas.microsoft.com/office/drawing/2014/main" id="{C88E2633-876E-6B2A-8F7F-0DA31916B3B4}"/>
                </a:ext>
              </a:extLst>
            </p:cNvPr>
            <p:cNvSpPr/>
            <p:nvPr/>
          </p:nvSpPr>
          <p:spPr>
            <a:xfrm>
              <a:off x="5675215" y="3033207"/>
              <a:ext cx="2750222" cy="46163"/>
            </a:xfrm>
            <a:custGeom>
              <a:avLst/>
              <a:gdLst/>
              <a:ahLst/>
              <a:cxnLst/>
              <a:rect l="l" t="t" r="r" b="b"/>
              <a:pathLst>
                <a:path w="38248" h="642" extrusionOk="0">
                  <a:moveTo>
                    <a:pt x="0" y="0"/>
                  </a:moveTo>
                  <a:lnTo>
                    <a:pt x="0" y="642"/>
                  </a:lnTo>
                  <a:lnTo>
                    <a:pt x="38247" y="642"/>
                  </a:lnTo>
                  <a:lnTo>
                    <a:pt x="38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50;p42">
              <a:extLst>
                <a:ext uri="{FF2B5EF4-FFF2-40B4-BE49-F238E27FC236}">
                  <a16:creationId xmlns:a16="http://schemas.microsoft.com/office/drawing/2014/main" id="{E983E7C3-661B-E12C-86BD-4EC1CC634180}"/>
                </a:ext>
              </a:extLst>
            </p:cNvPr>
            <p:cNvSpPr/>
            <p:nvPr/>
          </p:nvSpPr>
          <p:spPr>
            <a:xfrm>
              <a:off x="6534042" y="2883861"/>
              <a:ext cx="894139" cy="56086"/>
            </a:xfrm>
            <a:custGeom>
              <a:avLst/>
              <a:gdLst/>
              <a:ahLst/>
              <a:cxnLst/>
              <a:rect l="l" t="t" r="r" b="b"/>
              <a:pathLst>
                <a:path w="12435" h="780" extrusionOk="0">
                  <a:moveTo>
                    <a:pt x="1" y="0"/>
                  </a:moveTo>
                  <a:lnTo>
                    <a:pt x="1" y="779"/>
                  </a:lnTo>
                  <a:lnTo>
                    <a:pt x="12434" y="779"/>
                  </a:lnTo>
                  <a:lnTo>
                    <a:pt x="12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51;p42">
              <a:extLst>
                <a:ext uri="{FF2B5EF4-FFF2-40B4-BE49-F238E27FC236}">
                  <a16:creationId xmlns:a16="http://schemas.microsoft.com/office/drawing/2014/main" id="{26640547-56C2-30A9-F8C1-8934CF9260D1}"/>
                </a:ext>
              </a:extLst>
            </p:cNvPr>
            <p:cNvSpPr/>
            <p:nvPr/>
          </p:nvSpPr>
          <p:spPr>
            <a:xfrm>
              <a:off x="7366551" y="1815216"/>
              <a:ext cx="191195" cy="15460"/>
            </a:xfrm>
            <a:custGeom>
              <a:avLst/>
              <a:gdLst/>
              <a:ahLst/>
              <a:cxnLst/>
              <a:rect l="l" t="t" r="r" b="b"/>
              <a:pathLst>
                <a:path w="2659" h="215" extrusionOk="0">
                  <a:moveTo>
                    <a:pt x="1" y="0"/>
                  </a:moveTo>
                  <a:lnTo>
                    <a:pt x="1" y="214"/>
                  </a:lnTo>
                  <a:lnTo>
                    <a:pt x="2658" y="214"/>
                  </a:lnTo>
                  <a:lnTo>
                    <a:pt x="26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52;p42">
              <a:extLst>
                <a:ext uri="{FF2B5EF4-FFF2-40B4-BE49-F238E27FC236}">
                  <a16:creationId xmlns:a16="http://schemas.microsoft.com/office/drawing/2014/main" id="{4050E343-6769-D958-F6A5-5CEBD81CDEA7}"/>
                </a:ext>
              </a:extLst>
            </p:cNvPr>
            <p:cNvSpPr/>
            <p:nvPr/>
          </p:nvSpPr>
          <p:spPr>
            <a:xfrm>
              <a:off x="7366551" y="1894311"/>
              <a:ext cx="707401" cy="14309"/>
            </a:xfrm>
            <a:custGeom>
              <a:avLst/>
              <a:gdLst/>
              <a:ahLst/>
              <a:cxnLst/>
              <a:rect l="l" t="t" r="r" b="b"/>
              <a:pathLst>
                <a:path w="9838" h="199" extrusionOk="0">
                  <a:moveTo>
                    <a:pt x="1" y="0"/>
                  </a:moveTo>
                  <a:lnTo>
                    <a:pt x="1" y="199"/>
                  </a:lnTo>
                  <a:lnTo>
                    <a:pt x="9837" y="199"/>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53;p42">
              <a:extLst>
                <a:ext uri="{FF2B5EF4-FFF2-40B4-BE49-F238E27FC236}">
                  <a16:creationId xmlns:a16="http://schemas.microsoft.com/office/drawing/2014/main" id="{BF096344-76F5-1DF0-6CE2-A302CE77297B}"/>
                </a:ext>
              </a:extLst>
            </p:cNvPr>
            <p:cNvSpPr/>
            <p:nvPr/>
          </p:nvSpPr>
          <p:spPr>
            <a:xfrm>
              <a:off x="7366551" y="1954711"/>
              <a:ext cx="707401" cy="14309"/>
            </a:xfrm>
            <a:custGeom>
              <a:avLst/>
              <a:gdLst/>
              <a:ahLst/>
              <a:cxnLst/>
              <a:rect l="l" t="t" r="r" b="b"/>
              <a:pathLst>
                <a:path w="9838" h="199" extrusionOk="0">
                  <a:moveTo>
                    <a:pt x="1" y="0"/>
                  </a:moveTo>
                  <a:lnTo>
                    <a:pt x="1" y="199"/>
                  </a:lnTo>
                  <a:lnTo>
                    <a:pt x="9837" y="199"/>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54;p42">
              <a:extLst>
                <a:ext uri="{FF2B5EF4-FFF2-40B4-BE49-F238E27FC236}">
                  <a16:creationId xmlns:a16="http://schemas.microsoft.com/office/drawing/2014/main" id="{5F7F1517-1D89-4AB4-AB4A-C8B85ABF1A5F}"/>
                </a:ext>
              </a:extLst>
            </p:cNvPr>
            <p:cNvSpPr/>
            <p:nvPr/>
          </p:nvSpPr>
          <p:spPr>
            <a:xfrm>
              <a:off x="7366551" y="2015110"/>
              <a:ext cx="707401" cy="15460"/>
            </a:xfrm>
            <a:custGeom>
              <a:avLst/>
              <a:gdLst/>
              <a:ahLst/>
              <a:cxnLst/>
              <a:rect l="l" t="t" r="r" b="b"/>
              <a:pathLst>
                <a:path w="9838" h="215" extrusionOk="0">
                  <a:moveTo>
                    <a:pt x="1" y="0"/>
                  </a:moveTo>
                  <a:lnTo>
                    <a:pt x="1" y="214"/>
                  </a:lnTo>
                  <a:lnTo>
                    <a:pt x="9837" y="214"/>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55;p42">
              <a:extLst>
                <a:ext uri="{FF2B5EF4-FFF2-40B4-BE49-F238E27FC236}">
                  <a16:creationId xmlns:a16="http://schemas.microsoft.com/office/drawing/2014/main" id="{EE725B8C-467D-767F-6726-C571D015C801}"/>
                </a:ext>
              </a:extLst>
            </p:cNvPr>
            <p:cNvSpPr/>
            <p:nvPr/>
          </p:nvSpPr>
          <p:spPr>
            <a:xfrm>
              <a:off x="7366551" y="2075510"/>
              <a:ext cx="420716" cy="14309"/>
            </a:xfrm>
            <a:custGeom>
              <a:avLst/>
              <a:gdLst/>
              <a:ahLst/>
              <a:cxnLst/>
              <a:rect l="l" t="t" r="r" b="b"/>
              <a:pathLst>
                <a:path w="5851" h="199" extrusionOk="0">
                  <a:moveTo>
                    <a:pt x="1" y="0"/>
                  </a:moveTo>
                  <a:lnTo>
                    <a:pt x="1" y="199"/>
                  </a:lnTo>
                  <a:lnTo>
                    <a:pt x="5851" y="199"/>
                  </a:lnTo>
                  <a:lnTo>
                    <a:pt x="58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756;p42">
              <a:extLst>
                <a:ext uri="{FF2B5EF4-FFF2-40B4-BE49-F238E27FC236}">
                  <a16:creationId xmlns:a16="http://schemas.microsoft.com/office/drawing/2014/main" id="{BE60D898-E864-7AD7-866F-09DCEE8DEECF}"/>
                </a:ext>
              </a:extLst>
            </p:cNvPr>
            <p:cNvGrpSpPr/>
            <p:nvPr/>
          </p:nvGrpSpPr>
          <p:grpSpPr>
            <a:xfrm>
              <a:off x="5527089" y="4218224"/>
              <a:ext cx="3706425" cy="178550"/>
              <a:chOff x="5527089" y="4218224"/>
              <a:chExt cx="3706425" cy="178550"/>
            </a:xfrm>
          </p:grpSpPr>
          <p:cxnSp>
            <p:nvCxnSpPr>
              <p:cNvPr id="149" name="Google Shape;757;p42">
                <a:extLst>
                  <a:ext uri="{FF2B5EF4-FFF2-40B4-BE49-F238E27FC236}">
                    <a16:creationId xmlns:a16="http://schemas.microsoft.com/office/drawing/2014/main" id="{CC59732D-D0A9-3358-FA51-2FAC722CC907}"/>
                  </a:ext>
                </a:extLst>
              </p:cNvPr>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50" name="Google Shape;758;p42">
                <a:extLst>
                  <a:ext uri="{FF2B5EF4-FFF2-40B4-BE49-F238E27FC236}">
                    <a16:creationId xmlns:a16="http://schemas.microsoft.com/office/drawing/2014/main" id="{6B14CDE8-2899-5177-6037-59C8B4292403}"/>
                  </a:ext>
                </a:extLst>
              </p:cNvPr>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extLst>
      <p:ext uri="{BB962C8B-B14F-4D97-AF65-F5344CB8AC3E}">
        <p14:creationId xmlns:p14="http://schemas.microsoft.com/office/powerpoint/2010/main" val="369665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err="1"/>
              <a:t>Nội</a:t>
            </a:r>
            <a:r>
              <a:rPr lang="en-US"/>
              <a:t> dung </a:t>
            </a:r>
            <a:r>
              <a:rPr lang="en-US" err="1"/>
              <a:t>báo</a:t>
            </a:r>
            <a:r>
              <a:rPr lang="en-US"/>
              <a:t> </a:t>
            </a:r>
            <a:r>
              <a:rPr lang="en-US" err="1"/>
              <a:t>cáo</a:t>
            </a:r>
            <a:endParaRPr lang="en-US"/>
          </a:p>
        </p:txBody>
      </p:sp>
      <p:sp>
        <p:nvSpPr>
          <p:cNvPr id="3" name="Content Placeholder 2">
            <a:extLst>
              <a:ext uri="{FF2B5EF4-FFF2-40B4-BE49-F238E27FC236}">
                <a16:creationId xmlns:a16="http://schemas.microsoft.com/office/drawing/2014/main" id="{DDB11A3D-6222-417B-B8D9-AB891FD40BE0}"/>
              </a:ext>
            </a:extLst>
          </p:cNvPr>
          <p:cNvSpPr>
            <a:spLocks noGrp="1"/>
          </p:cNvSpPr>
          <p:nvPr>
            <p:ph idx="1"/>
          </p:nvPr>
        </p:nvSpPr>
        <p:spPr/>
        <p:txBody>
          <a:bodyPr vert="horz" lIns="91440" tIns="45720" rIns="91440" bIns="45720" rtlCol="0" anchor="t">
            <a:normAutofit/>
          </a:bodyPr>
          <a:lstStyle/>
          <a:p>
            <a:pPr marL="292735" indent="-292735" defTabSz="385571">
              <a:spcBef>
                <a:spcPts val="2700"/>
              </a:spcBef>
              <a:defRPr sz="1800"/>
            </a:pPr>
            <a:r>
              <a:rPr lang="vi-VN" sz="2800" b="1"/>
              <a:t>Phần I:</a:t>
            </a:r>
            <a:r>
              <a:rPr lang="en-US" sz="2800" b="1"/>
              <a:t> </a:t>
            </a:r>
            <a:r>
              <a:rPr lang="en-US" sz="2800" b="1" err="1"/>
              <a:t>Giới</a:t>
            </a:r>
            <a:r>
              <a:rPr lang="en-US" sz="2800" b="1"/>
              <a:t> </a:t>
            </a:r>
            <a:r>
              <a:rPr lang="en-US" sz="2800" b="1" err="1"/>
              <a:t>thiệu</a:t>
            </a:r>
            <a:r>
              <a:rPr lang="en-US" sz="2800" b="1"/>
              <a:t> </a:t>
            </a:r>
            <a:r>
              <a:rPr lang="en-US" sz="2800" b="1" err="1"/>
              <a:t>đề</a:t>
            </a:r>
            <a:r>
              <a:rPr lang="en-US" sz="2800" b="1"/>
              <a:t> </a:t>
            </a:r>
            <a:r>
              <a:rPr lang="en-US" sz="2800" b="1" err="1"/>
              <a:t>tài</a:t>
            </a:r>
            <a:endParaRPr lang="vi-VN"/>
          </a:p>
          <a:p>
            <a:pPr marL="292735" indent="-292735" defTabSz="385571">
              <a:spcBef>
                <a:spcPts val="2700"/>
              </a:spcBef>
              <a:defRPr sz="1800"/>
            </a:pPr>
            <a:r>
              <a:rPr lang="vi-VN" sz="2800" b="1">
                <a:solidFill>
                  <a:srgbClr val="FF0000"/>
                </a:solidFill>
                <a:latin typeface="Arial"/>
                <a:cs typeface="Arial"/>
              </a:rPr>
              <a:t>Phần II:</a:t>
            </a:r>
            <a:r>
              <a:rPr lang="en-US" sz="2800" b="1">
                <a:solidFill>
                  <a:srgbClr val="FF0000"/>
                </a:solidFill>
                <a:latin typeface="Arial"/>
                <a:cs typeface="Arial"/>
              </a:rPr>
              <a:t> </a:t>
            </a:r>
            <a:r>
              <a:rPr lang="en-US" sz="2800" b="1" err="1">
                <a:solidFill>
                  <a:srgbClr val="FF0000"/>
                </a:solidFill>
                <a:latin typeface="Arial"/>
                <a:cs typeface="Arial"/>
              </a:rPr>
              <a:t>Phương</a:t>
            </a:r>
            <a:r>
              <a:rPr lang="en-US" sz="2800" b="1">
                <a:solidFill>
                  <a:srgbClr val="FF0000"/>
                </a:solidFill>
                <a:latin typeface="Arial"/>
                <a:cs typeface="Arial"/>
              </a:rPr>
              <a:t> </a:t>
            </a:r>
            <a:r>
              <a:rPr lang="en-US" sz="2800" b="1" err="1">
                <a:solidFill>
                  <a:srgbClr val="FF0000"/>
                </a:solidFill>
                <a:latin typeface="Arial"/>
                <a:cs typeface="Arial"/>
              </a:rPr>
              <a:t>pháp</a:t>
            </a:r>
            <a:r>
              <a:rPr lang="en-US" sz="2800" b="1">
                <a:solidFill>
                  <a:srgbClr val="FF0000"/>
                </a:solidFill>
                <a:latin typeface="Arial"/>
                <a:cs typeface="Arial"/>
              </a:rPr>
              <a:t> </a:t>
            </a:r>
            <a:r>
              <a:rPr lang="en-US" sz="2800" b="1" err="1">
                <a:solidFill>
                  <a:srgbClr val="FF0000"/>
                </a:solidFill>
                <a:latin typeface="Arial"/>
                <a:cs typeface="Arial"/>
              </a:rPr>
              <a:t>chính</a:t>
            </a:r>
            <a:endParaRPr lang="en-US" sz="2800" b="1">
              <a:solidFill>
                <a:srgbClr val="FF0000"/>
              </a:solidFill>
              <a:latin typeface="Arial"/>
              <a:cs typeface="Arial"/>
            </a:endParaRPr>
          </a:p>
          <a:p>
            <a:pPr marL="292735" indent="-292735" defTabSz="385571">
              <a:spcBef>
                <a:spcPts val="2700"/>
              </a:spcBef>
              <a:defRPr sz="1800"/>
            </a:pPr>
            <a:r>
              <a:rPr lang="en-US" sz="2800" b="1" err="1"/>
              <a:t>Phần</a:t>
            </a:r>
            <a:r>
              <a:rPr lang="en-US" sz="2800" b="1"/>
              <a:t> III: </a:t>
            </a:r>
            <a:r>
              <a:rPr lang="en-US" sz="2800" b="1" err="1"/>
              <a:t>Triển</a:t>
            </a:r>
            <a:r>
              <a:rPr lang="en-US" sz="2800" b="1"/>
              <a:t> </a:t>
            </a:r>
            <a:r>
              <a:rPr lang="en-US" sz="2800" b="1" err="1"/>
              <a:t>khai</a:t>
            </a:r>
            <a:r>
              <a:rPr lang="en-US" sz="2800" b="1"/>
              <a:t> </a:t>
            </a:r>
            <a:r>
              <a:rPr lang="en-US" sz="2800" b="1" err="1"/>
              <a:t>hệ</a:t>
            </a:r>
            <a:r>
              <a:rPr lang="en-US" sz="2800" b="1"/>
              <a:t> </a:t>
            </a:r>
            <a:r>
              <a:rPr lang="en-US" sz="2800" b="1" err="1"/>
              <a:t>thống</a:t>
            </a:r>
            <a:endParaRPr lang="en-US" sz="2800" b="1"/>
          </a:p>
          <a:p>
            <a:pPr marL="292735" indent="-292735" defTabSz="385571">
              <a:spcBef>
                <a:spcPts val="2700"/>
              </a:spcBef>
              <a:defRPr sz="1800"/>
            </a:pPr>
            <a:r>
              <a:rPr lang="en-US" sz="2800" b="1" err="1"/>
              <a:t>Phần</a:t>
            </a:r>
            <a:r>
              <a:rPr lang="en-US" sz="2800" b="1"/>
              <a:t> IV: </a:t>
            </a:r>
            <a:r>
              <a:rPr lang="en-US" sz="2800" b="1" err="1"/>
              <a:t>Đánh</a:t>
            </a:r>
            <a:r>
              <a:rPr lang="en-US" sz="2800" b="1"/>
              <a:t> </a:t>
            </a:r>
            <a:r>
              <a:rPr lang="en-US" sz="2800" b="1" err="1"/>
              <a:t>giá</a:t>
            </a:r>
            <a:endParaRPr lang="vi-VN" sz="2800" b="1"/>
          </a:p>
          <a:p>
            <a:endParaRPr lang="en-US"/>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7</a:t>
            </a:fld>
            <a:endParaRPr lang="en-US"/>
          </a:p>
        </p:txBody>
      </p:sp>
    </p:spTree>
    <p:extLst>
      <p:ext uri="{BB962C8B-B14F-4D97-AF65-F5344CB8AC3E}">
        <p14:creationId xmlns:p14="http://schemas.microsoft.com/office/powerpoint/2010/main" val="1568855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normAutofit fontScale="90000"/>
          </a:bodyPr>
          <a:lstStyle/>
          <a:p>
            <a:r>
              <a:rPr lang="vi-VN" sz="3200" b="1"/>
              <a:t>Phần II:</a:t>
            </a:r>
            <a:r>
              <a:rPr lang="en-US" sz="3200" b="1"/>
              <a:t> </a:t>
            </a:r>
            <a:r>
              <a:rPr lang="en-US" sz="3200" b="1" err="1"/>
              <a:t>Phương</a:t>
            </a:r>
            <a:r>
              <a:rPr lang="en-US" sz="3200" b="1"/>
              <a:t> </a:t>
            </a:r>
            <a:r>
              <a:rPr lang="en-US" sz="3200" b="1" err="1"/>
              <a:t>pháp</a:t>
            </a:r>
            <a:r>
              <a:rPr lang="en-US" sz="3200" b="1"/>
              <a:t> </a:t>
            </a:r>
            <a:r>
              <a:rPr lang="en-US" sz="3200" b="1" err="1"/>
              <a:t>chính</a:t>
            </a:r>
            <a:endParaRPr lang="en-US"/>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8</a:t>
            </a:fld>
            <a:endParaRPr lang="en-US"/>
          </a:p>
        </p:txBody>
      </p:sp>
      <p:sp>
        <p:nvSpPr>
          <p:cNvPr id="5" name="Title 764">
            <a:extLst>
              <a:ext uri="{FF2B5EF4-FFF2-40B4-BE49-F238E27FC236}">
                <a16:creationId xmlns:a16="http://schemas.microsoft.com/office/drawing/2014/main" id="{56992CB7-CCB5-3981-FD45-19AC35332EB3}"/>
              </a:ext>
            </a:extLst>
          </p:cNvPr>
          <p:cNvSpPr txBox="1">
            <a:spLocks/>
          </p:cNvSpPr>
          <p:nvPr/>
        </p:nvSpPr>
        <p:spPr>
          <a:xfrm>
            <a:off x="189711" y="1158875"/>
            <a:ext cx="8764577" cy="32844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algn="just"/>
            <a:r>
              <a:rPr lang="vi-VN" sz="2400" b="0" i="0">
                <a:solidFill>
                  <a:srgbClr val="212120"/>
                </a:solidFill>
                <a:effectLst/>
                <a:highlight>
                  <a:srgbClr val="FFFFFF"/>
                </a:highlight>
                <a:latin typeface="+mn-lt"/>
              </a:rPr>
              <a:t>MAB-Malware bao gồm hai module chính: Binary Rewriter và Action Minimizer. </a:t>
            </a:r>
            <a:endParaRPr lang="en-US" sz="2400" b="0" i="0">
              <a:solidFill>
                <a:srgbClr val="212120"/>
              </a:solidFill>
              <a:effectLst/>
              <a:highlight>
                <a:srgbClr val="FFFFFF"/>
              </a:highlight>
              <a:latin typeface="+mn-lt"/>
            </a:endParaRPr>
          </a:p>
          <a:p>
            <a:pPr marL="342900" indent="-342900" algn="just">
              <a:buFont typeface="Arial" panose="020B0604020202020204" pitchFamily="34" charset="0"/>
              <a:buChar char="•"/>
            </a:pPr>
            <a:r>
              <a:rPr lang="vi-VN" sz="2400" b="0" i="0">
                <a:solidFill>
                  <a:srgbClr val="212120"/>
                </a:solidFill>
                <a:effectLst/>
                <a:highlight>
                  <a:srgbClr val="FFFFFF"/>
                </a:highlight>
                <a:latin typeface="+mn-lt"/>
              </a:rPr>
              <a:t>Binary Rewriter sử dụng phương pháp Thompson sampling để chọn chuỗi hành động và viết lại mẫu mã độc để tạo ra các biến thể mã độc mới. </a:t>
            </a:r>
            <a:endParaRPr lang="en-US" sz="2400" b="0" i="0">
              <a:solidFill>
                <a:srgbClr val="212120"/>
              </a:solidFill>
              <a:effectLst/>
              <a:highlight>
                <a:srgbClr val="FFFFFF"/>
              </a:highlight>
              <a:latin typeface="+mn-lt"/>
            </a:endParaRPr>
          </a:p>
          <a:p>
            <a:pPr marL="342900" indent="-342900" algn="just">
              <a:buFont typeface="Arial" panose="020B0604020202020204" pitchFamily="34" charset="0"/>
              <a:buChar char="•"/>
            </a:pPr>
            <a:r>
              <a:rPr lang="vi-VN" sz="2400" b="0" i="0">
                <a:solidFill>
                  <a:srgbClr val="212120"/>
                </a:solidFill>
                <a:effectLst/>
                <a:highlight>
                  <a:srgbClr val="FFFFFF"/>
                </a:highlight>
                <a:latin typeface="+mn-lt"/>
              </a:rPr>
              <a:t>Action Minimizer loại bỏ các hành động không cần thiết và sử dụng các micro-action thay thế các macro-action để tạo ra một mẫu gian lận "tối giản" chỉ thay đổi tối thiểu các đặc điểm để tránh bị phát hiện</a:t>
            </a:r>
            <a:endParaRPr lang="en-US" sz="2400" b="0">
              <a:solidFill>
                <a:schemeClr val="tx1"/>
              </a:solidFill>
              <a:latin typeface="+mn-lt"/>
            </a:endParaRPr>
          </a:p>
        </p:txBody>
      </p:sp>
    </p:spTree>
    <p:extLst>
      <p:ext uri="{BB962C8B-B14F-4D97-AF65-F5344CB8AC3E}">
        <p14:creationId xmlns:p14="http://schemas.microsoft.com/office/powerpoint/2010/main" val="1568814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normAutofit fontScale="90000"/>
          </a:bodyPr>
          <a:lstStyle/>
          <a:p>
            <a:r>
              <a:rPr lang="vi-VN" sz="3200" b="1"/>
              <a:t>Phần II:</a:t>
            </a:r>
            <a:r>
              <a:rPr lang="en-US" sz="3200" b="1"/>
              <a:t> </a:t>
            </a:r>
            <a:r>
              <a:rPr lang="en-US" sz="3200" b="1" err="1"/>
              <a:t>Phương</a:t>
            </a:r>
            <a:r>
              <a:rPr lang="en-US" sz="3200" b="1"/>
              <a:t> </a:t>
            </a:r>
            <a:r>
              <a:rPr lang="en-US" sz="3200" b="1" err="1"/>
              <a:t>pháp</a:t>
            </a:r>
            <a:r>
              <a:rPr lang="en-US" sz="3200" b="1"/>
              <a:t> </a:t>
            </a:r>
            <a:r>
              <a:rPr lang="en-US" sz="3200" b="1" err="1"/>
              <a:t>chính</a:t>
            </a:r>
            <a:endParaRPr lang="en-US"/>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9</a:t>
            </a:fld>
            <a:endParaRPr lang="en-US"/>
          </a:p>
        </p:txBody>
      </p:sp>
      <p:sp>
        <p:nvSpPr>
          <p:cNvPr id="5" name="Title 764">
            <a:extLst>
              <a:ext uri="{FF2B5EF4-FFF2-40B4-BE49-F238E27FC236}">
                <a16:creationId xmlns:a16="http://schemas.microsoft.com/office/drawing/2014/main" id="{56992CB7-CCB5-3981-FD45-19AC35332EB3}"/>
              </a:ext>
            </a:extLst>
          </p:cNvPr>
          <p:cNvSpPr txBox="1">
            <a:spLocks/>
          </p:cNvSpPr>
          <p:nvPr/>
        </p:nvSpPr>
        <p:spPr>
          <a:xfrm>
            <a:off x="189711" y="929177"/>
            <a:ext cx="8764577" cy="6590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algn="just"/>
            <a:r>
              <a:rPr lang="en-US" sz="2400" b="0" err="1">
                <a:solidFill>
                  <a:srgbClr val="212120"/>
                </a:solidFill>
                <a:highlight>
                  <a:srgbClr val="FFFFFF"/>
                </a:highlight>
                <a:latin typeface="+mn-lt"/>
                <a:cs typeface="Arial"/>
              </a:rPr>
              <a:t>Tập</a:t>
            </a:r>
            <a:r>
              <a:rPr lang="en-US" sz="2400" b="0">
                <a:solidFill>
                  <a:srgbClr val="212120"/>
                </a:solidFill>
                <a:highlight>
                  <a:srgbClr val="FFFFFF"/>
                </a:highlight>
                <a:latin typeface="+mn-lt"/>
                <a:cs typeface="Arial"/>
              </a:rPr>
              <a:t> action </a:t>
            </a:r>
            <a:r>
              <a:rPr lang="en-US" sz="2400" b="0" err="1">
                <a:solidFill>
                  <a:srgbClr val="212120"/>
                </a:solidFill>
                <a:highlight>
                  <a:srgbClr val="FFFFFF"/>
                </a:highlight>
                <a:latin typeface="+mn-lt"/>
                <a:cs typeface="Arial"/>
              </a:rPr>
              <a:t>để</a:t>
            </a:r>
            <a:r>
              <a:rPr lang="en-US" sz="2400" b="0">
                <a:solidFill>
                  <a:srgbClr val="212120"/>
                </a:solidFill>
                <a:highlight>
                  <a:srgbClr val="FFFFFF"/>
                </a:highlight>
                <a:latin typeface="+mn-lt"/>
                <a:cs typeface="Arial"/>
              </a:rPr>
              <a:t> </a:t>
            </a:r>
            <a:r>
              <a:rPr lang="en-US" sz="2400" b="0" err="1">
                <a:solidFill>
                  <a:srgbClr val="212120"/>
                </a:solidFill>
                <a:highlight>
                  <a:srgbClr val="FFFFFF"/>
                </a:highlight>
                <a:latin typeface="+mn-lt"/>
                <a:cs typeface="Arial"/>
              </a:rPr>
              <a:t>sinh</a:t>
            </a:r>
            <a:r>
              <a:rPr lang="en-US" sz="2400" b="0">
                <a:solidFill>
                  <a:srgbClr val="212120"/>
                </a:solidFill>
                <a:highlight>
                  <a:srgbClr val="FFFFFF"/>
                </a:highlight>
                <a:latin typeface="+mn-lt"/>
                <a:cs typeface="Arial"/>
              </a:rPr>
              <a:t> </a:t>
            </a:r>
            <a:r>
              <a:rPr lang="en-US" sz="2400" b="0" err="1">
                <a:solidFill>
                  <a:srgbClr val="212120"/>
                </a:solidFill>
                <a:highlight>
                  <a:srgbClr val="FFFFFF"/>
                </a:highlight>
                <a:latin typeface="+mn-lt"/>
                <a:cs typeface="Arial"/>
              </a:rPr>
              <a:t>mẫu</a:t>
            </a:r>
            <a:r>
              <a:rPr lang="en-US" sz="2400" b="0">
                <a:solidFill>
                  <a:srgbClr val="212120"/>
                </a:solidFill>
                <a:highlight>
                  <a:srgbClr val="FFFFFF"/>
                </a:highlight>
                <a:latin typeface="+mn-lt"/>
                <a:cs typeface="Arial"/>
              </a:rPr>
              <a:t> </a:t>
            </a:r>
            <a:r>
              <a:rPr lang="en-US" sz="2400" b="0" err="1">
                <a:solidFill>
                  <a:srgbClr val="212120"/>
                </a:solidFill>
                <a:highlight>
                  <a:srgbClr val="FFFFFF"/>
                </a:highlight>
                <a:latin typeface="+mn-lt"/>
                <a:cs typeface="Arial"/>
              </a:rPr>
              <a:t>đối</a:t>
            </a:r>
            <a:r>
              <a:rPr lang="en-US" sz="2400" b="0">
                <a:solidFill>
                  <a:srgbClr val="212120"/>
                </a:solidFill>
                <a:highlight>
                  <a:srgbClr val="FFFFFF"/>
                </a:highlight>
                <a:latin typeface="+mn-lt"/>
                <a:cs typeface="Arial"/>
              </a:rPr>
              <a:t> </a:t>
            </a:r>
            <a:r>
              <a:rPr lang="en-US" sz="2400" b="0" err="1">
                <a:solidFill>
                  <a:srgbClr val="212120"/>
                </a:solidFill>
                <a:highlight>
                  <a:srgbClr val="FFFFFF"/>
                </a:highlight>
                <a:latin typeface="+mn-lt"/>
                <a:cs typeface="Arial"/>
              </a:rPr>
              <a:t>kháng</a:t>
            </a:r>
            <a:endParaRPr lang="en-US" sz="2400" b="0">
              <a:solidFill>
                <a:schemeClr val="tx1"/>
              </a:solidFill>
              <a:latin typeface="+mn-lt"/>
              <a:cs typeface="Arial"/>
            </a:endParaRPr>
          </a:p>
        </p:txBody>
      </p:sp>
      <p:graphicFrame>
        <p:nvGraphicFramePr>
          <p:cNvPr id="8" name="Table 7">
            <a:extLst>
              <a:ext uri="{FF2B5EF4-FFF2-40B4-BE49-F238E27FC236}">
                <a16:creationId xmlns:a16="http://schemas.microsoft.com/office/drawing/2014/main" id="{CE9DB3B8-4A16-5580-AC74-B881B7F6706B}"/>
              </a:ext>
            </a:extLst>
          </p:cNvPr>
          <p:cNvGraphicFramePr>
            <a:graphicFrameLocks noGrp="1"/>
          </p:cNvGraphicFramePr>
          <p:nvPr>
            <p:extLst>
              <p:ext uri="{D42A27DB-BD31-4B8C-83A1-F6EECF244321}">
                <p14:modId xmlns:p14="http://schemas.microsoft.com/office/powerpoint/2010/main" val="345804033"/>
              </p:ext>
            </p:extLst>
          </p:nvPr>
        </p:nvGraphicFramePr>
        <p:xfrm>
          <a:off x="189711" y="1588216"/>
          <a:ext cx="8784341" cy="4862088"/>
        </p:xfrm>
        <a:graphic>
          <a:graphicData uri="http://schemas.openxmlformats.org/drawingml/2006/table">
            <a:tbl>
              <a:tblPr firstRow="1" bandRow="1">
                <a:tableStyleId>{5C22544A-7EE6-4342-B048-85BDC9FD1C3A}</a:tableStyleId>
              </a:tblPr>
              <a:tblGrid>
                <a:gridCol w="959730">
                  <a:extLst>
                    <a:ext uri="{9D8B030D-6E8A-4147-A177-3AD203B41FA5}">
                      <a16:colId xmlns:a16="http://schemas.microsoft.com/office/drawing/2014/main" val="4174395340"/>
                    </a:ext>
                  </a:extLst>
                </a:gridCol>
                <a:gridCol w="790873">
                  <a:extLst>
                    <a:ext uri="{9D8B030D-6E8A-4147-A177-3AD203B41FA5}">
                      <a16:colId xmlns:a16="http://schemas.microsoft.com/office/drawing/2014/main" val="3047396944"/>
                    </a:ext>
                  </a:extLst>
                </a:gridCol>
                <a:gridCol w="2453743">
                  <a:extLst>
                    <a:ext uri="{9D8B030D-6E8A-4147-A177-3AD203B41FA5}">
                      <a16:colId xmlns:a16="http://schemas.microsoft.com/office/drawing/2014/main" val="2697016292"/>
                    </a:ext>
                  </a:extLst>
                </a:gridCol>
                <a:gridCol w="4579995">
                  <a:extLst>
                    <a:ext uri="{9D8B030D-6E8A-4147-A177-3AD203B41FA5}">
                      <a16:colId xmlns:a16="http://schemas.microsoft.com/office/drawing/2014/main" val="3172577569"/>
                    </a:ext>
                  </a:extLst>
                </a:gridCol>
              </a:tblGrid>
              <a:tr h="318814">
                <a:tc>
                  <a:txBody>
                    <a:bodyPr/>
                    <a:lstStyle/>
                    <a:p>
                      <a:pPr algn="ctr"/>
                      <a:r>
                        <a:rPr lang="en-US" sz="1400">
                          <a:solidFill>
                            <a:schemeClr val="tx1"/>
                          </a:solidFill>
                          <a:latin typeface="Arial" panose="020B0604020202020204" pitchFamily="34" charset="0"/>
                          <a:cs typeface="Arial" panose="020B0604020202020204"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400" err="1">
                          <a:solidFill>
                            <a:schemeClr val="tx1"/>
                          </a:solidFill>
                          <a:latin typeface="Arial" panose="020B0604020202020204" pitchFamily="34" charset="0"/>
                          <a:cs typeface="Arial" panose="020B0604020202020204" pitchFamily="34" charset="0"/>
                        </a:rPr>
                        <a:t>Abbr</a:t>
                      </a:r>
                      <a:endParaRPr lang="en-US" sz="14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400">
                          <a:solidFill>
                            <a:schemeClr val="tx1"/>
                          </a:solidFill>
                          <a:latin typeface="Arial" panose="020B0604020202020204" pitchFamily="34" charset="0"/>
                          <a:cs typeface="Arial" panose="020B0604020202020204" pitchFamily="34"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400">
                          <a:solidFill>
                            <a:schemeClr val="tx1"/>
                          </a:solidFill>
                          <a:latin typeface="Arial" panose="020B0604020202020204" pitchFamily="34" charset="0"/>
                          <a:cs typeface="Arial" panose="020B0604020202020204" pitchFamily="34"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0593440"/>
                  </a:ext>
                </a:extLst>
              </a:tr>
              <a:tr h="318814">
                <a:tc rowSpan="8">
                  <a:txBody>
                    <a:bodyPr/>
                    <a:lstStyle/>
                    <a:p>
                      <a:pPr algn="ctr"/>
                      <a:r>
                        <a:rPr lang="en-US" sz="1400">
                          <a:solidFill>
                            <a:schemeClr val="tx1"/>
                          </a:solidFill>
                          <a:latin typeface="Arial" panose="020B0604020202020204" pitchFamily="34" charset="0"/>
                          <a:cs typeface="Arial" panose="020B0604020202020204" pitchFamily="34" charset="0"/>
                        </a:rPr>
                        <a:t>Macro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a:solidFill>
                            <a:schemeClr val="tx1"/>
                          </a:solidFill>
                          <a:latin typeface="Arial" panose="020B0604020202020204" pitchFamily="34" charset="0"/>
                          <a:cs typeface="Arial" panose="020B0604020202020204" pitchFamily="34" charset="0"/>
                        </a:rPr>
                        <a:t>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latin typeface="Arial" panose="020B0604020202020204" pitchFamily="34" charset="0"/>
                          <a:cs typeface="Arial" panose="020B0604020202020204" pitchFamily="34" charset="0"/>
                        </a:rPr>
                        <a:t>Overlay Append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latin typeface="Arial" panose="020B0604020202020204" pitchFamily="34" charset="0"/>
                          <a:cs typeface="Arial" panose="020B0604020202020204" pitchFamily="34" charset="0"/>
                        </a:rPr>
                        <a:t>Thêm</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nội</a:t>
                      </a:r>
                      <a:r>
                        <a:rPr lang="en-US" sz="1400">
                          <a:solidFill>
                            <a:schemeClr val="tx1"/>
                          </a:solidFill>
                          <a:latin typeface="Arial" panose="020B0604020202020204" pitchFamily="34" charset="0"/>
                          <a:cs typeface="Arial" panose="020B0604020202020204" pitchFamily="34" charset="0"/>
                        </a:rPr>
                        <a:t> dung </a:t>
                      </a:r>
                      <a:r>
                        <a:rPr lang="en-US" sz="1400" err="1">
                          <a:solidFill>
                            <a:schemeClr val="tx1"/>
                          </a:solidFill>
                          <a:latin typeface="Arial" panose="020B0604020202020204" pitchFamily="34" charset="0"/>
                          <a:cs typeface="Arial" panose="020B0604020202020204" pitchFamily="34" charset="0"/>
                        </a:rPr>
                        <a:t>lành</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tính</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vào</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cuối</a:t>
                      </a:r>
                      <a:r>
                        <a:rPr lang="en-US" sz="1400">
                          <a:solidFill>
                            <a:schemeClr val="tx1"/>
                          </a:solidFill>
                          <a:latin typeface="Arial" panose="020B0604020202020204" pitchFamily="34" charset="0"/>
                          <a:cs typeface="Arial" panose="020B0604020202020204" pitchFamily="34" charset="0"/>
                        </a:rPr>
                        <a:t>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4761652"/>
                  </a:ext>
                </a:extLst>
              </a:tr>
              <a:tr h="318814">
                <a:tc vMerge="1">
                  <a:txBody>
                    <a:bodyPr/>
                    <a:lstStyle/>
                    <a:p>
                      <a:endParaRPr lang="en-US" sz="14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a:solidFill>
                            <a:schemeClr val="tx1"/>
                          </a:solidFill>
                          <a:latin typeface="Arial" panose="020B0604020202020204" pitchFamily="34" charset="0"/>
                          <a:cs typeface="Arial" panose="020B0604020202020204" pitchFamily="34" charset="0"/>
                        </a:rPr>
                        <a:t>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latin typeface="Arial" panose="020B0604020202020204" pitchFamily="34" charset="0"/>
                          <a:cs typeface="Arial" panose="020B0604020202020204" pitchFamily="34" charset="0"/>
                        </a:rPr>
                        <a:t>Section Append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latin typeface="Arial" panose="020B0604020202020204" pitchFamily="34" charset="0"/>
                          <a:cs typeface="Arial" panose="020B0604020202020204" pitchFamily="34" charset="0"/>
                        </a:rPr>
                        <a:t>Thêm</a:t>
                      </a:r>
                      <a:r>
                        <a:rPr lang="en-US" sz="1400">
                          <a:solidFill>
                            <a:schemeClr val="tx1"/>
                          </a:solidFill>
                          <a:latin typeface="Arial" panose="020B0604020202020204" pitchFamily="34" charset="0"/>
                          <a:cs typeface="Arial" panose="020B0604020202020204" pitchFamily="34" charset="0"/>
                        </a:rPr>
                        <a:t> byte </a:t>
                      </a:r>
                      <a:r>
                        <a:rPr lang="en-US" sz="1400" err="1">
                          <a:solidFill>
                            <a:schemeClr val="tx1"/>
                          </a:solidFill>
                          <a:latin typeface="Arial" panose="020B0604020202020204" pitchFamily="34" charset="0"/>
                          <a:cs typeface="Arial" panose="020B0604020202020204" pitchFamily="34" charset="0"/>
                        </a:rPr>
                        <a:t>ngẫu</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nhiên</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vào</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khoảng</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trống</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vào</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cuối</a:t>
                      </a:r>
                      <a:r>
                        <a:rPr lang="en-US" sz="1400">
                          <a:solidFill>
                            <a:schemeClr val="tx1"/>
                          </a:solidFill>
                          <a:latin typeface="Arial" panose="020B0604020202020204" pitchFamily="34" charset="0"/>
                          <a:cs typeface="Arial" panose="020B0604020202020204" pitchFamily="34" charset="0"/>
                        </a:rPr>
                        <a:t> 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7392461"/>
                  </a:ext>
                </a:extLst>
              </a:tr>
              <a:tr h="318814">
                <a:tc vMerge="1">
                  <a:txBody>
                    <a:bodyPr/>
                    <a:lstStyle/>
                    <a:p>
                      <a:endParaRPr lang="en-US" sz="14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a:solidFill>
                            <a:schemeClr val="tx1"/>
                          </a:solidFill>
                          <a:latin typeface="Arial" panose="020B0604020202020204" pitchFamily="34" charset="0"/>
                          <a:cs typeface="Arial" panose="020B0604020202020204" pitchFamily="34" charset="0"/>
                        </a:rPr>
                        <a:t>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latin typeface="Arial" panose="020B0604020202020204" pitchFamily="34" charset="0"/>
                          <a:cs typeface="Arial" panose="020B0604020202020204" pitchFamily="34" charset="0"/>
                        </a:rPr>
                        <a:t>Section 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latin typeface="Arial" panose="020B0604020202020204" pitchFamily="34" charset="0"/>
                          <a:cs typeface="Arial" panose="020B0604020202020204" pitchFamily="34" charset="0"/>
                        </a:rPr>
                        <a:t>Thêm</a:t>
                      </a:r>
                      <a:r>
                        <a:rPr lang="en-US" sz="1400">
                          <a:solidFill>
                            <a:schemeClr val="tx1"/>
                          </a:solidFill>
                          <a:latin typeface="Arial" panose="020B0604020202020204" pitchFamily="34" charset="0"/>
                          <a:cs typeface="Arial" panose="020B0604020202020204" pitchFamily="34" charset="0"/>
                        </a:rPr>
                        <a:t> section </a:t>
                      </a:r>
                      <a:r>
                        <a:rPr lang="en-US" sz="1400" err="1">
                          <a:solidFill>
                            <a:schemeClr val="tx1"/>
                          </a:solidFill>
                          <a:latin typeface="Arial" panose="020B0604020202020204" pitchFamily="34" charset="0"/>
                          <a:cs typeface="Arial" panose="020B0604020202020204" pitchFamily="34" charset="0"/>
                        </a:rPr>
                        <a:t>mới</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với</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nội</a:t>
                      </a:r>
                      <a:r>
                        <a:rPr lang="en-US" sz="1400">
                          <a:solidFill>
                            <a:schemeClr val="tx1"/>
                          </a:solidFill>
                          <a:latin typeface="Arial" panose="020B0604020202020204" pitchFamily="34" charset="0"/>
                          <a:cs typeface="Arial" panose="020B0604020202020204" pitchFamily="34" charset="0"/>
                        </a:rPr>
                        <a:t> dung </a:t>
                      </a:r>
                      <a:r>
                        <a:rPr lang="en-US" sz="1400" err="1">
                          <a:solidFill>
                            <a:schemeClr val="tx1"/>
                          </a:solidFill>
                          <a:latin typeface="Arial" panose="020B0604020202020204" pitchFamily="34" charset="0"/>
                          <a:cs typeface="Arial" panose="020B0604020202020204" pitchFamily="34" charset="0"/>
                        </a:rPr>
                        <a:t>lành</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tính</a:t>
                      </a:r>
                      <a:r>
                        <a:rPr lang="en-US" sz="140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2363748"/>
                  </a:ext>
                </a:extLst>
              </a:tr>
              <a:tr h="318814">
                <a:tc vMerge="1">
                  <a:txBody>
                    <a:bodyPr/>
                    <a:lstStyle/>
                    <a:p>
                      <a:endParaRPr lang="en-US" sz="14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a:solidFill>
                            <a:schemeClr val="tx1"/>
                          </a:solidFill>
                          <a:latin typeface="Arial" panose="020B0604020202020204" pitchFamily="34" charset="0"/>
                          <a:cs typeface="Arial" panose="020B0604020202020204" pitchFamily="34" charset="0"/>
                        </a:rPr>
                        <a: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latin typeface="Arial" panose="020B0604020202020204" pitchFamily="34" charset="0"/>
                          <a:cs typeface="Arial" panose="020B0604020202020204" pitchFamily="34" charset="0"/>
                        </a:rPr>
                        <a:t>Section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latin typeface="Arial" panose="020B0604020202020204" pitchFamily="34" charset="0"/>
                          <a:cs typeface="Arial" panose="020B0604020202020204" pitchFamily="34" charset="0"/>
                        </a:rPr>
                        <a:t>Thay</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đổi</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tên</a:t>
                      </a:r>
                      <a:r>
                        <a:rPr lang="en-US" sz="1400">
                          <a:solidFill>
                            <a:schemeClr val="tx1"/>
                          </a:solidFill>
                          <a:latin typeface="Arial" panose="020B0604020202020204" pitchFamily="34" charset="0"/>
                          <a:cs typeface="Arial" panose="020B0604020202020204" pitchFamily="34" charset="0"/>
                        </a:rPr>
                        <a:t> section </a:t>
                      </a:r>
                      <a:r>
                        <a:rPr lang="en-US" sz="1400" err="1">
                          <a:solidFill>
                            <a:schemeClr val="tx1"/>
                          </a:solidFill>
                          <a:latin typeface="Arial" panose="020B0604020202020204" pitchFamily="34" charset="0"/>
                          <a:cs typeface="Arial" panose="020B0604020202020204" pitchFamily="34" charset="0"/>
                        </a:rPr>
                        <a:t>trong</a:t>
                      </a:r>
                      <a:r>
                        <a:rPr lang="en-US" sz="1400">
                          <a:solidFill>
                            <a:schemeClr val="tx1"/>
                          </a:solidFill>
                          <a:latin typeface="Arial" panose="020B0604020202020204" pitchFamily="34" charset="0"/>
                          <a:cs typeface="Arial" panose="020B0604020202020204" pitchFamily="34" charset="0"/>
                        </a:rPr>
                        <a:t> file </a:t>
                      </a:r>
                      <a:r>
                        <a:rPr lang="en-US" sz="1400" err="1">
                          <a:solidFill>
                            <a:schemeClr val="tx1"/>
                          </a:solidFill>
                          <a:latin typeface="Arial" panose="020B0604020202020204" pitchFamily="34" charset="0"/>
                          <a:cs typeface="Arial" panose="020B0604020202020204" pitchFamily="34" charset="0"/>
                        </a:rPr>
                        <a:t>lành</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tính</a:t>
                      </a:r>
                      <a:r>
                        <a:rPr lang="en-US" sz="140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1033474"/>
                  </a:ext>
                </a:extLst>
              </a:tr>
              <a:tr h="318814">
                <a:tc vMerge="1">
                  <a:txBody>
                    <a:bodyPr/>
                    <a:lstStyle/>
                    <a:p>
                      <a:endParaRPr lang="en-US" sz="14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a:solidFill>
                            <a:schemeClr val="tx1"/>
                          </a:solidFill>
                          <a:latin typeface="Arial" panose="020B0604020202020204" pitchFamily="34" charset="0"/>
                          <a:cs typeface="Arial" panose="020B0604020202020204" pitchFamily="34" charset="0"/>
                        </a:rPr>
                        <a:t>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latin typeface="Arial" panose="020B0604020202020204" pitchFamily="34" charset="0"/>
                          <a:cs typeface="Arial" panose="020B0604020202020204" pitchFamily="34" charset="0"/>
                        </a:rPr>
                        <a:t>Remove Certificate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latin typeface="Arial" panose="020B0604020202020204" pitchFamily="34" charset="0"/>
                          <a:cs typeface="Arial" panose="020B0604020202020204" pitchFamily="34" charset="0"/>
                        </a:rPr>
                        <a:t>Loại</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bỏ</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chữ</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ký</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số</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khỏi</a:t>
                      </a:r>
                      <a:r>
                        <a:rPr lang="en-US" sz="1400">
                          <a:solidFill>
                            <a:schemeClr val="tx1"/>
                          </a:solidFill>
                          <a:latin typeface="Arial" panose="020B0604020202020204" pitchFamily="34" charset="0"/>
                          <a:cs typeface="Arial" panose="020B0604020202020204" pitchFamily="34" charset="0"/>
                        </a:rPr>
                        <a:t>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6529654"/>
                  </a:ext>
                </a:extLst>
              </a:tr>
              <a:tr h="318814">
                <a:tc vMerge="1">
                  <a:txBody>
                    <a:bodyPr/>
                    <a:lstStyle/>
                    <a:p>
                      <a:endParaRPr lang="en-US" sz="14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a:solidFill>
                            <a:schemeClr val="tx1"/>
                          </a:solidFill>
                          <a:latin typeface="Arial" panose="020B0604020202020204" pitchFamily="34" charset="0"/>
                          <a:cs typeface="Arial" panose="020B0604020202020204" pitchFamily="34" charset="0"/>
                        </a:rPr>
                        <a:t>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latin typeface="Arial" panose="020B0604020202020204" pitchFamily="34" charset="0"/>
                          <a:cs typeface="Arial" panose="020B0604020202020204" pitchFamily="34" charset="0"/>
                        </a:rPr>
                        <a:t>Remove Debug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latin typeface="Arial" panose="020B0604020202020204" pitchFamily="34" charset="0"/>
                          <a:cs typeface="Arial" panose="020B0604020202020204" pitchFamily="34" charset="0"/>
                        </a:rPr>
                        <a:t>Loại</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bỏ</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thông</a:t>
                      </a:r>
                      <a:r>
                        <a:rPr lang="en-US" sz="1400">
                          <a:solidFill>
                            <a:schemeClr val="tx1"/>
                          </a:solidFill>
                          <a:latin typeface="Arial" panose="020B0604020202020204" pitchFamily="34" charset="0"/>
                          <a:cs typeface="Arial" panose="020B0604020202020204" pitchFamily="34" charset="0"/>
                        </a:rPr>
                        <a:t> tin debug.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2774242"/>
                  </a:ext>
                </a:extLst>
              </a:tr>
              <a:tr h="318814">
                <a:tc vMerge="1">
                  <a:txBody>
                    <a:bodyPr/>
                    <a:lstStyle/>
                    <a:p>
                      <a:endParaRPr lang="en-US" sz="14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a:solidFill>
                            <a:schemeClr val="tx1"/>
                          </a:solidFill>
                          <a:latin typeface="Arial" panose="020B0604020202020204" pitchFamily="34" charset="0"/>
                          <a:cs typeface="Arial" panose="020B0604020202020204" pitchFamily="34" charset="0"/>
                        </a:rPr>
                        <a:t>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latin typeface="Arial" panose="020B0604020202020204" pitchFamily="34" charset="0"/>
                          <a:cs typeface="Arial" panose="020B0604020202020204" pitchFamily="34" charset="0"/>
                        </a:rPr>
                        <a:t>Break Checksum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latin typeface="Arial" panose="020B0604020202020204" pitchFamily="34" charset="0"/>
                          <a:cs typeface="Arial" panose="020B0604020202020204" pitchFamily="34" charset="0"/>
                        </a:rPr>
                        <a:t>Loại</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bỏ</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giá</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trị</a:t>
                      </a:r>
                      <a:r>
                        <a:rPr lang="en-US" sz="1400">
                          <a:solidFill>
                            <a:schemeClr val="tx1"/>
                          </a:solidFill>
                          <a:latin typeface="Arial" panose="020B0604020202020204" pitchFamily="34" charset="0"/>
                          <a:cs typeface="Arial" panose="020B0604020202020204" pitchFamily="34" charset="0"/>
                        </a:rPr>
                        <a:t> checksum </a:t>
                      </a:r>
                      <a:r>
                        <a:rPr lang="en-US" sz="1400" err="1">
                          <a:solidFill>
                            <a:schemeClr val="tx1"/>
                          </a:solidFill>
                          <a:latin typeface="Arial" panose="020B0604020202020204" pitchFamily="34" charset="0"/>
                          <a:cs typeface="Arial" panose="020B0604020202020204" pitchFamily="34" charset="0"/>
                        </a:rPr>
                        <a:t>khỏi</a:t>
                      </a:r>
                      <a:r>
                        <a:rPr lang="en-US" sz="1400">
                          <a:solidFill>
                            <a:schemeClr val="tx1"/>
                          </a:solidFill>
                          <a:latin typeface="Arial" panose="020B0604020202020204" pitchFamily="34" charset="0"/>
                          <a:cs typeface="Arial" panose="020B0604020202020204" pitchFamily="34" charset="0"/>
                        </a:rPr>
                        <a:t> header.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3177982"/>
                  </a:ext>
                </a:extLst>
              </a:tr>
              <a:tr h="318814">
                <a:tc vMerge="1">
                  <a:txBody>
                    <a:bodyPr/>
                    <a:lstStyle/>
                    <a:p>
                      <a:endParaRPr lang="en-US" sz="14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a:solidFill>
                            <a:schemeClr val="tx1"/>
                          </a:solidFill>
                          <a:latin typeface="Arial" panose="020B0604020202020204" pitchFamily="34" charset="0"/>
                          <a:cs typeface="Arial" panose="020B0604020202020204" pitchFamily="34" charset="0"/>
                        </a:rPr>
                        <a:t>CR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latin typeface="Arial" panose="020B0604020202020204" pitchFamily="34" charset="0"/>
                          <a:cs typeface="Arial" panose="020B0604020202020204" pitchFamily="34" charset="0"/>
                        </a:rPr>
                        <a:t>Code Randomization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latin typeface="Arial" panose="020B0604020202020204" pitchFamily="34" charset="0"/>
                          <a:cs typeface="Arial" panose="020B0604020202020204" pitchFamily="34" charset="0"/>
                        </a:rPr>
                        <a:t>Thay</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đổi</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các</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câu</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lệnh</a:t>
                      </a:r>
                      <a:r>
                        <a:rPr lang="en-US" sz="1400">
                          <a:solidFill>
                            <a:schemeClr val="tx1"/>
                          </a:solidFill>
                          <a:latin typeface="Arial" panose="020B0604020202020204" pitchFamily="34" charset="0"/>
                          <a:cs typeface="Arial" panose="020B0604020202020204" pitchFamily="34" charset="0"/>
                        </a:rPr>
                        <a:t> instruction </a:t>
                      </a:r>
                      <a:r>
                        <a:rPr lang="en-US" sz="1400" err="1">
                          <a:solidFill>
                            <a:schemeClr val="tx1"/>
                          </a:solidFill>
                          <a:latin typeface="Arial" panose="020B0604020202020204" pitchFamily="34" charset="0"/>
                          <a:cs typeface="Arial" panose="020B0604020202020204" pitchFamily="34" charset="0"/>
                        </a:rPr>
                        <a:t>trong</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mã</a:t>
                      </a:r>
                      <a:r>
                        <a:rPr lang="en-US" sz="1400">
                          <a:solidFill>
                            <a:schemeClr val="tx1"/>
                          </a:solidFill>
                          <a:latin typeface="Arial" panose="020B0604020202020204" pitchFamily="34" charset="0"/>
                          <a:cs typeface="Arial" panose="020B0604020202020204" pitchFamily="34" charset="0"/>
                        </a:rPr>
                        <a:t> assembly.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8937811"/>
                  </a:ext>
                </a:extLst>
              </a:tr>
              <a:tr h="318814">
                <a:tc rowSpan="5">
                  <a:txBody>
                    <a:bodyPr/>
                    <a:lstStyle/>
                    <a:p>
                      <a:pPr algn="ctr"/>
                      <a:r>
                        <a:rPr lang="en-US" sz="1400">
                          <a:solidFill>
                            <a:schemeClr val="tx1"/>
                          </a:solidFill>
                          <a:latin typeface="Arial" panose="020B0604020202020204" pitchFamily="34" charset="0"/>
                          <a:cs typeface="Arial" panose="020B0604020202020204" pitchFamily="34" charset="0"/>
                        </a:rPr>
                        <a:t>Micro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a:solidFill>
                            <a:schemeClr val="tx1"/>
                          </a:solidFill>
                          <a:latin typeface="Arial" panose="020B0604020202020204" pitchFamily="34" charset="0"/>
                          <a:cs typeface="Arial" panose="020B0604020202020204" pitchFamily="34" charset="0"/>
                        </a:rPr>
                        <a:t>OA1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latin typeface="Arial" panose="020B0604020202020204" pitchFamily="34" charset="0"/>
                          <a:cs typeface="Arial" panose="020B0604020202020204" pitchFamily="34" charset="0"/>
                        </a:rPr>
                        <a:t>Overlay Append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latin typeface="Arial" panose="020B0604020202020204" pitchFamily="34" charset="0"/>
                          <a:cs typeface="Arial" panose="020B0604020202020204" pitchFamily="34" charset="0"/>
                        </a:rPr>
                        <a:t>Thêm</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một</a:t>
                      </a:r>
                      <a:r>
                        <a:rPr lang="en-US" sz="1400">
                          <a:solidFill>
                            <a:schemeClr val="tx1"/>
                          </a:solidFill>
                          <a:latin typeface="Arial" panose="020B0604020202020204" pitchFamily="34" charset="0"/>
                          <a:cs typeface="Arial" panose="020B0604020202020204" pitchFamily="34" charset="0"/>
                        </a:rPr>
                        <a:t> byte </a:t>
                      </a:r>
                      <a:r>
                        <a:rPr lang="en-US" sz="1400" err="1">
                          <a:solidFill>
                            <a:schemeClr val="tx1"/>
                          </a:solidFill>
                          <a:latin typeface="Arial" panose="020B0604020202020204" pitchFamily="34" charset="0"/>
                          <a:cs typeface="Arial" panose="020B0604020202020204" pitchFamily="34" charset="0"/>
                        </a:rPr>
                        <a:t>vào</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cuối</a:t>
                      </a:r>
                      <a:r>
                        <a:rPr lang="en-US" sz="1400">
                          <a:solidFill>
                            <a:schemeClr val="tx1"/>
                          </a:solidFill>
                          <a:latin typeface="Arial" panose="020B0604020202020204" pitchFamily="34" charset="0"/>
                          <a:cs typeface="Arial" panose="020B0604020202020204" pitchFamily="34" charset="0"/>
                        </a:rPr>
                        <a:t>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2537474"/>
                  </a:ext>
                </a:extLst>
              </a:tr>
              <a:tr h="318814">
                <a:tc vMerge="1">
                  <a:txBody>
                    <a:bodyPr/>
                    <a:lstStyle/>
                    <a:p>
                      <a:endParaRPr lang="en-US" sz="14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a:solidFill>
                            <a:schemeClr val="tx1"/>
                          </a:solidFill>
                          <a:latin typeface="Arial" panose="020B0604020202020204" pitchFamily="34" charset="0"/>
                          <a:cs typeface="Arial" panose="020B0604020202020204" pitchFamily="34" charset="0"/>
                        </a:rPr>
                        <a:t>SP1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latin typeface="Arial" panose="020B0604020202020204" pitchFamily="34" charset="0"/>
                          <a:cs typeface="Arial" panose="020B0604020202020204" pitchFamily="34" charset="0"/>
                        </a:rPr>
                        <a:t>Section Append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latin typeface="Arial" panose="020B0604020202020204" pitchFamily="34" charset="0"/>
                          <a:cs typeface="Arial" panose="020B0604020202020204" pitchFamily="34" charset="0"/>
                        </a:rPr>
                        <a:t>Thêm</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một</a:t>
                      </a:r>
                      <a:r>
                        <a:rPr lang="en-US" sz="1400">
                          <a:solidFill>
                            <a:schemeClr val="tx1"/>
                          </a:solidFill>
                          <a:latin typeface="Arial" panose="020B0604020202020204" pitchFamily="34" charset="0"/>
                          <a:cs typeface="Arial" panose="020B0604020202020204" pitchFamily="34" charset="0"/>
                        </a:rPr>
                        <a:t> byte </a:t>
                      </a:r>
                      <a:r>
                        <a:rPr lang="en-US" sz="1400" err="1">
                          <a:solidFill>
                            <a:schemeClr val="tx1"/>
                          </a:solidFill>
                          <a:latin typeface="Arial" panose="020B0604020202020204" pitchFamily="34" charset="0"/>
                          <a:cs typeface="Arial" panose="020B0604020202020204" pitchFamily="34" charset="0"/>
                        </a:rPr>
                        <a:t>vào</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khoảng</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trống</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cuối</a:t>
                      </a:r>
                      <a:r>
                        <a:rPr lang="en-US" sz="1400">
                          <a:solidFill>
                            <a:schemeClr val="tx1"/>
                          </a:solidFill>
                          <a:latin typeface="Arial" panose="020B0604020202020204" pitchFamily="34" charset="0"/>
                          <a:cs typeface="Arial" panose="020B0604020202020204" pitchFamily="34" charset="0"/>
                        </a:rPr>
                        <a:t> 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5036474"/>
                  </a:ext>
                </a:extLst>
              </a:tr>
              <a:tr h="318814">
                <a:tc vMerge="1">
                  <a:txBody>
                    <a:bodyPr/>
                    <a:lstStyle/>
                    <a:p>
                      <a:endParaRPr lang="en-US" sz="14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a:solidFill>
                            <a:schemeClr val="tx1"/>
                          </a:solidFill>
                          <a:latin typeface="Arial" panose="020B0604020202020204" pitchFamily="34" charset="0"/>
                          <a:cs typeface="Arial" panose="020B0604020202020204" pitchFamily="34" charset="0"/>
                        </a:rPr>
                        <a:t>SA1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latin typeface="Arial" panose="020B0604020202020204" pitchFamily="34" charset="0"/>
                          <a:cs typeface="Arial" panose="020B0604020202020204" pitchFamily="34" charset="0"/>
                        </a:rPr>
                        <a:t>Section Add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latin typeface="Arial" panose="020B0604020202020204" pitchFamily="34" charset="0"/>
                          <a:cs typeface="Arial" panose="020B0604020202020204" pitchFamily="34" charset="0"/>
                        </a:rPr>
                        <a:t>Thêm</a:t>
                      </a:r>
                      <a:r>
                        <a:rPr lang="en-US" sz="1400">
                          <a:solidFill>
                            <a:schemeClr val="tx1"/>
                          </a:solidFill>
                          <a:latin typeface="Arial" panose="020B0604020202020204" pitchFamily="34" charset="0"/>
                          <a:cs typeface="Arial" panose="020B0604020202020204" pitchFamily="34" charset="0"/>
                        </a:rPr>
                        <a:t> section </a:t>
                      </a:r>
                      <a:r>
                        <a:rPr lang="en-US" sz="1400" err="1">
                          <a:solidFill>
                            <a:schemeClr val="tx1"/>
                          </a:solidFill>
                          <a:latin typeface="Arial" panose="020B0604020202020204" pitchFamily="34" charset="0"/>
                          <a:cs typeface="Arial" panose="020B0604020202020204" pitchFamily="34" charset="0"/>
                        </a:rPr>
                        <a:t>mới</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có</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nội</a:t>
                      </a:r>
                      <a:r>
                        <a:rPr lang="en-US" sz="1400">
                          <a:solidFill>
                            <a:schemeClr val="tx1"/>
                          </a:solidFill>
                          <a:latin typeface="Arial" panose="020B0604020202020204" pitchFamily="34" charset="0"/>
                          <a:cs typeface="Arial" panose="020B0604020202020204" pitchFamily="34" charset="0"/>
                        </a:rPr>
                        <a:t> dung </a:t>
                      </a:r>
                      <a:r>
                        <a:rPr lang="en-US" sz="1400" err="1">
                          <a:solidFill>
                            <a:schemeClr val="tx1"/>
                          </a:solidFill>
                          <a:latin typeface="Arial" panose="020B0604020202020204" pitchFamily="34" charset="0"/>
                          <a:cs typeface="Arial" panose="020B0604020202020204" pitchFamily="34" charset="0"/>
                        </a:rPr>
                        <a:t>một</a:t>
                      </a:r>
                      <a:r>
                        <a:rPr lang="en-US" sz="1400">
                          <a:solidFill>
                            <a:schemeClr val="tx1"/>
                          </a:solidFill>
                          <a:latin typeface="Arial" panose="020B0604020202020204" pitchFamily="34" charset="0"/>
                          <a:cs typeface="Arial" panose="020B0604020202020204" pitchFamily="34" charset="0"/>
                        </a:rPr>
                        <a:t>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5807680"/>
                  </a:ext>
                </a:extLst>
              </a:tr>
              <a:tr h="318814">
                <a:tc vMerge="1">
                  <a:txBody>
                    <a:bodyPr/>
                    <a:lstStyle/>
                    <a:p>
                      <a:endParaRPr lang="en-US" sz="14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a:solidFill>
                            <a:schemeClr val="tx1"/>
                          </a:solidFill>
                          <a:latin typeface="Arial" panose="020B0604020202020204" pitchFamily="34" charset="0"/>
                          <a:cs typeface="Arial" panose="020B0604020202020204" pitchFamily="34" charset="0"/>
                        </a:rPr>
                        <a:t>SR1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latin typeface="Arial" panose="020B0604020202020204" pitchFamily="34" charset="0"/>
                          <a:cs typeface="Arial" panose="020B0604020202020204" pitchFamily="34" charset="0"/>
                        </a:rPr>
                        <a:t>Section Rename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latin typeface="Arial" panose="020B0604020202020204" pitchFamily="34" charset="0"/>
                          <a:cs typeface="Arial" panose="020B0604020202020204" pitchFamily="34" charset="0"/>
                        </a:rPr>
                        <a:t>Thay</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đổi</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một</a:t>
                      </a:r>
                      <a:r>
                        <a:rPr lang="en-US" sz="1400">
                          <a:solidFill>
                            <a:schemeClr val="tx1"/>
                          </a:solidFill>
                          <a:latin typeface="Arial" panose="020B0604020202020204" pitchFamily="34" charset="0"/>
                          <a:cs typeface="Arial" panose="020B0604020202020204" pitchFamily="34" charset="0"/>
                        </a:rPr>
                        <a:t> byte </a:t>
                      </a:r>
                      <a:r>
                        <a:rPr lang="en-US" sz="1400" err="1">
                          <a:solidFill>
                            <a:schemeClr val="tx1"/>
                          </a:solidFill>
                          <a:latin typeface="Arial" panose="020B0604020202020204" pitchFamily="34" charset="0"/>
                          <a:cs typeface="Arial" panose="020B0604020202020204" pitchFamily="34" charset="0"/>
                        </a:rPr>
                        <a:t>trong</a:t>
                      </a:r>
                      <a:r>
                        <a:rPr lang="en-US" sz="1400">
                          <a:solidFill>
                            <a:schemeClr val="tx1"/>
                          </a:solidFill>
                          <a:latin typeface="Arial" panose="020B0604020202020204" pitchFamily="34" charset="0"/>
                          <a:cs typeface="Arial" panose="020B0604020202020204" pitchFamily="34" charset="0"/>
                        </a:rPr>
                        <a:t> section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4774411"/>
                  </a:ext>
                </a:extLst>
              </a:tr>
              <a:tr h="318814">
                <a:tc vMerge="1">
                  <a:txBody>
                    <a:bodyPr/>
                    <a:lstStyle/>
                    <a:p>
                      <a:endParaRPr lang="en-US" sz="14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a:solidFill>
                            <a:schemeClr val="tx1"/>
                          </a:solidFill>
                          <a:latin typeface="Arial" panose="020B0604020202020204" pitchFamily="34" charset="0"/>
                          <a:cs typeface="Arial" panose="020B0604020202020204" pitchFamily="34" charset="0"/>
                        </a:rPr>
                        <a:t>CP1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latin typeface="Arial" panose="020B0604020202020204" pitchFamily="34" charset="0"/>
                          <a:cs typeface="Arial" panose="020B0604020202020204" pitchFamily="34" charset="0"/>
                        </a:rPr>
                        <a:t>Code Section Append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latin typeface="Arial" panose="020B0604020202020204" pitchFamily="34" charset="0"/>
                          <a:cs typeface="Arial" panose="020B0604020202020204" pitchFamily="34" charset="0"/>
                        </a:rPr>
                        <a:t>Thêm</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một</a:t>
                      </a:r>
                      <a:r>
                        <a:rPr lang="en-US" sz="1400">
                          <a:solidFill>
                            <a:schemeClr val="tx1"/>
                          </a:solidFill>
                          <a:latin typeface="Arial" panose="020B0604020202020204" pitchFamily="34" charset="0"/>
                          <a:cs typeface="Arial" panose="020B0604020202020204" pitchFamily="34" charset="0"/>
                        </a:rPr>
                        <a:t> byte </a:t>
                      </a:r>
                      <a:r>
                        <a:rPr lang="en-US" sz="1400" err="1">
                          <a:solidFill>
                            <a:schemeClr val="tx1"/>
                          </a:solidFill>
                          <a:latin typeface="Arial" panose="020B0604020202020204" pitchFamily="34" charset="0"/>
                          <a:cs typeface="Arial" panose="020B0604020202020204" pitchFamily="34" charset="0"/>
                        </a:rPr>
                        <a:t>vào</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khoảng</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trống</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vào</a:t>
                      </a:r>
                      <a:r>
                        <a:rPr lang="en-US" sz="1400">
                          <a:solidFill>
                            <a:schemeClr val="tx1"/>
                          </a:solidFill>
                          <a:latin typeface="Arial" panose="020B0604020202020204" pitchFamily="34" charset="0"/>
                          <a:cs typeface="Arial" panose="020B0604020202020204" pitchFamily="34" charset="0"/>
                        </a:rPr>
                        <a:t> </a:t>
                      </a:r>
                      <a:r>
                        <a:rPr lang="en-US" sz="1400" err="1">
                          <a:solidFill>
                            <a:schemeClr val="tx1"/>
                          </a:solidFill>
                          <a:latin typeface="Arial" panose="020B0604020202020204" pitchFamily="34" charset="0"/>
                          <a:cs typeface="Arial" panose="020B0604020202020204" pitchFamily="34" charset="0"/>
                        </a:rPr>
                        <a:t>cuối</a:t>
                      </a:r>
                      <a:r>
                        <a:rPr lang="en-US" sz="1400">
                          <a:solidFill>
                            <a:schemeClr val="tx1"/>
                          </a:solidFill>
                          <a:latin typeface="Arial" panose="020B0604020202020204" pitchFamily="34" charset="0"/>
                          <a:cs typeface="Arial" panose="020B0604020202020204" pitchFamily="34" charset="0"/>
                        </a:rPr>
                        <a:t> code 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579829"/>
                  </a:ext>
                </a:extLst>
              </a:tr>
            </a:tbl>
          </a:graphicData>
        </a:graphic>
      </p:graphicFrame>
    </p:spTree>
    <p:extLst>
      <p:ext uri="{BB962C8B-B14F-4D97-AF65-F5344CB8AC3E}">
        <p14:creationId xmlns:p14="http://schemas.microsoft.com/office/powerpoint/2010/main" val="2986255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1636</Words>
  <Application>Microsoft Office PowerPoint</Application>
  <PresentationFormat>On-screen Show (4:3)</PresentationFormat>
  <Paragraphs>199</Paragraphs>
  <Slides>24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Arial</vt:lpstr>
      <vt:lpstr>Arial Narrow</vt:lpstr>
      <vt:lpstr>Arial Nova Cond</vt:lpstr>
      <vt:lpstr>Calibri</vt:lpstr>
      <vt:lpstr>Calibri Light</vt:lpstr>
      <vt:lpstr>Elle Futura</vt:lpstr>
      <vt:lpstr>Office Theme</vt:lpstr>
      <vt:lpstr>PowerPoint Presentation</vt:lpstr>
      <vt:lpstr>Thành viên nhóm G11</vt:lpstr>
      <vt:lpstr>Tài liệu liên quan</vt:lpstr>
      <vt:lpstr>Nội dung báo cáo</vt:lpstr>
      <vt:lpstr>Phần I: Giới thiệu đề tài</vt:lpstr>
      <vt:lpstr>Phần I: Giới thiệu đề tài</vt:lpstr>
      <vt:lpstr>Nội dung báo cáo</vt:lpstr>
      <vt:lpstr>Phần II: Phương pháp chính</vt:lpstr>
      <vt:lpstr>Phần II: Phương pháp chính</vt:lpstr>
      <vt:lpstr>Phần II: Phương pháp chính</vt:lpstr>
      <vt:lpstr>Phần II: Phương pháp chính</vt:lpstr>
      <vt:lpstr>Nội dung báo cáo</vt:lpstr>
      <vt:lpstr>Phần III: Triển khai hệ thống</vt:lpstr>
      <vt:lpstr>Phần III: Triển khai hệ thống</vt:lpstr>
      <vt:lpstr>Phần III: Triển khai hệ thống</vt:lpstr>
      <vt:lpstr>Nội dung báo cáo</vt:lpstr>
      <vt:lpstr>Phần IV: Đánh giá</vt:lpstr>
      <vt:lpstr>Phần IV: Đánh giá</vt:lpstr>
      <vt:lpstr>Phần IV: Đánh giá</vt:lpstr>
      <vt:lpstr>Phần IV: Đánh giá</vt:lpstr>
      <vt:lpstr>Phần IV: Đánh giá</vt:lpstr>
      <vt:lpstr>Phần IV: Đánh giá</vt:lpstr>
      <vt:lpstr>Phần IV: Đánh giá</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 Van, Giau</dc:creator>
  <cp:lastModifiedBy>Ngọc Minh</cp:lastModifiedBy>
  <cp:revision>3</cp:revision>
  <dcterms:created xsi:type="dcterms:W3CDTF">2018-07-22T00:13:03Z</dcterms:created>
  <dcterms:modified xsi:type="dcterms:W3CDTF">2024-06-17T15:10:14Z</dcterms:modified>
</cp:coreProperties>
</file>