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3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3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7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2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8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1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6634-E78F-AA4C-AF82-E0AC2B26F40E}" type="datetimeFigureOut">
              <a:rPr lang="fr-FR" smtClean="0"/>
              <a:t>12/09/2014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B5B2-7631-2A4F-B067-2FBE6DEC0A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7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cap="all" dirty="0">
                <a:ln w="0"/>
                <a:solidFill>
                  <a:srgbClr val="BF27D2"/>
                </a:solidFill>
                <a:effectLst>
                  <a:reflection blurRad="12700" stA="50000" endPos="50000" dist="5000" dir="5400000" sy="-100000" rotWithShape="0"/>
                </a:effectLst>
                <a:latin typeface="Bahia"/>
                <a:cs typeface="Bahia"/>
              </a:rPr>
              <a:t>Enfant Mode</a:t>
            </a:r>
            <a:br>
              <a:rPr lang="fr-FR" b="1" cap="all" dirty="0">
                <a:ln w="0"/>
                <a:solidFill>
                  <a:srgbClr val="BF27D2"/>
                </a:solidFill>
                <a:effectLst>
                  <a:reflection blurRad="12700" stA="50000" endPos="50000" dist="5000" dir="5400000" sy="-100000" rotWithShape="0"/>
                </a:effectLst>
                <a:latin typeface="Bahia"/>
                <a:cs typeface="Bahia"/>
              </a:rPr>
            </a:br>
            <a:endParaRPr lang="fr-FR" b="1" cap="all" dirty="0">
              <a:ln w="0"/>
              <a:solidFill>
                <a:srgbClr val="BF27D2"/>
              </a:solidFill>
              <a:effectLst>
                <a:reflection blurRad="12700" stA="50000" endPos="50000" dist="5000" dir="5400000" sy="-100000" rotWithShape="0"/>
              </a:effectLst>
              <a:latin typeface="Bahia"/>
              <a:cs typeface="Bahia"/>
            </a:endParaRPr>
          </a:p>
        </p:txBody>
      </p:sp>
    </p:spTree>
    <p:extLst>
      <p:ext uri="{BB962C8B-B14F-4D97-AF65-F5344CB8AC3E}">
        <p14:creationId xmlns:p14="http://schemas.microsoft.com/office/powerpoint/2010/main" val="30771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Enfant Mode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Enfant Mode </dc:title>
  <dc:creator>PPerriet Mac 2</dc:creator>
  <cp:lastModifiedBy>PPerriet Mac 2</cp:lastModifiedBy>
  <cp:revision>1</cp:revision>
  <dcterms:created xsi:type="dcterms:W3CDTF">2014-09-12T08:06:56Z</dcterms:created>
  <dcterms:modified xsi:type="dcterms:W3CDTF">2014-09-12T08:08:37Z</dcterms:modified>
</cp:coreProperties>
</file>