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1DF3-AE72-4E8A-965C-7DE0BF7118EC}" type="datetimeFigureOut">
              <a:rPr lang="LID4096" smtClean="0"/>
              <a:t>04/21/2019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5F1E-8709-4AC6-96AA-C2BBC72B4B9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984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1DF3-AE72-4E8A-965C-7DE0BF7118EC}" type="datetimeFigureOut">
              <a:rPr lang="LID4096" smtClean="0"/>
              <a:t>04/21/2019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5F1E-8709-4AC6-96AA-C2BBC72B4B9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8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1DF3-AE72-4E8A-965C-7DE0BF7118EC}" type="datetimeFigureOut">
              <a:rPr lang="LID4096" smtClean="0"/>
              <a:t>04/21/2019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5F1E-8709-4AC6-96AA-C2BBC72B4B91}" type="slidenum">
              <a:rPr lang="LID4096" smtClean="0"/>
              <a:t>‹#›</a:t>
            </a:fld>
            <a:endParaRPr lang="LID4096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5486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1DF3-AE72-4E8A-965C-7DE0BF7118EC}" type="datetimeFigureOut">
              <a:rPr lang="LID4096" smtClean="0"/>
              <a:t>04/21/2019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5F1E-8709-4AC6-96AA-C2BBC72B4B9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669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1DF3-AE72-4E8A-965C-7DE0BF7118EC}" type="datetimeFigureOut">
              <a:rPr lang="LID4096" smtClean="0"/>
              <a:t>04/21/2019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5F1E-8709-4AC6-96AA-C2BBC72B4B91}" type="slidenum">
              <a:rPr lang="LID4096" smtClean="0"/>
              <a:t>‹#›</a:t>
            </a:fld>
            <a:endParaRPr lang="LID4096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704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1DF3-AE72-4E8A-965C-7DE0BF7118EC}" type="datetimeFigureOut">
              <a:rPr lang="LID4096" smtClean="0"/>
              <a:t>04/21/2019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5F1E-8709-4AC6-96AA-C2BBC72B4B9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7439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1DF3-AE72-4E8A-965C-7DE0BF7118EC}" type="datetimeFigureOut">
              <a:rPr lang="LID4096" smtClean="0"/>
              <a:t>04/21/2019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5F1E-8709-4AC6-96AA-C2BBC72B4B9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7980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1DF3-AE72-4E8A-965C-7DE0BF7118EC}" type="datetimeFigureOut">
              <a:rPr lang="LID4096" smtClean="0"/>
              <a:t>04/21/2019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5F1E-8709-4AC6-96AA-C2BBC72B4B9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935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1DF3-AE72-4E8A-965C-7DE0BF7118EC}" type="datetimeFigureOut">
              <a:rPr lang="LID4096" smtClean="0"/>
              <a:t>04/21/2019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5F1E-8709-4AC6-96AA-C2BBC72B4B9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558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1DF3-AE72-4E8A-965C-7DE0BF7118EC}" type="datetimeFigureOut">
              <a:rPr lang="LID4096" smtClean="0"/>
              <a:t>04/21/2019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5F1E-8709-4AC6-96AA-C2BBC72B4B9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4138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1DF3-AE72-4E8A-965C-7DE0BF7118EC}" type="datetimeFigureOut">
              <a:rPr lang="LID4096" smtClean="0"/>
              <a:t>04/21/2019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5F1E-8709-4AC6-96AA-C2BBC72B4B9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5221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1DF3-AE72-4E8A-965C-7DE0BF7118EC}" type="datetimeFigureOut">
              <a:rPr lang="LID4096" smtClean="0"/>
              <a:t>04/21/2019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5F1E-8709-4AC6-96AA-C2BBC72B4B9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580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1DF3-AE72-4E8A-965C-7DE0BF7118EC}" type="datetimeFigureOut">
              <a:rPr lang="LID4096" smtClean="0"/>
              <a:t>04/21/2019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5F1E-8709-4AC6-96AA-C2BBC72B4B9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043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1DF3-AE72-4E8A-965C-7DE0BF7118EC}" type="datetimeFigureOut">
              <a:rPr lang="LID4096" smtClean="0"/>
              <a:t>04/21/2019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5F1E-8709-4AC6-96AA-C2BBC72B4B9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146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1DF3-AE72-4E8A-965C-7DE0BF7118EC}" type="datetimeFigureOut">
              <a:rPr lang="LID4096" smtClean="0"/>
              <a:t>04/21/2019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5F1E-8709-4AC6-96AA-C2BBC72B4B9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569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1DF3-AE72-4E8A-965C-7DE0BF7118EC}" type="datetimeFigureOut">
              <a:rPr lang="LID4096" smtClean="0"/>
              <a:t>04/21/2019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5F1E-8709-4AC6-96AA-C2BBC72B4B9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3273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31DF3-AE72-4E8A-965C-7DE0BF7118EC}" type="datetimeFigureOut">
              <a:rPr lang="LID4096" smtClean="0"/>
              <a:t>04/21/2019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D85F1E-8709-4AC6-96AA-C2BBC72B4B9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343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5BEF7-72F3-46EE-93F9-1DFA23201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Team Cryostasis</a:t>
            </a:r>
            <a:endParaRPr lang="LID4096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A39BA-5933-48A9-B491-F6F6BC608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268001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FFFFFF">
                    <a:alpha val="70000"/>
                  </a:srgbClr>
                </a:solidFill>
              </a:rPr>
              <a:t>Deep Patient?</a:t>
            </a:r>
            <a:br>
              <a:rPr lang="en-US" sz="3600" b="1" dirty="0">
                <a:solidFill>
                  <a:srgbClr val="FFFFFF">
                    <a:alpha val="70000"/>
                  </a:srgbClr>
                </a:solidFill>
              </a:rPr>
            </a:br>
            <a:br>
              <a:rPr lang="en-US" sz="3600" b="1" dirty="0">
                <a:solidFill>
                  <a:srgbClr val="FFFFFF">
                    <a:alpha val="70000"/>
                  </a:srgbClr>
                </a:solidFill>
              </a:rPr>
            </a:br>
            <a:r>
              <a:rPr lang="en-US" sz="2400" b="1" dirty="0">
                <a:solidFill>
                  <a:srgbClr val="FFFFFF">
                    <a:alpha val="70000"/>
                  </a:srgbClr>
                </a:solidFill>
              </a:rPr>
              <a:t>Danysh Soomro</a:t>
            </a:r>
            <a:br>
              <a:rPr lang="en-US" sz="2400" b="1" dirty="0">
                <a:solidFill>
                  <a:srgbClr val="FFFFFF">
                    <a:alpha val="70000"/>
                  </a:srgbClr>
                </a:solidFill>
              </a:rPr>
            </a:br>
            <a:r>
              <a:rPr lang="en-US" sz="2400" b="1" dirty="0">
                <a:solidFill>
                  <a:srgbClr val="FFFFFF">
                    <a:alpha val="70000"/>
                  </a:srgbClr>
                </a:solidFill>
              </a:rPr>
              <a:t>Abdul </a:t>
            </a:r>
            <a:r>
              <a:rPr lang="en-US" sz="2400" b="1" dirty="0" err="1">
                <a:solidFill>
                  <a:srgbClr val="FFFFFF">
                    <a:alpha val="70000"/>
                  </a:srgbClr>
                </a:solidFill>
              </a:rPr>
              <a:t>Razaque</a:t>
            </a:r>
            <a:r>
              <a:rPr lang="en-US" sz="2400" b="1" dirty="0">
                <a:solidFill>
                  <a:srgbClr val="FFFFFF">
                    <a:alpha val="70000"/>
                  </a:srgbClr>
                </a:solidFill>
              </a:rPr>
              <a:t> Soomro</a:t>
            </a:r>
            <a:br>
              <a:rPr lang="en-US" sz="2400" b="1" dirty="0">
                <a:solidFill>
                  <a:srgbClr val="FFFFFF">
                    <a:alpha val="70000"/>
                  </a:srgbClr>
                </a:solidFill>
              </a:rPr>
            </a:br>
            <a:r>
              <a:rPr lang="en-US" sz="2400" b="1" dirty="0">
                <a:solidFill>
                  <a:srgbClr val="FFFFFF">
                    <a:alpha val="70000"/>
                  </a:srgbClr>
                </a:solidFill>
              </a:rPr>
              <a:t>Muhammad Usman</a:t>
            </a:r>
            <a:br>
              <a:rPr lang="en-US" sz="2400" b="1" dirty="0">
                <a:solidFill>
                  <a:srgbClr val="FFFFFF">
                    <a:alpha val="70000"/>
                  </a:srgbClr>
                </a:solidFill>
              </a:rPr>
            </a:br>
            <a:r>
              <a:rPr lang="en-US" sz="2400" b="1" dirty="0">
                <a:solidFill>
                  <a:srgbClr val="FFFFFF">
                    <a:alpha val="70000"/>
                  </a:srgbClr>
                </a:solidFill>
              </a:rPr>
              <a:t>Abdullah Humayun</a:t>
            </a:r>
            <a:endParaRPr lang="LID4096" sz="3600" b="1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35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D24AD5-24E0-4510-97BE-8C1E1FAB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200000"/>
              </a:lnSpc>
            </a:pPr>
            <a:r>
              <a:rPr lang="en-US" dirty="0"/>
              <a:t>Business Idea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AE1E68-BF50-4DA2-B1B3-9A3D5662F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identify potential areas in Sindh that yields the highest number of good donations of blood banks on monthly basis</a:t>
            </a:r>
          </a:p>
          <a:p>
            <a:pPr>
              <a:lnSpc>
                <a:spcPct val="150000"/>
              </a:lnSpc>
            </a:pPr>
            <a:r>
              <a:rPr lang="en-US" dirty="0"/>
              <a:t>Through this, we can predict blood bank shortages in any given area.</a:t>
            </a:r>
          </a:p>
          <a:p>
            <a:pPr>
              <a:lnSpc>
                <a:spcPct val="150000"/>
              </a:lnSpc>
            </a:pPr>
            <a:r>
              <a:rPr lang="en-US" dirty="0"/>
              <a:t>It also reduces the cost of traveling to remote areas for blood collection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9083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D366-8C1B-4F5C-82AA-4D861C81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Solutions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F84E-B583-4487-9B73-3E5A64B85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Evidence of better good donations, and prediction of future donations available via the utilization of SARIMAX algorithm.</a:t>
            </a:r>
          </a:p>
          <a:p>
            <a:endParaRPr lang="en-US" dirty="0"/>
          </a:p>
          <a:p>
            <a:r>
              <a:rPr lang="en-US" dirty="0"/>
              <a:t>Further availability of prediction via classifying algorithms such as </a:t>
            </a:r>
            <a:r>
              <a:rPr lang="en-US" dirty="0" err="1"/>
              <a:t>Adaboost</a:t>
            </a:r>
            <a:r>
              <a:rPr lang="en-US" dirty="0"/>
              <a:t> (A model is prepared already)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426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4428-C773-4DDE-AB72-6180CDBF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16282-F9DE-4009-B78D-D2FB14ABC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367144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95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Team Cryostasis</vt:lpstr>
      <vt:lpstr>Business Idea</vt:lpstr>
      <vt:lpstr>Solutions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Cryostasis</dc:title>
  <dc:creator>DANYSH SOOMRO - 13041</dc:creator>
  <cp:lastModifiedBy>DANYSH SOOMRO - 13041</cp:lastModifiedBy>
  <cp:revision>5</cp:revision>
  <dcterms:created xsi:type="dcterms:W3CDTF">2019-04-21T04:33:27Z</dcterms:created>
  <dcterms:modified xsi:type="dcterms:W3CDTF">2019-04-21T11:02:33Z</dcterms:modified>
</cp:coreProperties>
</file>