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7" autoAdjust="0"/>
  </p:normalViewPr>
  <p:slideViewPr>
    <p:cSldViewPr>
      <p:cViewPr varScale="1">
        <p:scale>
          <a:sx n="83" d="100"/>
          <a:sy n="83" d="100"/>
        </p:scale>
        <p:origin x="-869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2F2FEEF-5F8A-4BBD-B93D-78DDDD7CF1F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C4CB5CF-9449-48F2-9DC0-77A8BE7D348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5423" y="2060848"/>
            <a:ext cx="3312368" cy="1216546"/>
          </a:xfrm>
        </p:spPr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Points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221088"/>
            <a:ext cx="3200400" cy="1752600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endParaRPr lang="ru-RU" dirty="0" smtClean="0"/>
          </a:p>
          <a:p>
            <a:pPr algn="r"/>
            <a:r>
              <a:rPr lang="ru-RU" dirty="0" smtClean="0"/>
              <a:t>Шарапов Максим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63191" y="632107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</a:t>
            </a:r>
            <a:r>
              <a:rPr lang="ru-RU" dirty="0" smtClean="0"/>
              <a:t> Ижевск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68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245" y="1102964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Идея приложения</a:t>
            </a:r>
            <a:endParaRPr lang="ru-RU" sz="3600" dirty="0"/>
          </a:p>
        </p:txBody>
      </p:sp>
      <p:sp>
        <p:nvSpPr>
          <p:cNvPr id="5" name="AutoShape 5" descr="значок игрового контроллера, джойстик значки компьютеров игровые  контроллеры, джойстик, электроника, логотип, монохромный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D:\Документы\!DOCS\Проект Points\6540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03" y="3050010"/>
            <a:ext cx="2534820" cy="22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Документы\!DOCS\Проект Points\images (1)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23" y="764704"/>
            <a:ext cx="4080904" cy="22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Документы\!DOCS\Проект Points\Без названия.jf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5004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Документы\!DOCS\Проект Points\Без имени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00" y="3284983"/>
            <a:ext cx="1801625" cy="18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9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Документы\!DOCS\Проект Points\images.jf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5011"/>
            <a:ext cx="5472608" cy="530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4868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Демонстрация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24002" y="3531139"/>
            <a:ext cx="419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solidFill>
                  <a:srgbClr val="FFFF00"/>
                </a:solidFill>
              </a:rPr>
              <a:t>*Тут будет видео*</a:t>
            </a:r>
            <a:endParaRPr lang="ru-RU" sz="3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5748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Реализация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166120"/>
            <a:ext cx="23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Client Server</a:t>
            </a:r>
            <a:endParaRPr lang="ru-RU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81419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Request</a:t>
            </a:r>
            <a:endParaRPr lang="ru-R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94554" y="38141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Response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32603" y="435177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Player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165810" y="4813583"/>
            <a:ext cx="67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Team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040555" y="5422999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Camp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8832" y="588466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Land</a:t>
            </a:r>
            <a:endParaRPr lang="ru-RU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52424" y="2291969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017736" y="3281993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96336" y="2251720"/>
            <a:ext cx="9144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17736" y="1664589"/>
            <a:ext cx="9144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Client 0</a:t>
            </a:r>
            <a:endParaRPr lang="ru-RU" dirty="0"/>
          </a:p>
        </p:txBody>
      </p:sp>
      <p:cxnSp>
        <p:nvCxnSpPr>
          <p:cNvPr id="16" name="Соединительная линия уступом 15"/>
          <p:cNvCxnSpPr>
            <a:stCxn id="14" idx="2"/>
            <a:endCxn id="12" idx="0"/>
          </p:cNvCxnSpPr>
          <p:nvPr/>
        </p:nvCxnSpPr>
        <p:spPr>
          <a:xfrm rot="5400000">
            <a:off x="6123434" y="2930491"/>
            <a:ext cx="70300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1" idx="3"/>
            <a:endCxn id="14" idx="1"/>
          </p:cNvCxnSpPr>
          <p:nvPr/>
        </p:nvCxnSpPr>
        <p:spPr>
          <a:xfrm flipV="1">
            <a:off x="5466824" y="2121789"/>
            <a:ext cx="550912" cy="6273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4" idx="3"/>
            <a:endCxn id="13" idx="1"/>
          </p:cNvCxnSpPr>
          <p:nvPr/>
        </p:nvCxnSpPr>
        <p:spPr>
          <a:xfrm>
            <a:off x="6932136" y="2121789"/>
            <a:ext cx="664200" cy="58713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8052" y="434120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Client-Client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587867" y="5732590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 БД</a:t>
            </a:r>
            <a:r>
              <a:rPr lang="en-US" dirty="0" smtClean="0"/>
              <a:t> </a:t>
            </a:r>
            <a:r>
              <a:rPr lang="ru-RU" dirty="0" smtClean="0"/>
              <a:t>для статистики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49882" y="2424879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61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276872"/>
            <a:ext cx="44230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Планы на будущее</a:t>
            </a:r>
            <a:r>
              <a:rPr lang="en-US" sz="3200" dirty="0" smtClean="0"/>
              <a:t>: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Новые режимы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Больше графики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Кастомизация темы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Кланы</a:t>
            </a:r>
            <a:endParaRPr lang="ru-RU" sz="3200" dirty="0"/>
          </a:p>
          <a:p>
            <a:pPr marL="342900" indent="-342900">
              <a:buAutoNum type="arabicPeriod"/>
            </a:pPr>
            <a:r>
              <a:rPr lang="ru-RU" sz="3200" dirty="0" smtClean="0"/>
              <a:t>Одиночная игра</a:t>
            </a:r>
          </a:p>
        </p:txBody>
      </p:sp>
    </p:spTree>
    <p:extLst>
      <p:ext uri="{BB962C8B-B14F-4D97-AF65-F5344CB8AC3E}">
        <p14:creationId xmlns:p14="http://schemas.microsoft.com/office/powerpoint/2010/main" val="259027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Документы\!DOCS\Проект Points\images (3)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4664"/>
            <a:ext cx="5734000" cy="57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4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52</TotalTime>
  <Words>57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«Points»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PyPLy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«Points»</dc:title>
  <dc:creator>Максим Шарапов</dc:creator>
  <cp:lastModifiedBy>Максим Шарапов</cp:lastModifiedBy>
  <cp:revision>6</cp:revision>
  <dcterms:created xsi:type="dcterms:W3CDTF">2021-03-09T12:07:07Z</dcterms:created>
  <dcterms:modified xsi:type="dcterms:W3CDTF">2021-03-09T12:59:44Z</dcterms:modified>
</cp:coreProperties>
</file>