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ink/ink1.xml" ContentType="application/inkml+xml"/>
  <Override PartName="/ppt/notesSlides/notesSlide1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3" r:id="rId4"/>
    <p:sldId id="257" r:id="rId5"/>
    <p:sldId id="259" r:id="rId6"/>
    <p:sldId id="260" r:id="rId7"/>
    <p:sldId id="261" r:id="rId8"/>
    <p:sldId id="262" r:id="rId9"/>
    <p:sldId id="265" r:id="rId10"/>
    <p:sldId id="264" r:id="rId11"/>
    <p:sldId id="267" r:id="rId12"/>
    <p:sldId id="266" r:id="rId13"/>
    <p:sldId id="271" r:id="rId14"/>
    <p:sldId id="273" r:id="rId15"/>
    <p:sldId id="27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70F60F6-1087-43E5-93F7-70F9C6CE9E7D}">
          <p14:sldIdLst>
            <p14:sldId id="256"/>
          </p14:sldIdLst>
        </p14:section>
        <p14:section name="Основные технологии" id="{AD76A38B-1783-4AF1-B542-7CEF318F07B0}">
          <p14:sldIdLst>
            <p14:sldId id="258"/>
            <p14:sldId id="263"/>
            <p14:sldId id="257"/>
            <p14:sldId id="259"/>
            <p14:sldId id="260"/>
            <p14:sldId id="261"/>
            <p14:sldId id="262"/>
          </p14:sldIdLst>
        </p14:section>
        <p14:section name="Домашняя 3D - печать" id="{559169DC-D162-42A4-A45A-D9476248DAF5}">
          <p14:sldIdLst>
            <p14:sldId id="265"/>
            <p14:sldId id="264"/>
            <p14:sldId id="267"/>
            <p14:sldId id="266"/>
            <p14:sldId id="271"/>
          </p14:sldIdLst>
        </p14:section>
        <p14:section name="Заключение" id="{8A4B7A1F-BC3F-48B9-A116-C1FB9E49041F}">
          <p14:sldIdLst>
            <p14:sldId id="273"/>
            <p14:sldId id="27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чередниченко артём" initials="ча" lastIdx="3" clrIdx="0">
    <p:extLst>
      <p:ext uri="{19B8F6BF-5375-455C-9EA6-DF929625EA0E}">
        <p15:presenceInfo xmlns:p15="http://schemas.microsoft.com/office/powerpoint/2012/main" userId="174af78d6a09bd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76000" autoAdjust="0"/>
  </p:normalViewPr>
  <p:slideViewPr>
    <p:cSldViewPr snapToGrid="0">
      <p:cViewPr varScale="1">
        <p:scale>
          <a:sx n="84" d="100"/>
          <a:sy n="84" d="100"/>
        </p:scale>
        <p:origin x="156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Сравнение бюджетных 3</a:t>
            </a:r>
            <a:r>
              <a:rPr lang="en-US"/>
              <a:t>D</a:t>
            </a:r>
            <a:r>
              <a:rPr lang="ru-RU"/>
              <a:t> — принтеров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Стоимость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Wanhao Duplicator i3 mini</c:v>
                </c:pt>
                <c:pt idx="1">
                  <c:v>Creality Ender-3</c:v>
                </c:pt>
                <c:pt idx="2">
                  <c:v>TEVO Tornado</c:v>
                </c:pt>
                <c:pt idx="3">
                  <c:v>XYZPrinting da Vinci Junior Pro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10</c:v>
                </c:pt>
                <c:pt idx="1">
                  <c:v>9</c:v>
                </c:pt>
                <c:pt idx="2">
                  <c:v>8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CA-43BF-9BF3-466C0B56417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Надежность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Wanhao Duplicator i3 mini</c:v>
                </c:pt>
                <c:pt idx="1">
                  <c:v>Creality Ender-3</c:v>
                </c:pt>
                <c:pt idx="2">
                  <c:v>TEVO Tornado</c:v>
                </c:pt>
                <c:pt idx="3">
                  <c:v>XYZPrinting da Vinci Junior Pro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8</c:v>
                </c:pt>
                <c:pt idx="1">
                  <c:v>8</c:v>
                </c:pt>
                <c:pt idx="2">
                  <c:v>9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CA-43BF-9BF3-466C0B56417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Функционал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Wanhao Duplicator i3 mini</c:v>
                </c:pt>
                <c:pt idx="1">
                  <c:v>Creality Ender-3</c:v>
                </c:pt>
                <c:pt idx="2">
                  <c:v>TEVO Tornado</c:v>
                </c:pt>
                <c:pt idx="3">
                  <c:v>XYZPrinting da Vinci Junior Pro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CA-43BF-9BF3-466C0B564175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Производительность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Wanhao Duplicator i3 mini</c:v>
                </c:pt>
                <c:pt idx="1">
                  <c:v>Creality Ender-3</c:v>
                </c:pt>
                <c:pt idx="2">
                  <c:v>TEVO Tornado</c:v>
                </c:pt>
                <c:pt idx="3">
                  <c:v>XYZPrinting da Vinci Junior Pro</c:v>
                </c:pt>
              </c:strCache>
            </c:strRef>
          </c:cat>
          <c:val>
            <c:numRef>
              <c:f>Лист1!$E$2:$E$5</c:f>
              <c:numCache>
                <c:formatCode>General</c:formatCode>
                <c:ptCount val="4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4CA-43BF-9BF3-466C0B56417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56597400"/>
        <c:axId val="556594776"/>
      </c:barChart>
      <c:catAx>
        <c:axId val="556597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6594776"/>
        <c:crosses val="autoZero"/>
        <c:auto val="1"/>
        <c:lblAlgn val="ctr"/>
        <c:lblOffset val="100"/>
        <c:noMultiLvlLbl val="0"/>
      </c:catAx>
      <c:valAx>
        <c:axId val="55659477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6597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Сравнение 3</a:t>
            </a:r>
            <a:r>
              <a:rPr lang="en-US" dirty="0" smtClean="0"/>
              <a:t>D — </a:t>
            </a:r>
            <a:r>
              <a:rPr lang="ru-RU" dirty="0" smtClean="0"/>
              <a:t>принтеров</a:t>
            </a:r>
            <a:r>
              <a:rPr lang="ru-RU" baseline="0" dirty="0" smtClean="0"/>
              <a:t> для малого и среднего бизнеса</a:t>
            </a:r>
            <a:r>
              <a:rPr lang="en-US" baseline="0" dirty="0" smtClean="0"/>
              <a:t>  </a:t>
            </a:r>
            <a:endParaRPr lang="ru-RU" dirty="0"/>
          </a:p>
        </c:rich>
      </c:tx>
      <c:layout>
        <c:manualLayout>
          <c:xMode val="edge"/>
          <c:yMode val="edge"/>
          <c:x val="0.13040431526941484"/>
          <c:y val="2.04304974699736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Стоимость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WANHAO DUPLICATOR 8</c:v>
                </c:pt>
                <c:pt idx="1">
                  <c:v>Formlabs Form 2</c:v>
                </c:pt>
                <c:pt idx="2">
                  <c:v>B9 Creator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10</c:v>
                </c:pt>
                <c:pt idx="1">
                  <c:v>9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42-4DFF-B9E0-FA69A00882A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Надежность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WANHAO DUPLICATOR 8</c:v>
                </c:pt>
                <c:pt idx="1">
                  <c:v>Formlabs Form 2</c:v>
                </c:pt>
                <c:pt idx="2">
                  <c:v>B9 Creator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9</c:v>
                </c:pt>
                <c:pt idx="1">
                  <c:v>8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42-4DFF-B9E0-FA69A00882A7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Функционал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WANHAO DUPLICATOR 8</c:v>
                </c:pt>
                <c:pt idx="1">
                  <c:v>Formlabs Form 2</c:v>
                </c:pt>
                <c:pt idx="2">
                  <c:v>B9 Creator</c:v>
                </c:pt>
              </c:strCache>
            </c:strRef>
          </c:cat>
          <c:val>
            <c:numRef>
              <c:f>Лист1!$D$2:$D$4</c:f>
              <c:numCache>
                <c:formatCode>General</c:formatCode>
                <c:ptCount val="3"/>
                <c:pt idx="0">
                  <c:v>8</c:v>
                </c:pt>
                <c:pt idx="1">
                  <c:v>9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42-4DFF-B9E0-FA69A00882A7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Производительность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WANHAO DUPLICATOR 8</c:v>
                </c:pt>
                <c:pt idx="1">
                  <c:v>Formlabs Form 2</c:v>
                </c:pt>
                <c:pt idx="2">
                  <c:v>B9 Creator</c:v>
                </c:pt>
              </c:strCache>
            </c:strRef>
          </c:cat>
          <c:val>
            <c:numRef>
              <c:f>Лист1!$E$2:$E$4</c:f>
              <c:numCache>
                <c:formatCode>General</c:formatCode>
                <c:ptCount val="3"/>
                <c:pt idx="0">
                  <c:v>7</c:v>
                </c:pt>
                <c:pt idx="1">
                  <c:v>8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42-4DFF-B9E0-FA69A00882A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53153696"/>
        <c:axId val="553154024"/>
      </c:barChart>
      <c:catAx>
        <c:axId val="55315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3154024"/>
        <c:crosses val="autoZero"/>
        <c:auto val="1"/>
        <c:lblAlgn val="ctr"/>
        <c:lblOffset val="100"/>
        <c:noMultiLvlLbl val="0"/>
      </c:catAx>
      <c:valAx>
        <c:axId val="55315402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3153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Сравнение бюджетных 3</a:t>
            </a:r>
            <a:r>
              <a:rPr lang="en-US"/>
              <a:t>D</a:t>
            </a:r>
            <a:r>
              <a:rPr lang="ru-RU"/>
              <a:t> — принтеров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Стоимость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Wanhao Duplicator i3 mini</c:v>
                </c:pt>
                <c:pt idx="1">
                  <c:v>Creality Ender-3</c:v>
                </c:pt>
                <c:pt idx="2">
                  <c:v>TEVO Tornado</c:v>
                </c:pt>
                <c:pt idx="3">
                  <c:v>XYZPrinting da Vinci Junior Pro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10</c:v>
                </c:pt>
                <c:pt idx="1">
                  <c:v>9</c:v>
                </c:pt>
                <c:pt idx="2">
                  <c:v>8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CA-43BF-9BF3-466C0B56417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Надежность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Wanhao Duplicator i3 mini</c:v>
                </c:pt>
                <c:pt idx="1">
                  <c:v>Creality Ender-3</c:v>
                </c:pt>
                <c:pt idx="2">
                  <c:v>TEVO Tornado</c:v>
                </c:pt>
                <c:pt idx="3">
                  <c:v>XYZPrinting da Vinci Junior Pro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8</c:v>
                </c:pt>
                <c:pt idx="1">
                  <c:v>8</c:v>
                </c:pt>
                <c:pt idx="2">
                  <c:v>9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CA-43BF-9BF3-466C0B56417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Функционал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Wanhao Duplicator i3 mini</c:v>
                </c:pt>
                <c:pt idx="1">
                  <c:v>Creality Ender-3</c:v>
                </c:pt>
                <c:pt idx="2">
                  <c:v>TEVO Tornado</c:v>
                </c:pt>
                <c:pt idx="3">
                  <c:v>XYZPrinting da Vinci Junior Pro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CA-43BF-9BF3-466C0B564175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Производительность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Wanhao Duplicator i3 mini</c:v>
                </c:pt>
                <c:pt idx="1">
                  <c:v>Creality Ender-3</c:v>
                </c:pt>
                <c:pt idx="2">
                  <c:v>TEVO Tornado</c:v>
                </c:pt>
                <c:pt idx="3">
                  <c:v>XYZPrinting da Vinci Junior Pro</c:v>
                </c:pt>
              </c:strCache>
            </c:strRef>
          </c:cat>
          <c:val>
            <c:numRef>
              <c:f>Лист1!$E$2:$E$5</c:f>
              <c:numCache>
                <c:formatCode>General</c:formatCode>
                <c:ptCount val="4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4CA-43BF-9BF3-466C0B56417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56597400"/>
        <c:axId val="556594776"/>
      </c:barChart>
      <c:catAx>
        <c:axId val="556597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6594776"/>
        <c:crosses val="autoZero"/>
        <c:auto val="1"/>
        <c:lblAlgn val="ctr"/>
        <c:lblOffset val="100"/>
        <c:noMultiLvlLbl val="0"/>
      </c:catAx>
      <c:valAx>
        <c:axId val="55659477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6597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Сравнение 3</a:t>
            </a:r>
            <a:r>
              <a:rPr lang="en-US" dirty="0" smtClean="0"/>
              <a:t>D — </a:t>
            </a:r>
            <a:r>
              <a:rPr lang="ru-RU" dirty="0" smtClean="0"/>
              <a:t>принтеров</a:t>
            </a:r>
            <a:r>
              <a:rPr lang="ru-RU" baseline="0" dirty="0" smtClean="0"/>
              <a:t> для малого и среднего бизнеса</a:t>
            </a:r>
            <a:r>
              <a:rPr lang="en-US" baseline="0" dirty="0" smtClean="0"/>
              <a:t>  </a:t>
            </a:r>
            <a:endParaRPr lang="ru-RU" dirty="0"/>
          </a:p>
        </c:rich>
      </c:tx>
      <c:layout>
        <c:manualLayout>
          <c:xMode val="edge"/>
          <c:yMode val="edge"/>
          <c:x val="0.13040431526941484"/>
          <c:y val="2.04304974699736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Стоимость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WANHAO DUPLICATOR 8</c:v>
                </c:pt>
                <c:pt idx="1">
                  <c:v>Formlabs Form 2</c:v>
                </c:pt>
                <c:pt idx="2">
                  <c:v>B9 Creator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10</c:v>
                </c:pt>
                <c:pt idx="1">
                  <c:v>9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42-4DFF-B9E0-FA69A00882A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Надежность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WANHAO DUPLICATOR 8</c:v>
                </c:pt>
                <c:pt idx="1">
                  <c:v>Formlabs Form 2</c:v>
                </c:pt>
                <c:pt idx="2">
                  <c:v>B9 Creator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9</c:v>
                </c:pt>
                <c:pt idx="1">
                  <c:v>8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42-4DFF-B9E0-FA69A00882A7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Функционал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WANHAO DUPLICATOR 8</c:v>
                </c:pt>
                <c:pt idx="1">
                  <c:v>Formlabs Form 2</c:v>
                </c:pt>
                <c:pt idx="2">
                  <c:v>B9 Creator</c:v>
                </c:pt>
              </c:strCache>
            </c:strRef>
          </c:cat>
          <c:val>
            <c:numRef>
              <c:f>Лист1!$D$2:$D$4</c:f>
              <c:numCache>
                <c:formatCode>General</c:formatCode>
                <c:ptCount val="3"/>
                <c:pt idx="0">
                  <c:v>8</c:v>
                </c:pt>
                <c:pt idx="1">
                  <c:v>9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42-4DFF-B9E0-FA69A00882A7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Производительность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WANHAO DUPLICATOR 8</c:v>
                </c:pt>
                <c:pt idx="1">
                  <c:v>Formlabs Form 2</c:v>
                </c:pt>
                <c:pt idx="2">
                  <c:v>B9 Creator</c:v>
                </c:pt>
              </c:strCache>
            </c:strRef>
          </c:cat>
          <c:val>
            <c:numRef>
              <c:f>Лист1!$E$2:$E$4</c:f>
              <c:numCache>
                <c:formatCode>General</c:formatCode>
                <c:ptCount val="3"/>
                <c:pt idx="0">
                  <c:v>7</c:v>
                </c:pt>
                <c:pt idx="1">
                  <c:v>8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42-4DFF-B9E0-FA69A00882A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53153696"/>
        <c:axId val="553154024"/>
      </c:barChart>
      <c:catAx>
        <c:axId val="55315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3154024"/>
        <c:crosses val="autoZero"/>
        <c:auto val="1"/>
        <c:lblAlgn val="ctr"/>
        <c:lblOffset val="100"/>
        <c:noMultiLvlLbl val="0"/>
      </c:catAx>
      <c:valAx>
        <c:axId val="55315402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3153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0F05D1-1716-4092-85E4-638BAED57AC5}" type="doc">
      <dgm:prSet loTypeId="urn:microsoft.com/office/officeart/2005/8/layout/orgChart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F891CA5B-F6F8-46F3-A599-E4F834E3345A}">
      <dgm:prSet phldrT="[Текст]"/>
      <dgm:spPr/>
      <dgm:t>
        <a:bodyPr/>
        <a:lstStyle/>
        <a:p>
          <a:r>
            <a:rPr lang="ru-RU" dirty="0" smtClean="0"/>
            <a:t>Материал</a:t>
          </a:r>
          <a:endParaRPr lang="ru-RU" dirty="0"/>
        </a:p>
      </dgm:t>
    </dgm:pt>
    <dgm:pt modelId="{B5CCC088-1D9E-4A65-A00A-0A62EFD4B717}" type="parTrans" cxnId="{3218FAA6-037F-48FC-B88E-B096BD46DF7B}">
      <dgm:prSet/>
      <dgm:spPr/>
      <dgm:t>
        <a:bodyPr/>
        <a:lstStyle/>
        <a:p>
          <a:endParaRPr lang="ru-RU"/>
        </a:p>
      </dgm:t>
    </dgm:pt>
    <dgm:pt modelId="{D3DF58C0-20EC-4053-808F-CF8FE2FDC883}" type="sibTrans" cxnId="{3218FAA6-037F-48FC-B88E-B096BD46DF7B}">
      <dgm:prSet/>
      <dgm:spPr/>
      <dgm:t>
        <a:bodyPr/>
        <a:lstStyle/>
        <a:p>
          <a:endParaRPr lang="ru-RU"/>
        </a:p>
      </dgm:t>
    </dgm:pt>
    <dgm:pt modelId="{7127A4BD-ED49-47C1-B874-78141B1006AC}">
      <dgm:prSet phldrT="[Текст]"/>
      <dgm:spPr/>
      <dgm:t>
        <a:bodyPr/>
        <a:lstStyle/>
        <a:p>
          <a:r>
            <a:rPr lang="ru-RU" dirty="0" smtClean="0"/>
            <a:t>Другое</a:t>
          </a:r>
          <a:endParaRPr lang="ru-RU" dirty="0"/>
        </a:p>
      </dgm:t>
    </dgm:pt>
    <dgm:pt modelId="{86B1805C-1A75-4172-86E3-4EA8337FC7BF}" type="parTrans" cxnId="{60A39F1D-A310-44D6-8A27-0E25418EE340}">
      <dgm:prSet/>
      <dgm:spPr/>
      <dgm:t>
        <a:bodyPr/>
        <a:lstStyle/>
        <a:p>
          <a:endParaRPr lang="ru-RU"/>
        </a:p>
      </dgm:t>
    </dgm:pt>
    <dgm:pt modelId="{6C6829E8-EB32-480D-8ECA-0DC42A987006}" type="sibTrans" cxnId="{60A39F1D-A310-44D6-8A27-0E25418EE340}">
      <dgm:prSet/>
      <dgm:spPr/>
      <dgm:t>
        <a:bodyPr/>
        <a:lstStyle/>
        <a:p>
          <a:endParaRPr lang="ru-RU"/>
        </a:p>
      </dgm:t>
    </dgm:pt>
    <dgm:pt modelId="{DD948CA6-9B7A-4549-9DEA-41CD9DD7B4C2}">
      <dgm:prSet phldrT="[Текст]"/>
      <dgm:spPr/>
      <dgm:t>
        <a:bodyPr/>
        <a:lstStyle/>
        <a:p>
          <a:r>
            <a:rPr lang="ru-RU" dirty="0" smtClean="0"/>
            <a:t>Полимеры</a:t>
          </a:r>
          <a:endParaRPr lang="ru-RU" dirty="0"/>
        </a:p>
      </dgm:t>
    </dgm:pt>
    <dgm:pt modelId="{75D36D1B-D3F8-41A9-8108-ED9DB27AF6CF}" type="parTrans" cxnId="{01C2501E-8ABB-42F1-A8A8-87F336D63338}">
      <dgm:prSet/>
      <dgm:spPr/>
      <dgm:t>
        <a:bodyPr/>
        <a:lstStyle/>
        <a:p>
          <a:endParaRPr lang="ru-RU"/>
        </a:p>
      </dgm:t>
    </dgm:pt>
    <dgm:pt modelId="{B73E2060-FE3A-467C-9190-B5A888892E5C}" type="sibTrans" cxnId="{01C2501E-8ABB-42F1-A8A8-87F336D63338}">
      <dgm:prSet/>
      <dgm:spPr/>
      <dgm:t>
        <a:bodyPr/>
        <a:lstStyle/>
        <a:p>
          <a:endParaRPr lang="ru-RU"/>
        </a:p>
      </dgm:t>
    </dgm:pt>
    <dgm:pt modelId="{D4493845-B06C-45FD-86FD-8FA52D587B6B}">
      <dgm:prSet phldrT="[Текст]"/>
      <dgm:spPr/>
      <dgm:t>
        <a:bodyPr/>
        <a:lstStyle/>
        <a:p>
          <a:r>
            <a:rPr lang="ru-RU" dirty="0" smtClean="0"/>
            <a:t>Металлы</a:t>
          </a:r>
          <a:endParaRPr lang="ru-RU" dirty="0"/>
        </a:p>
      </dgm:t>
    </dgm:pt>
    <dgm:pt modelId="{B1B2A4F0-68BA-4ADD-A03A-B7698B393594}" type="parTrans" cxnId="{55DA792B-4F2E-46BF-8052-731957D0FE87}">
      <dgm:prSet/>
      <dgm:spPr/>
      <dgm:t>
        <a:bodyPr/>
        <a:lstStyle/>
        <a:p>
          <a:endParaRPr lang="ru-RU"/>
        </a:p>
      </dgm:t>
    </dgm:pt>
    <dgm:pt modelId="{D252BE26-93FF-44F6-B871-4C79EC3C19AD}" type="sibTrans" cxnId="{55DA792B-4F2E-46BF-8052-731957D0FE87}">
      <dgm:prSet/>
      <dgm:spPr/>
      <dgm:t>
        <a:bodyPr/>
        <a:lstStyle/>
        <a:p>
          <a:endParaRPr lang="ru-RU"/>
        </a:p>
      </dgm:t>
    </dgm:pt>
    <dgm:pt modelId="{9C6F8A95-F5F9-49E6-9669-313B2B2A3763}">
      <dgm:prSet phldrT="[Текст]"/>
      <dgm:spPr/>
      <dgm:t>
        <a:bodyPr/>
        <a:lstStyle/>
        <a:p>
          <a:r>
            <a:rPr lang="en-US" dirty="0" smtClean="0"/>
            <a:t>Sand</a:t>
          </a:r>
          <a:endParaRPr lang="ru-RU" dirty="0"/>
        </a:p>
      </dgm:t>
    </dgm:pt>
    <dgm:pt modelId="{6D2AFF14-1E08-4EAC-B484-C56FC12CEA61}" type="parTrans" cxnId="{8525036A-A283-4268-98D8-74C1A93498BC}">
      <dgm:prSet/>
      <dgm:spPr/>
      <dgm:t>
        <a:bodyPr/>
        <a:lstStyle/>
        <a:p>
          <a:endParaRPr lang="ru-RU"/>
        </a:p>
      </dgm:t>
    </dgm:pt>
    <dgm:pt modelId="{2412CCE5-3957-49B6-AF0E-122FD7CC4CC8}" type="sibTrans" cxnId="{8525036A-A283-4268-98D8-74C1A93498BC}">
      <dgm:prSet/>
      <dgm:spPr/>
      <dgm:t>
        <a:bodyPr/>
        <a:lstStyle/>
        <a:p>
          <a:endParaRPr lang="ru-RU"/>
        </a:p>
      </dgm:t>
    </dgm:pt>
    <dgm:pt modelId="{0FF6FE49-4D3E-4616-B8F5-5BA2626F6CCD}">
      <dgm:prSet phldrT="[Текст]"/>
      <dgm:spPr/>
      <dgm:t>
        <a:bodyPr/>
        <a:lstStyle/>
        <a:p>
          <a:r>
            <a:rPr lang="ru-RU" dirty="0" smtClean="0"/>
            <a:t>Струйная печать со связующим веществом</a:t>
          </a:r>
          <a:endParaRPr lang="ru-RU" dirty="0"/>
        </a:p>
      </dgm:t>
    </dgm:pt>
    <dgm:pt modelId="{3E88BBE7-5F7D-4683-A997-28309CD584DD}" type="parTrans" cxnId="{355E66BD-5BAF-49CC-84A1-5302C3257157}">
      <dgm:prSet/>
      <dgm:spPr/>
      <dgm:t>
        <a:bodyPr/>
        <a:lstStyle/>
        <a:p>
          <a:endParaRPr lang="ru-RU"/>
        </a:p>
      </dgm:t>
    </dgm:pt>
    <dgm:pt modelId="{E9C51EAD-7848-40B8-8BFD-40BCA4B6F917}" type="sibTrans" cxnId="{355E66BD-5BAF-49CC-84A1-5302C3257157}">
      <dgm:prSet/>
      <dgm:spPr/>
      <dgm:t>
        <a:bodyPr/>
        <a:lstStyle/>
        <a:p>
          <a:endParaRPr lang="ru-RU"/>
        </a:p>
      </dgm:t>
    </dgm:pt>
    <dgm:pt modelId="{FE27EA03-37C4-4470-A240-F1911877924D}">
      <dgm:prSet phldrT="[Текст]"/>
      <dgm:spPr/>
      <dgm:t>
        <a:bodyPr/>
        <a:lstStyle/>
        <a:p>
          <a:r>
            <a:rPr lang="en-US" dirty="0" smtClean="0"/>
            <a:t>DMLS/SLM</a:t>
          </a:r>
          <a:r>
            <a:rPr lang="ru-RU" dirty="0" smtClean="0"/>
            <a:t/>
          </a:r>
          <a:br>
            <a:rPr lang="ru-RU" dirty="0" smtClean="0"/>
          </a:br>
          <a:r>
            <a:rPr lang="ru-RU" dirty="0" smtClean="0"/>
            <a:t>Струйная печать со связующим веществом</a:t>
          </a:r>
          <a:endParaRPr lang="ru-RU" dirty="0"/>
        </a:p>
      </dgm:t>
    </dgm:pt>
    <dgm:pt modelId="{24410CC1-8A5A-46FF-B921-16F3413D5273}" type="parTrans" cxnId="{2F05BB3A-8325-4099-B264-5F772E4CF983}">
      <dgm:prSet/>
      <dgm:spPr/>
      <dgm:t>
        <a:bodyPr/>
        <a:lstStyle/>
        <a:p>
          <a:endParaRPr lang="ru-RU"/>
        </a:p>
      </dgm:t>
    </dgm:pt>
    <dgm:pt modelId="{D1C951EF-050F-4174-9001-79E47CB978BA}" type="sibTrans" cxnId="{2F05BB3A-8325-4099-B264-5F772E4CF983}">
      <dgm:prSet/>
      <dgm:spPr/>
      <dgm:t>
        <a:bodyPr/>
        <a:lstStyle/>
        <a:p>
          <a:endParaRPr lang="ru-RU"/>
        </a:p>
      </dgm:t>
    </dgm:pt>
    <dgm:pt modelId="{C87CEE4E-E94B-4D67-B31D-6B7272C983FF}">
      <dgm:prSet phldrT="[Текст]"/>
      <dgm:spPr/>
      <dgm:t>
        <a:bodyPr/>
        <a:lstStyle/>
        <a:p>
          <a:r>
            <a:rPr lang="ru-RU" dirty="0" smtClean="0"/>
            <a:t>Термореактивные</a:t>
          </a:r>
          <a:br>
            <a:rPr lang="ru-RU" dirty="0" smtClean="0"/>
          </a:br>
          <a:r>
            <a:rPr lang="ru-RU" dirty="0" smtClean="0"/>
            <a:t>(Смола)</a:t>
          </a:r>
          <a:endParaRPr lang="ru-RU" dirty="0"/>
        </a:p>
      </dgm:t>
    </dgm:pt>
    <dgm:pt modelId="{AFC2D0CB-7359-4816-82EF-1FE57B124781}" type="parTrans" cxnId="{10BF83ED-8C17-4B97-B10F-3412D2D2148A}">
      <dgm:prSet/>
      <dgm:spPr/>
      <dgm:t>
        <a:bodyPr/>
        <a:lstStyle/>
        <a:p>
          <a:endParaRPr lang="ru-RU"/>
        </a:p>
      </dgm:t>
    </dgm:pt>
    <dgm:pt modelId="{83905F32-88B9-47DE-B9E9-0AB924E4104C}" type="sibTrans" cxnId="{10BF83ED-8C17-4B97-B10F-3412D2D2148A}">
      <dgm:prSet/>
      <dgm:spPr/>
      <dgm:t>
        <a:bodyPr/>
        <a:lstStyle/>
        <a:p>
          <a:endParaRPr lang="ru-RU"/>
        </a:p>
      </dgm:t>
    </dgm:pt>
    <dgm:pt modelId="{07D99F44-C737-4968-8E0E-95CA72F930A3}">
      <dgm:prSet phldrT="[Текст]"/>
      <dgm:spPr/>
      <dgm:t>
        <a:bodyPr/>
        <a:lstStyle/>
        <a:p>
          <a:r>
            <a:rPr lang="ru-RU" dirty="0" smtClean="0"/>
            <a:t>Термопластические</a:t>
          </a:r>
          <a:endParaRPr lang="ru-RU" dirty="0"/>
        </a:p>
      </dgm:t>
    </dgm:pt>
    <dgm:pt modelId="{9E2FFADA-1908-412D-9888-1DD3F39160EF}" type="parTrans" cxnId="{1651CC92-CFC8-4067-AF38-575B861A8D39}">
      <dgm:prSet/>
      <dgm:spPr/>
      <dgm:t>
        <a:bodyPr/>
        <a:lstStyle/>
        <a:p>
          <a:endParaRPr lang="ru-RU"/>
        </a:p>
      </dgm:t>
    </dgm:pt>
    <dgm:pt modelId="{D02AAB74-5C6B-41A2-B22C-D1C076377ADC}" type="sibTrans" cxnId="{1651CC92-CFC8-4067-AF38-575B861A8D39}">
      <dgm:prSet/>
      <dgm:spPr/>
      <dgm:t>
        <a:bodyPr/>
        <a:lstStyle/>
        <a:p>
          <a:endParaRPr lang="ru-RU"/>
        </a:p>
      </dgm:t>
    </dgm:pt>
    <dgm:pt modelId="{C1CDAE90-64D4-4386-B967-C0249A71E146}">
      <dgm:prSet phldrT="[Текст]"/>
      <dgm:spPr/>
      <dgm:t>
        <a:bodyPr/>
        <a:lstStyle/>
        <a:p>
          <a:r>
            <a:rPr lang="en-US" dirty="0" smtClean="0"/>
            <a:t>SLS </a:t>
          </a:r>
          <a:br>
            <a:rPr lang="en-US" dirty="0" smtClean="0"/>
          </a:br>
          <a:r>
            <a:rPr lang="en-US" dirty="0" smtClean="0"/>
            <a:t>FDM</a:t>
          </a:r>
          <a:endParaRPr lang="ru-RU" dirty="0"/>
        </a:p>
      </dgm:t>
    </dgm:pt>
    <dgm:pt modelId="{405836ED-B91D-43FC-AACD-CE82C7BC71A8}" type="parTrans" cxnId="{4F3D6D81-6DD0-43E1-AA34-F8C368D2291D}">
      <dgm:prSet/>
      <dgm:spPr/>
      <dgm:t>
        <a:bodyPr/>
        <a:lstStyle/>
        <a:p>
          <a:endParaRPr lang="ru-RU"/>
        </a:p>
      </dgm:t>
    </dgm:pt>
    <dgm:pt modelId="{F5FC08AC-83F0-49A4-A328-D798AE89D254}" type="sibTrans" cxnId="{4F3D6D81-6DD0-43E1-AA34-F8C368D2291D}">
      <dgm:prSet/>
      <dgm:spPr/>
      <dgm:t>
        <a:bodyPr/>
        <a:lstStyle/>
        <a:p>
          <a:endParaRPr lang="ru-RU"/>
        </a:p>
      </dgm:t>
    </dgm:pt>
    <dgm:pt modelId="{01D9B5E7-02FC-4DEB-BA73-BD848DCD53F0}">
      <dgm:prSet phldrT="[Текст]"/>
      <dgm:spPr/>
      <dgm:t>
        <a:bodyPr/>
        <a:lstStyle/>
        <a:p>
          <a:r>
            <a:rPr lang="ru-RU" dirty="0" smtClean="0"/>
            <a:t>Распыление материала</a:t>
          </a:r>
          <a:br>
            <a:rPr lang="ru-RU" dirty="0" smtClean="0"/>
          </a:br>
          <a:r>
            <a:rPr lang="en-US" dirty="0" smtClean="0"/>
            <a:t>SLA/DLP</a:t>
          </a:r>
          <a:endParaRPr lang="ru-RU" dirty="0"/>
        </a:p>
      </dgm:t>
    </dgm:pt>
    <dgm:pt modelId="{6216467C-4B4F-4D21-B72A-0CF93F28536D}" type="parTrans" cxnId="{76615312-3D0D-4975-A28F-BD8AA5B3DA42}">
      <dgm:prSet/>
      <dgm:spPr>
        <a:ln>
          <a:solidFill>
            <a:srgbClr val="FF0000"/>
          </a:solidFill>
        </a:ln>
      </dgm:spPr>
      <dgm:t>
        <a:bodyPr/>
        <a:lstStyle/>
        <a:p>
          <a:endParaRPr lang="ru-RU"/>
        </a:p>
      </dgm:t>
    </dgm:pt>
    <dgm:pt modelId="{A9B63BFA-CEB4-4D03-BFD7-37AF746B94B2}" type="sibTrans" cxnId="{76615312-3D0D-4975-A28F-BD8AA5B3DA42}">
      <dgm:prSet/>
      <dgm:spPr/>
      <dgm:t>
        <a:bodyPr/>
        <a:lstStyle/>
        <a:p>
          <a:endParaRPr lang="ru-RU"/>
        </a:p>
      </dgm:t>
    </dgm:pt>
    <dgm:pt modelId="{66478A4C-2463-4BE9-ADB6-23870B1D7CC7}" type="pres">
      <dgm:prSet presAssocID="{EB0F05D1-1716-4092-85E4-638BAED57A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6329E8A-6CC0-4C59-A568-7147EFF88CB3}" type="pres">
      <dgm:prSet presAssocID="{F891CA5B-F6F8-46F3-A599-E4F834E3345A}" presName="hierRoot1" presStyleCnt="0">
        <dgm:presLayoutVars>
          <dgm:hierBranch val="init"/>
        </dgm:presLayoutVars>
      </dgm:prSet>
      <dgm:spPr/>
    </dgm:pt>
    <dgm:pt modelId="{FDCD2371-953E-46D2-87BD-BE95B8DCBC5A}" type="pres">
      <dgm:prSet presAssocID="{F891CA5B-F6F8-46F3-A599-E4F834E3345A}" presName="rootComposite1" presStyleCnt="0"/>
      <dgm:spPr/>
    </dgm:pt>
    <dgm:pt modelId="{F07B72E3-953F-4A41-871D-9D4A30960570}" type="pres">
      <dgm:prSet presAssocID="{F891CA5B-F6F8-46F3-A599-E4F834E3345A}" presName="rootText1" presStyleLbl="node0" presStyleIdx="0" presStyleCnt="1">
        <dgm:presLayoutVars>
          <dgm:chPref val="3"/>
        </dgm:presLayoutVars>
      </dgm:prSet>
      <dgm:spPr/>
    </dgm:pt>
    <dgm:pt modelId="{87826521-A051-41F9-91DD-9DFB31A09B4C}" type="pres">
      <dgm:prSet presAssocID="{F891CA5B-F6F8-46F3-A599-E4F834E3345A}" presName="rootConnector1" presStyleLbl="node1" presStyleIdx="0" presStyleCnt="0"/>
      <dgm:spPr/>
    </dgm:pt>
    <dgm:pt modelId="{7E3A03E1-B69A-4FE4-8C29-0598B0D9BF5B}" type="pres">
      <dgm:prSet presAssocID="{F891CA5B-F6F8-46F3-A599-E4F834E3345A}" presName="hierChild2" presStyleCnt="0"/>
      <dgm:spPr/>
    </dgm:pt>
    <dgm:pt modelId="{915619D0-697C-4A87-9AEF-A1559B006047}" type="pres">
      <dgm:prSet presAssocID="{75D36D1B-D3F8-41A9-8108-ED9DB27AF6CF}" presName="Name37" presStyleLbl="parChTrans1D2" presStyleIdx="0" presStyleCnt="3"/>
      <dgm:spPr/>
    </dgm:pt>
    <dgm:pt modelId="{936C88A7-7241-42A5-981C-28A29D984E52}" type="pres">
      <dgm:prSet presAssocID="{DD948CA6-9B7A-4549-9DEA-41CD9DD7B4C2}" presName="hierRoot2" presStyleCnt="0">
        <dgm:presLayoutVars>
          <dgm:hierBranch val="init"/>
        </dgm:presLayoutVars>
      </dgm:prSet>
      <dgm:spPr/>
    </dgm:pt>
    <dgm:pt modelId="{C88DC9AA-1DF8-4244-BAC1-93D4A20DF35D}" type="pres">
      <dgm:prSet presAssocID="{DD948CA6-9B7A-4549-9DEA-41CD9DD7B4C2}" presName="rootComposite" presStyleCnt="0"/>
      <dgm:spPr/>
    </dgm:pt>
    <dgm:pt modelId="{0EE3E85F-08B0-481B-9A5B-D8FB7D98C89C}" type="pres">
      <dgm:prSet presAssocID="{DD948CA6-9B7A-4549-9DEA-41CD9DD7B4C2}" presName="rootText" presStyleLbl="node2" presStyleIdx="0" presStyleCnt="3" custLinFactNeighborX="16393" custLinFactNeighborY="2732">
        <dgm:presLayoutVars>
          <dgm:chPref val="3"/>
        </dgm:presLayoutVars>
      </dgm:prSet>
      <dgm:spPr/>
    </dgm:pt>
    <dgm:pt modelId="{EAF33F9A-7736-4B4C-97A9-C1AF94862BB3}" type="pres">
      <dgm:prSet presAssocID="{DD948CA6-9B7A-4549-9DEA-41CD9DD7B4C2}" presName="rootConnector" presStyleLbl="node2" presStyleIdx="0" presStyleCnt="3"/>
      <dgm:spPr/>
    </dgm:pt>
    <dgm:pt modelId="{B3D6C8F8-D076-4563-AD4C-B003911ED113}" type="pres">
      <dgm:prSet presAssocID="{DD948CA6-9B7A-4549-9DEA-41CD9DD7B4C2}" presName="hierChild4" presStyleCnt="0"/>
      <dgm:spPr/>
    </dgm:pt>
    <dgm:pt modelId="{6609610D-6C6D-480B-8892-64549F9AE8CD}" type="pres">
      <dgm:prSet presAssocID="{9E2FFADA-1908-412D-9888-1DD3F39160EF}" presName="Name37" presStyleLbl="parChTrans1D3" presStyleIdx="0" presStyleCnt="5"/>
      <dgm:spPr/>
    </dgm:pt>
    <dgm:pt modelId="{D0325C8F-41C3-4642-A89B-DA5F9F93EF02}" type="pres">
      <dgm:prSet presAssocID="{07D99F44-C737-4968-8E0E-95CA72F930A3}" presName="hierRoot2" presStyleCnt="0">
        <dgm:presLayoutVars>
          <dgm:hierBranch val="init"/>
        </dgm:presLayoutVars>
      </dgm:prSet>
      <dgm:spPr/>
    </dgm:pt>
    <dgm:pt modelId="{CE28B2DD-EA03-458D-98B8-BA61803A71B5}" type="pres">
      <dgm:prSet presAssocID="{07D99F44-C737-4968-8E0E-95CA72F930A3}" presName="rootComposite" presStyleCnt="0"/>
      <dgm:spPr/>
    </dgm:pt>
    <dgm:pt modelId="{E03D3D4F-1315-4C96-9DC9-A1A29B3EB617}" type="pres">
      <dgm:prSet presAssocID="{07D99F44-C737-4968-8E0E-95CA72F930A3}" presName="rootText" presStyleLbl="node3" presStyleIdx="0" presStyleCnt="5" custLinFactNeighborX="-6148" custLinFactNeighborY="1366">
        <dgm:presLayoutVars>
          <dgm:chPref val="3"/>
        </dgm:presLayoutVars>
      </dgm:prSet>
      <dgm:spPr/>
    </dgm:pt>
    <dgm:pt modelId="{B7AF7B8E-D1EE-4E0E-A82D-AF7D56A5A03A}" type="pres">
      <dgm:prSet presAssocID="{07D99F44-C737-4968-8E0E-95CA72F930A3}" presName="rootConnector" presStyleLbl="node3" presStyleIdx="0" presStyleCnt="5"/>
      <dgm:spPr/>
    </dgm:pt>
    <dgm:pt modelId="{4F56CC53-7396-47CC-895E-863AE634DAE8}" type="pres">
      <dgm:prSet presAssocID="{07D99F44-C737-4968-8E0E-95CA72F930A3}" presName="hierChild4" presStyleCnt="0"/>
      <dgm:spPr/>
    </dgm:pt>
    <dgm:pt modelId="{1C74DEAA-831D-4327-BF0E-22EF61683001}" type="pres">
      <dgm:prSet presAssocID="{405836ED-B91D-43FC-AACD-CE82C7BC71A8}" presName="Name37" presStyleLbl="parChTrans1D4" presStyleIdx="0" presStyleCnt="2"/>
      <dgm:spPr/>
    </dgm:pt>
    <dgm:pt modelId="{8848B27E-DE48-49FE-AB6E-060F83CD181E}" type="pres">
      <dgm:prSet presAssocID="{C1CDAE90-64D4-4386-B967-C0249A71E146}" presName="hierRoot2" presStyleCnt="0">
        <dgm:presLayoutVars>
          <dgm:hierBranch val="init"/>
        </dgm:presLayoutVars>
      </dgm:prSet>
      <dgm:spPr/>
    </dgm:pt>
    <dgm:pt modelId="{83E0061D-9548-484F-B5FA-07C8B6C68A1D}" type="pres">
      <dgm:prSet presAssocID="{C1CDAE90-64D4-4386-B967-C0249A71E146}" presName="rootComposite" presStyleCnt="0"/>
      <dgm:spPr/>
    </dgm:pt>
    <dgm:pt modelId="{856ECEB5-CB5F-4813-B72F-7034A809BC9E}" type="pres">
      <dgm:prSet presAssocID="{C1CDAE90-64D4-4386-B967-C0249A71E146}" presName="rootText" presStyleLbl="node4" presStyleIdx="0" presStyleCnt="2" custLinFactNeighborX="-30054" custLinFactNeighborY="-517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D239F8B-C0E7-40D3-8689-22891DEB2886}" type="pres">
      <dgm:prSet presAssocID="{C1CDAE90-64D4-4386-B967-C0249A71E146}" presName="rootConnector" presStyleLbl="node4" presStyleIdx="0" presStyleCnt="2"/>
      <dgm:spPr/>
    </dgm:pt>
    <dgm:pt modelId="{FD7D8905-A39F-4219-87F1-1EE9908C5580}" type="pres">
      <dgm:prSet presAssocID="{C1CDAE90-64D4-4386-B967-C0249A71E146}" presName="hierChild4" presStyleCnt="0"/>
      <dgm:spPr/>
    </dgm:pt>
    <dgm:pt modelId="{B790AC62-BF44-40A7-8AF0-C2B8E9C8E519}" type="pres">
      <dgm:prSet presAssocID="{C1CDAE90-64D4-4386-B967-C0249A71E146}" presName="hierChild5" presStyleCnt="0"/>
      <dgm:spPr/>
    </dgm:pt>
    <dgm:pt modelId="{D429B46C-A7F7-4477-9A51-13E657E5B52F}" type="pres">
      <dgm:prSet presAssocID="{07D99F44-C737-4968-8E0E-95CA72F930A3}" presName="hierChild5" presStyleCnt="0"/>
      <dgm:spPr/>
    </dgm:pt>
    <dgm:pt modelId="{C49BD910-3C71-48CC-8D7C-5AE2735886B6}" type="pres">
      <dgm:prSet presAssocID="{AFC2D0CB-7359-4816-82EF-1FE57B124781}" presName="Name37" presStyleLbl="parChTrans1D3" presStyleIdx="1" presStyleCnt="5"/>
      <dgm:spPr/>
    </dgm:pt>
    <dgm:pt modelId="{83C7C84C-587B-4CC3-8B0F-FC8B56677AA3}" type="pres">
      <dgm:prSet presAssocID="{C87CEE4E-E94B-4D67-B31D-6B7272C983FF}" presName="hierRoot2" presStyleCnt="0">
        <dgm:presLayoutVars>
          <dgm:hierBranch val="init"/>
        </dgm:presLayoutVars>
      </dgm:prSet>
      <dgm:spPr/>
    </dgm:pt>
    <dgm:pt modelId="{1DADC94D-59BD-41BC-B92F-4A964CEF554F}" type="pres">
      <dgm:prSet presAssocID="{C87CEE4E-E94B-4D67-B31D-6B7272C983FF}" presName="rootComposite" presStyleCnt="0"/>
      <dgm:spPr/>
    </dgm:pt>
    <dgm:pt modelId="{71DD02FA-6C55-4A76-858E-F8F3DA3AD17F}" type="pres">
      <dgm:prSet presAssocID="{C87CEE4E-E94B-4D67-B31D-6B7272C983FF}" presName="rootText" presStyleLbl="node3" presStyleIdx="1" presStyleCnt="5" custLinFactNeighborX="10500" custLinFactNeighborY="-136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3F6BE51-4A19-44BA-B8B4-D38877EF88D9}" type="pres">
      <dgm:prSet presAssocID="{C87CEE4E-E94B-4D67-B31D-6B7272C983FF}" presName="rootConnector" presStyleLbl="node3" presStyleIdx="1" presStyleCnt="5"/>
      <dgm:spPr/>
    </dgm:pt>
    <dgm:pt modelId="{B7D54170-7259-4E28-97AB-58F6562A590F}" type="pres">
      <dgm:prSet presAssocID="{C87CEE4E-E94B-4D67-B31D-6B7272C983FF}" presName="hierChild4" presStyleCnt="0"/>
      <dgm:spPr/>
    </dgm:pt>
    <dgm:pt modelId="{A6440A0B-98AF-4D3A-A134-1CC99D925A6E}" type="pres">
      <dgm:prSet presAssocID="{6216467C-4B4F-4D21-B72A-0CF93F28536D}" presName="Name37" presStyleLbl="parChTrans1D4" presStyleIdx="1" presStyleCnt="2"/>
      <dgm:spPr/>
    </dgm:pt>
    <dgm:pt modelId="{1834DBA4-77C9-42C9-8FCF-A57120371127}" type="pres">
      <dgm:prSet presAssocID="{01D9B5E7-02FC-4DEB-BA73-BD848DCD53F0}" presName="hierRoot2" presStyleCnt="0">
        <dgm:presLayoutVars>
          <dgm:hierBranch val="init"/>
        </dgm:presLayoutVars>
      </dgm:prSet>
      <dgm:spPr/>
    </dgm:pt>
    <dgm:pt modelId="{D0AF2DAE-2542-4FAA-B883-D0B1CA34B9F6}" type="pres">
      <dgm:prSet presAssocID="{01D9B5E7-02FC-4DEB-BA73-BD848DCD53F0}" presName="rootComposite" presStyleCnt="0"/>
      <dgm:spPr/>
    </dgm:pt>
    <dgm:pt modelId="{DC2D5C6C-C32D-4AC5-AC08-E9AA17767E71}" type="pres">
      <dgm:prSet presAssocID="{01D9B5E7-02FC-4DEB-BA73-BD848DCD53F0}" presName="rootText" presStyleLbl="node4" presStyleIdx="1" presStyleCnt="2" custLinFactNeighborX="-1521" custLinFactNeighborY="-38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E10AF3F-B92D-4558-9D25-B84C2B55D647}" type="pres">
      <dgm:prSet presAssocID="{01D9B5E7-02FC-4DEB-BA73-BD848DCD53F0}" presName="rootConnector" presStyleLbl="node4" presStyleIdx="1" presStyleCnt="2"/>
      <dgm:spPr/>
    </dgm:pt>
    <dgm:pt modelId="{919757C6-7F8E-48F8-9A29-F37C8373E4C9}" type="pres">
      <dgm:prSet presAssocID="{01D9B5E7-02FC-4DEB-BA73-BD848DCD53F0}" presName="hierChild4" presStyleCnt="0"/>
      <dgm:spPr/>
    </dgm:pt>
    <dgm:pt modelId="{817939B2-1299-4845-A638-FC6721070453}" type="pres">
      <dgm:prSet presAssocID="{01D9B5E7-02FC-4DEB-BA73-BD848DCD53F0}" presName="hierChild5" presStyleCnt="0"/>
      <dgm:spPr/>
    </dgm:pt>
    <dgm:pt modelId="{8F542E44-18CC-437D-BEFD-440F2CCD6656}" type="pres">
      <dgm:prSet presAssocID="{C87CEE4E-E94B-4D67-B31D-6B7272C983FF}" presName="hierChild5" presStyleCnt="0"/>
      <dgm:spPr/>
    </dgm:pt>
    <dgm:pt modelId="{B2BD80CB-A2A8-4621-9432-82D3510C1B0C}" type="pres">
      <dgm:prSet presAssocID="{DD948CA6-9B7A-4549-9DEA-41CD9DD7B4C2}" presName="hierChild5" presStyleCnt="0"/>
      <dgm:spPr/>
    </dgm:pt>
    <dgm:pt modelId="{4443B123-4A5A-4299-AB3E-BAB1A6856D5D}" type="pres">
      <dgm:prSet presAssocID="{B1B2A4F0-68BA-4ADD-A03A-B7698B393594}" presName="Name37" presStyleLbl="parChTrans1D2" presStyleIdx="1" presStyleCnt="3"/>
      <dgm:spPr/>
    </dgm:pt>
    <dgm:pt modelId="{9291EDCC-7EAD-47B7-A234-5EC8554360DB}" type="pres">
      <dgm:prSet presAssocID="{D4493845-B06C-45FD-86FD-8FA52D587B6B}" presName="hierRoot2" presStyleCnt="0">
        <dgm:presLayoutVars>
          <dgm:hierBranch val="init"/>
        </dgm:presLayoutVars>
      </dgm:prSet>
      <dgm:spPr/>
    </dgm:pt>
    <dgm:pt modelId="{45600861-A9A4-4260-8C95-5C71FC45656D}" type="pres">
      <dgm:prSet presAssocID="{D4493845-B06C-45FD-86FD-8FA52D587B6B}" presName="rootComposite" presStyleCnt="0"/>
      <dgm:spPr/>
    </dgm:pt>
    <dgm:pt modelId="{936970F5-030F-425A-BAA4-464C08173BB2}" type="pres">
      <dgm:prSet presAssocID="{D4493845-B06C-45FD-86FD-8FA52D587B6B}" presName="rootText" presStyleLbl="node2" presStyleIdx="1" presStyleCnt="3" custLinFactNeighborX="14500" custLinFactNeighborY="136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1B09B45-4649-40A3-A4E8-FBAD79A6661D}" type="pres">
      <dgm:prSet presAssocID="{D4493845-B06C-45FD-86FD-8FA52D587B6B}" presName="rootConnector" presStyleLbl="node2" presStyleIdx="1" presStyleCnt="3"/>
      <dgm:spPr/>
    </dgm:pt>
    <dgm:pt modelId="{5359A8ED-8EF2-4E38-A51E-5040A604DC57}" type="pres">
      <dgm:prSet presAssocID="{D4493845-B06C-45FD-86FD-8FA52D587B6B}" presName="hierChild4" presStyleCnt="0"/>
      <dgm:spPr/>
    </dgm:pt>
    <dgm:pt modelId="{F93AA500-FCC8-483B-9E3D-2A4BBF8D7411}" type="pres">
      <dgm:prSet presAssocID="{24410CC1-8A5A-46FF-B921-16F3413D5273}" presName="Name37" presStyleLbl="parChTrans1D3" presStyleIdx="2" presStyleCnt="5"/>
      <dgm:spPr/>
    </dgm:pt>
    <dgm:pt modelId="{45838777-D945-411A-8733-4BEDD5285B2A}" type="pres">
      <dgm:prSet presAssocID="{FE27EA03-37C4-4470-A240-F1911877924D}" presName="hierRoot2" presStyleCnt="0">
        <dgm:presLayoutVars>
          <dgm:hierBranch val="init"/>
        </dgm:presLayoutVars>
      </dgm:prSet>
      <dgm:spPr/>
    </dgm:pt>
    <dgm:pt modelId="{73757468-D4E0-484F-B28A-222DC968D125}" type="pres">
      <dgm:prSet presAssocID="{FE27EA03-37C4-4470-A240-F1911877924D}" presName="rootComposite" presStyleCnt="0"/>
      <dgm:spPr/>
    </dgm:pt>
    <dgm:pt modelId="{08AF9D7B-135D-459B-A50A-EEFE5E53BF41}" type="pres">
      <dgm:prSet presAssocID="{FE27EA03-37C4-4470-A240-F1911877924D}" presName="rootText" presStyleLbl="node3" presStyleIdx="2" presStyleCnt="5" custLinFactNeighborX="-2303" custLinFactNeighborY="1366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22CFAEB-4786-4DA8-84A0-F983DC1DA1E0}" type="pres">
      <dgm:prSet presAssocID="{FE27EA03-37C4-4470-A240-F1911877924D}" presName="rootConnector" presStyleLbl="node3" presStyleIdx="2" presStyleCnt="5"/>
      <dgm:spPr/>
    </dgm:pt>
    <dgm:pt modelId="{89DC68A3-83D5-430B-8F92-C6A1AA3C9760}" type="pres">
      <dgm:prSet presAssocID="{FE27EA03-37C4-4470-A240-F1911877924D}" presName="hierChild4" presStyleCnt="0"/>
      <dgm:spPr/>
    </dgm:pt>
    <dgm:pt modelId="{A2A2BFBD-AC0B-444C-B024-190E10ABBC78}" type="pres">
      <dgm:prSet presAssocID="{FE27EA03-37C4-4470-A240-F1911877924D}" presName="hierChild5" presStyleCnt="0"/>
      <dgm:spPr/>
    </dgm:pt>
    <dgm:pt modelId="{DD30AE39-D2AC-44FB-A644-B9EBF95E52CD}" type="pres">
      <dgm:prSet presAssocID="{D4493845-B06C-45FD-86FD-8FA52D587B6B}" presName="hierChild5" presStyleCnt="0"/>
      <dgm:spPr/>
    </dgm:pt>
    <dgm:pt modelId="{A7683A1B-1FCF-4886-B9E3-7F99C47CDCBB}" type="pres">
      <dgm:prSet presAssocID="{86B1805C-1A75-4172-86E3-4EA8337FC7BF}" presName="Name37" presStyleLbl="parChTrans1D2" presStyleIdx="2" presStyleCnt="3"/>
      <dgm:spPr/>
    </dgm:pt>
    <dgm:pt modelId="{056CCEEC-1565-48E1-A44E-E1925534253D}" type="pres">
      <dgm:prSet presAssocID="{7127A4BD-ED49-47C1-B874-78141B1006AC}" presName="hierRoot2" presStyleCnt="0">
        <dgm:presLayoutVars>
          <dgm:hierBranch val="init"/>
        </dgm:presLayoutVars>
      </dgm:prSet>
      <dgm:spPr/>
    </dgm:pt>
    <dgm:pt modelId="{59193312-B6A6-4F87-91E5-A22721685D9D}" type="pres">
      <dgm:prSet presAssocID="{7127A4BD-ED49-47C1-B874-78141B1006AC}" presName="rootComposite" presStyleCnt="0"/>
      <dgm:spPr/>
    </dgm:pt>
    <dgm:pt modelId="{20FF488A-9DBF-4693-B149-FED3807D3981}" type="pres">
      <dgm:prSet presAssocID="{7127A4BD-ED49-47C1-B874-78141B1006AC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5CFFE7F-CAE2-4EA9-BC2E-057C635A9D4F}" type="pres">
      <dgm:prSet presAssocID="{7127A4BD-ED49-47C1-B874-78141B1006AC}" presName="rootConnector" presStyleLbl="node2" presStyleIdx="2" presStyleCnt="3"/>
      <dgm:spPr/>
    </dgm:pt>
    <dgm:pt modelId="{0F35E3CF-DF0B-4B5D-B6C7-249329382152}" type="pres">
      <dgm:prSet presAssocID="{7127A4BD-ED49-47C1-B874-78141B1006AC}" presName="hierChild4" presStyleCnt="0"/>
      <dgm:spPr/>
    </dgm:pt>
    <dgm:pt modelId="{8C866C75-BA13-4681-8DA5-3BED1B9A4027}" type="pres">
      <dgm:prSet presAssocID="{6D2AFF14-1E08-4EAC-B484-C56FC12CEA61}" presName="Name37" presStyleLbl="parChTrans1D3" presStyleIdx="3" presStyleCnt="5"/>
      <dgm:spPr/>
    </dgm:pt>
    <dgm:pt modelId="{95DE17A6-590A-47A1-8A51-1BC31B03B3DF}" type="pres">
      <dgm:prSet presAssocID="{9C6F8A95-F5F9-49E6-9669-313B2B2A3763}" presName="hierRoot2" presStyleCnt="0">
        <dgm:presLayoutVars>
          <dgm:hierBranch val="init"/>
        </dgm:presLayoutVars>
      </dgm:prSet>
      <dgm:spPr/>
    </dgm:pt>
    <dgm:pt modelId="{7D682F9A-9231-4ADF-A27F-2A9144B3A2E6}" type="pres">
      <dgm:prSet presAssocID="{9C6F8A95-F5F9-49E6-9669-313B2B2A3763}" presName="rootComposite" presStyleCnt="0"/>
      <dgm:spPr/>
    </dgm:pt>
    <dgm:pt modelId="{0A219374-6017-4C28-AB57-EA5FA2E9C9BB}" type="pres">
      <dgm:prSet presAssocID="{9C6F8A95-F5F9-49E6-9669-313B2B2A3763}" presName="rootText" presStyleLbl="node3" presStyleIdx="3" presStyleCnt="5" custLinFactNeighborX="-1434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C485C05-4E6E-4F3B-8C75-8BDE73DB34F1}" type="pres">
      <dgm:prSet presAssocID="{9C6F8A95-F5F9-49E6-9669-313B2B2A3763}" presName="rootConnector" presStyleLbl="node3" presStyleIdx="3" presStyleCnt="5"/>
      <dgm:spPr/>
    </dgm:pt>
    <dgm:pt modelId="{7F6352CD-10A6-4FB0-A375-3A1BCF378CD2}" type="pres">
      <dgm:prSet presAssocID="{9C6F8A95-F5F9-49E6-9669-313B2B2A3763}" presName="hierChild4" presStyleCnt="0"/>
      <dgm:spPr/>
    </dgm:pt>
    <dgm:pt modelId="{2097CA02-175F-495D-913E-1D462C79FC3C}" type="pres">
      <dgm:prSet presAssocID="{9C6F8A95-F5F9-49E6-9669-313B2B2A3763}" presName="hierChild5" presStyleCnt="0"/>
      <dgm:spPr/>
    </dgm:pt>
    <dgm:pt modelId="{39E36A47-AE28-4416-99DD-0C6E1C2E55E1}" type="pres">
      <dgm:prSet presAssocID="{3E88BBE7-5F7D-4683-A997-28309CD584DD}" presName="Name37" presStyleLbl="parChTrans1D3" presStyleIdx="4" presStyleCnt="5"/>
      <dgm:spPr/>
    </dgm:pt>
    <dgm:pt modelId="{CC57C216-6C24-4B41-94B4-15BCD9D5A545}" type="pres">
      <dgm:prSet presAssocID="{0FF6FE49-4D3E-4616-B8F5-5BA2626F6CCD}" presName="hierRoot2" presStyleCnt="0">
        <dgm:presLayoutVars>
          <dgm:hierBranch val="init"/>
        </dgm:presLayoutVars>
      </dgm:prSet>
      <dgm:spPr/>
    </dgm:pt>
    <dgm:pt modelId="{669417F9-FA6F-4792-B863-1D7F7F3E637E}" type="pres">
      <dgm:prSet presAssocID="{0FF6FE49-4D3E-4616-B8F5-5BA2626F6CCD}" presName="rootComposite" presStyleCnt="0"/>
      <dgm:spPr/>
    </dgm:pt>
    <dgm:pt modelId="{7A94D4DB-A3BB-49D8-A8A4-97C50EA43A70}" type="pres">
      <dgm:prSet presAssocID="{0FF6FE49-4D3E-4616-B8F5-5BA2626F6CCD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50F7D13-0F34-4688-A46D-18995EE6F450}" type="pres">
      <dgm:prSet presAssocID="{0FF6FE49-4D3E-4616-B8F5-5BA2626F6CCD}" presName="rootConnector" presStyleLbl="node3" presStyleIdx="4" presStyleCnt="5"/>
      <dgm:spPr/>
    </dgm:pt>
    <dgm:pt modelId="{239529C9-9C48-46B8-BC24-6574B9AE7E35}" type="pres">
      <dgm:prSet presAssocID="{0FF6FE49-4D3E-4616-B8F5-5BA2626F6CCD}" presName="hierChild4" presStyleCnt="0"/>
      <dgm:spPr/>
    </dgm:pt>
    <dgm:pt modelId="{93B3EF7B-8BDB-4155-AB2D-904438980B2E}" type="pres">
      <dgm:prSet presAssocID="{0FF6FE49-4D3E-4616-B8F5-5BA2626F6CCD}" presName="hierChild5" presStyleCnt="0"/>
      <dgm:spPr/>
    </dgm:pt>
    <dgm:pt modelId="{D548EB0C-3539-4933-9813-19252DB69B08}" type="pres">
      <dgm:prSet presAssocID="{7127A4BD-ED49-47C1-B874-78141B1006AC}" presName="hierChild5" presStyleCnt="0"/>
      <dgm:spPr/>
    </dgm:pt>
    <dgm:pt modelId="{BED3A55B-14B5-474B-A6E6-95585478300D}" type="pres">
      <dgm:prSet presAssocID="{F891CA5B-F6F8-46F3-A599-E4F834E3345A}" presName="hierChild3" presStyleCnt="0"/>
      <dgm:spPr/>
    </dgm:pt>
  </dgm:ptLst>
  <dgm:cxnLst>
    <dgm:cxn modelId="{B9874070-8527-4EDC-815E-29EA22D2816F}" type="presOf" srcId="{C87CEE4E-E94B-4D67-B31D-6B7272C983FF}" destId="{71DD02FA-6C55-4A76-858E-F8F3DA3AD17F}" srcOrd="0" destOrd="0" presId="urn:microsoft.com/office/officeart/2005/8/layout/orgChart1"/>
    <dgm:cxn modelId="{EF2D2373-332B-4B33-B97D-0EB74F8807E8}" type="presOf" srcId="{9E2FFADA-1908-412D-9888-1DD3F39160EF}" destId="{6609610D-6C6D-480B-8892-64549F9AE8CD}" srcOrd="0" destOrd="0" presId="urn:microsoft.com/office/officeart/2005/8/layout/orgChart1"/>
    <dgm:cxn modelId="{A71356A4-AF8E-457D-A08F-0425CCAC91CA}" type="presOf" srcId="{B1B2A4F0-68BA-4ADD-A03A-B7698B393594}" destId="{4443B123-4A5A-4299-AB3E-BAB1A6856D5D}" srcOrd="0" destOrd="0" presId="urn:microsoft.com/office/officeart/2005/8/layout/orgChart1"/>
    <dgm:cxn modelId="{7371FADE-291E-4FD0-BB84-10C00BB2C16D}" type="presOf" srcId="{C1CDAE90-64D4-4386-B967-C0249A71E146}" destId="{856ECEB5-CB5F-4813-B72F-7034A809BC9E}" srcOrd="0" destOrd="0" presId="urn:microsoft.com/office/officeart/2005/8/layout/orgChart1"/>
    <dgm:cxn modelId="{7CFFA95F-1982-48F5-A93D-7CA23B2F1CE6}" type="presOf" srcId="{3E88BBE7-5F7D-4683-A997-28309CD584DD}" destId="{39E36A47-AE28-4416-99DD-0C6E1C2E55E1}" srcOrd="0" destOrd="0" presId="urn:microsoft.com/office/officeart/2005/8/layout/orgChart1"/>
    <dgm:cxn modelId="{4B388BF2-D3D8-4E05-941C-734AEC9F6507}" type="presOf" srcId="{01D9B5E7-02FC-4DEB-BA73-BD848DCD53F0}" destId="{7E10AF3F-B92D-4558-9D25-B84C2B55D647}" srcOrd="1" destOrd="0" presId="urn:microsoft.com/office/officeart/2005/8/layout/orgChart1"/>
    <dgm:cxn modelId="{15B02BA7-C7CE-4729-8D7D-075AABEF42C8}" type="presOf" srcId="{F891CA5B-F6F8-46F3-A599-E4F834E3345A}" destId="{87826521-A051-41F9-91DD-9DFB31A09B4C}" srcOrd="1" destOrd="0" presId="urn:microsoft.com/office/officeart/2005/8/layout/orgChart1"/>
    <dgm:cxn modelId="{5D65D4E6-B605-49E0-A9BA-DF03814120EA}" type="presOf" srcId="{D4493845-B06C-45FD-86FD-8FA52D587B6B}" destId="{936970F5-030F-425A-BAA4-464C08173BB2}" srcOrd="0" destOrd="0" presId="urn:microsoft.com/office/officeart/2005/8/layout/orgChart1"/>
    <dgm:cxn modelId="{4F6A2FBB-B393-4D16-A411-87A3529A9262}" type="presOf" srcId="{EB0F05D1-1716-4092-85E4-638BAED57AC5}" destId="{66478A4C-2463-4BE9-ADB6-23870B1D7CC7}" srcOrd="0" destOrd="0" presId="urn:microsoft.com/office/officeart/2005/8/layout/orgChart1"/>
    <dgm:cxn modelId="{10BF83ED-8C17-4B97-B10F-3412D2D2148A}" srcId="{DD948CA6-9B7A-4549-9DEA-41CD9DD7B4C2}" destId="{C87CEE4E-E94B-4D67-B31D-6B7272C983FF}" srcOrd="1" destOrd="0" parTransId="{AFC2D0CB-7359-4816-82EF-1FE57B124781}" sibTransId="{83905F32-88B9-47DE-B9E9-0AB924E4104C}"/>
    <dgm:cxn modelId="{311F5F58-1AE3-4FE3-97C5-C4A7FB18A188}" type="presOf" srcId="{24410CC1-8A5A-46FF-B921-16F3413D5273}" destId="{F93AA500-FCC8-483B-9E3D-2A4BBF8D7411}" srcOrd="0" destOrd="0" presId="urn:microsoft.com/office/officeart/2005/8/layout/orgChart1"/>
    <dgm:cxn modelId="{AD8DA16B-F4C7-471D-B151-24B20A31F049}" type="presOf" srcId="{AFC2D0CB-7359-4816-82EF-1FE57B124781}" destId="{C49BD910-3C71-48CC-8D7C-5AE2735886B6}" srcOrd="0" destOrd="0" presId="urn:microsoft.com/office/officeart/2005/8/layout/orgChart1"/>
    <dgm:cxn modelId="{AB3ED3E8-1B4D-4F55-B7E8-7C9C0586D10E}" type="presOf" srcId="{DD948CA6-9B7A-4549-9DEA-41CD9DD7B4C2}" destId="{EAF33F9A-7736-4B4C-97A9-C1AF94862BB3}" srcOrd="1" destOrd="0" presId="urn:microsoft.com/office/officeart/2005/8/layout/orgChart1"/>
    <dgm:cxn modelId="{65A90628-EF83-4B59-A127-ED3D988CA454}" type="presOf" srcId="{86B1805C-1A75-4172-86E3-4EA8337FC7BF}" destId="{A7683A1B-1FCF-4886-B9E3-7F99C47CDCBB}" srcOrd="0" destOrd="0" presId="urn:microsoft.com/office/officeart/2005/8/layout/orgChart1"/>
    <dgm:cxn modelId="{0EEABD29-42B9-45F0-8150-F92B653F89B1}" type="presOf" srcId="{F891CA5B-F6F8-46F3-A599-E4F834E3345A}" destId="{F07B72E3-953F-4A41-871D-9D4A30960570}" srcOrd="0" destOrd="0" presId="urn:microsoft.com/office/officeart/2005/8/layout/orgChart1"/>
    <dgm:cxn modelId="{F20E16C6-F1E0-44DD-A93A-0A61B1A09970}" type="presOf" srcId="{07D99F44-C737-4968-8E0E-95CA72F930A3}" destId="{E03D3D4F-1315-4C96-9DC9-A1A29B3EB617}" srcOrd="0" destOrd="0" presId="urn:microsoft.com/office/officeart/2005/8/layout/orgChart1"/>
    <dgm:cxn modelId="{3218FAA6-037F-48FC-B88E-B096BD46DF7B}" srcId="{EB0F05D1-1716-4092-85E4-638BAED57AC5}" destId="{F891CA5B-F6F8-46F3-A599-E4F834E3345A}" srcOrd="0" destOrd="0" parTransId="{B5CCC088-1D9E-4A65-A00A-0A62EFD4B717}" sibTransId="{D3DF58C0-20EC-4053-808F-CF8FE2FDC883}"/>
    <dgm:cxn modelId="{5528CB1B-0090-48F7-853A-D414F9206604}" type="presOf" srcId="{C87CEE4E-E94B-4D67-B31D-6B7272C983FF}" destId="{B3F6BE51-4A19-44BA-B8B4-D38877EF88D9}" srcOrd="1" destOrd="0" presId="urn:microsoft.com/office/officeart/2005/8/layout/orgChart1"/>
    <dgm:cxn modelId="{01C2501E-8ABB-42F1-A8A8-87F336D63338}" srcId="{F891CA5B-F6F8-46F3-A599-E4F834E3345A}" destId="{DD948CA6-9B7A-4549-9DEA-41CD9DD7B4C2}" srcOrd="0" destOrd="0" parTransId="{75D36D1B-D3F8-41A9-8108-ED9DB27AF6CF}" sibTransId="{B73E2060-FE3A-467C-9190-B5A888892E5C}"/>
    <dgm:cxn modelId="{4F3D6D81-6DD0-43E1-AA34-F8C368D2291D}" srcId="{07D99F44-C737-4968-8E0E-95CA72F930A3}" destId="{C1CDAE90-64D4-4386-B967-C0249A71E146}" srcOrd="0" destOrd="0" parTransId="{405836ED-B91D-43FC-AACD-CE82C7BC71A8}" sibTransId="{F5FC08AC-83F0-49A4-A328-D798AE89D254}"/>
    <dgm:cxn modelId="{E04169F9-F988-4E26-953F-0F3560003FB1}" type="presOf" srcId="{7127A4BD-ED49-47C1-B874-78141B1006AC}" destId="{95CFFE7F-CAE2-4EA9-BC2E-057C635A9D4F}" srcOrd="1" destOrd="0" presId="urn:microsoft.com/office/officeart/2005/8/layout/orgChart1"/>
    <dgm:cxn modelId="{8525036A-A283-4268-98D8-74C1A93498BC}" srcId="{7127A4BD-ED49-47C1-B874-78141B1006AC}" destId="{9C6F8A95-F5F9-49E6-9669-313B2B2A3763}" srcOrd="0" destOrd="0" parTransId="{6D2AFF14-1E08-4EAC-B484-C56FC12CEA61}" sibTransId="{2412CCE5-3957-49B6-AF0E-122FD7CC4CC8}"/>
    <dgm:cxn modelId="{BA8A61ED-8D66-4FD0-B504-16A4EC51BA7A}" type="presOf" srcId="{0FF6FE49-4D3E-4616-B8F5-5BA2626F6CCD}" destId="{7A94D4DB-A3BB-49D8-A8A4-97C50EA43A70}" srcOrd="0" destOrd="0" presId="urn:microsoft.com/office/officeart/2005/8/layout/orgChart1"/>
    <dgm:cxn modelId="{2F05BB3A-8325-4099-B264-5F772E4CF983}" srcId="{D4493845-B06C-45FD-86FD-8FA52D587B6B}" destId="{FE27EA03-37C4-4470-A240-F1911877924D}" srcOrd="0" destOrd="0" parTransId="{24410CC1-8A5A-46FF-B921-16F3413D5273}" sibTransId="{D1C951EF-050F-4174-9001-79E47CB978BA}"/>
    <dgm:cxn modelId="{355E66BD-5BAF-49CC-84A1-5302C3257157}" srcId="{7127A4BD-ED49-47C1-B874-78141B1006AC}" destId="{0FF6FE49-4D3E-4616-B8F5-5BA2626F6CCD}" srcOrd="1" destOrd="0" parTransId="{3E88BBE7-5F7D-4683-A997-28309CD584DD}" sibTransId="{E9C51EAD-7848-40B8-8BFD-40BCA4B6F917}"/>
    <dgm:cxn modelId="{1A31FD8D-1A5C-4C94-868A-B3FE600D660C}" type="presOf" srcId="{9C6F8A95-F5F9-49E6-9669-313B2B2A3763}" destId="{1C485C05-4E6E-4F3B-8C75-8BDE73DB34F1}" srcOrd="1" destOrd="0" presId="urn:microsoft.com/office/officeart/2005/8/layout/orgChart1"/>
    <dgm:cxn modelId="{60A39F1D-A310-44D6-8A27-0E25418EE340}" srcId="{F891CA5B-F6F8-46F3-A599-E4F834E3345A}" destId="{7127A4BD-ED49-47C1-B874-78141B1006AC}" srcOrd="2" destOrd="0" parTransId="{86B1805C-1A75-4172-86E3-4EA8337FC7BF}" sibTransId="{6C6829E8-EB32-480D-8ECA-0DC42A987006}"/>
    <dgm:cxn modelId="{644ABA46-53E4-4170-AE9E-6BE46E075DC8}" type="presOf" srcId="{0FF6FE49-4D3E-4616-B8F5-5BA2626F6CCD}" destId="{150F7D13-0F34-4688-A46D-18995EE6F450}" srcOrd="1" destOrd="0" presId="urn:microsoft.com/office/officeart/2005/8/layout/orgChart1"/>
    <dgm:cxn modelId="{55DA792B-4F2E-46BF-8052-731957D0FE87}" srcId="{F891CA5B-F6F8-46F3-A599-E4F834E3345A}" destId="{D4493845-B06C-45FD-86FD-8FA52D587B6B}" srcOrd="1" destOrd="0" parTransId="{B1B2A4F0-68BA-4ADD-A03A-B7698B393594}" sibTransId="{D252BE26-93FF-44F6-B871-4C79EC3C19AD}"/>
    <dgm:cxn modelId="{E03FE6FB-6B10-499C-BEF3-6D393302628B}" type="presOf" srcId="{C1CDAE90-64D4-4386-B967-C0249A71E146}" destId="{CD239F8B-C0E7-40D3-8689-22891DEB2886}" srcOrd="1" destOrd="0" presId="urn:microsoft.com/office/officeart/2005/8/layout/orgChart1"/>
    <dgm:cxn modelId="{76615312-3D0D-4975-A28F-BD8AA5B3DA42}" srcId="{C87CEE4E-E94B-4D67-B31D-6B7272C983FF}" destId="{01D9B5E7-02FC-4DEB-BA73-BD848DCD53F0}" srcOrd="0" destOrd="0" parTransId="{6216467C-4B4F-4D21-B72A-0CF93F28536D}" sibTransId="{A9B63BFA-CEB4-4D03-BFD7-37AF746B94B2}"/>
    <dgm:cxn modelId="{38C0FE57-33DB-40EA-8B18-7EDEB7889603}" type="presOf" srcId="{6216467C-4B4F-4D21-B72A-0CF93F28536D}" destId="{A6440A0B-98AF-4D3A-A134-1CC99D925A6E}" srcOrd="0" destOrd="0" presId="urn:microsoft.com/office/officeart/2005/8/layout/orgChart1"/>
    <dgm:cxn modelId="{33942749-986F-44DC-BBE7-1A458855E8A3}" type="presOf" srcId="{DD948CA6-9B7A-4549-9DEA-41CD9DD7B4C2}" destId="{0EE3E85F-08B0-481B-9A5B-D8FB7D98C89C}" srcOrd="0" destOrd="0" presId="urn:microsoft.com/office/officeart/2005/8/layout/orgChart1"/>
    <dgm:cxn modelId="{C41B5EC5-DE73-44B4-B7A1-C952A501AD68}" type="presOf" srcId="{6D2AFF14-1E08-4EAC-B484-C56FC12CEA61}" destId="{8C866C75-BA13-4681-8DA5-3BED1B9A4027}" srcOrd="0" destOrd="0" presId="urn:microsoft.com/office/officeart/2005/8/layout/orgChart1"/>
    <dgm:cxn modelId="{1651CC92-CFC8-4067-AF38-575B861A8D39}" srcId="{DD948CA6-9B7A-4549-9DEA-41CD9DD7B4C2}" destId="{07D99F44-C737-4968-8E0E-95CA72F930A3}" srcOrd="0" destOrd="0" parTransId="{9E2FFADA-1908-412D-9888-1DD3F39160EF}" sibTransId="{D02AAB74-5C6B-41A2-B22C-D1C076377ADC}"/>
    <dgm:cxn modelId="{D63C231B-2144-4C1E-AF1E-56BEBBF28ED9}" type="presOf" srcId="{01D9B5E7-02FC-4DEB-BA73-BD848DCD53F0}" destId="{DC2D5C6C-C32D-4AC5-AC08-E9AA17767E71}" srcOrd="0" destOrd="0" presId="urn:microsoft.com/office/officeart/2005/8/layout/orgChart1"/>
    <dgm:cxn modelId="{1E0D1775-A039-47F6-B70F-89B9BF5ED779}" type="presOf" srcId="{07D99F44-C737-4968-8E0E-95CA72F930A3}" destId="{B7AF7B8E-D1EE-4E0E-A82D-AF7D56A5A03A}" srcOrd="1" destOrd="0" presId="urn:microsoft.com/office/officeart/2005/8/layout/orgChart1"/>
    <dgm:cxn modelId="{FD82E941-AD43-484D-B5FF-1ED64444C397}" type="presOf" srcId="{7127A4BD-ED49-47C1-B874-78141B1006AC}" destId="{20FF488A-9DBF-4693-B149-FED3807D3981}" srcOrd="0" destOrd="0" presId="urn:microsoft.com/office/officeart/2005/8/layout/orgChart1"/>
    <dgm:cxn modelId="{BA9BEF76-E2C0-4CAA-A3D1-46052E8DBE24}" type="presOf" srcId="{75D36D1B-D3F8-41A9-8108-ED9DB27AF6CF}" destId="{915619D0-697C-4A87-9AEF-A1559B006047}" srcOrd="0" destOrd="0" presId="urn:microsoft.com/office/officeart/2005/8/layout/orgChart1"/>
    <dgm:cxn modelId="{92D14057-C283-41D1-B970-EC773D28EC44}" type="presOf" srcId="{FE27EA03-37C4-4470-A240-F1911877924D}" destId="{08AF9D7B-135D-459B-A50A-EEFE5E53BF41}" srcOrd="0" destOrd="0" presId="urn:microsoft.com/office/officeart/2005/8/layout/orgChart1"/>
    <dgm:cxn modelId="{2A10A8EB-D29F-4137-87F7-3AD9B5EB62F6}" type="presOf" srcId="{405836ED-B91D-43FC-AACD-CE82C7BC71A8}" destId="{1C74DEAA-831D-4327-BF0E-22EF61683001}" srcOrd="0" destOrd="0" presId="urn:microsoft.com/office/officeart/2005/8/layout/orgChart1"/>
    <dgm:cxn modelId="{534CFFC9-3B6E-4B15-8030-54F094DA0358}" type="presOf" srcId="{FE27EA03-37C4-4470-A240-F1911877924D}" destId="{022CFAEB-4786-4DA8-84A0-F983DC1DA1E0}" srcOrd="1" destOrd="0" presId="urn:microsoft.com/office/officeart/2005/8/layout/orgChart1"/>
    <dgm:cxn modelId="{875684B5-FCEF-4E1D-BA21-3197F9F9060D}" type="presOf" srcId="{9C6F8A95-F5F9-49E6-9669-313B2B2A3763}" destId="{0A219374-6017-4C28-AB57-EA5FA2E9C9BB}" srcOrd="0" destOrd="0" presId="urn:microsoft.com/office/officeart/2005/8/layout/orgChart1"/>
    <dgm:cxn modelId="{4D85169A-E6A6-469D-8804-6AD9058F6BD7}" type="presOf" srcId="{D4493845-B06C-45FD-86FD-8FA52D587B6B}" destId="{21B09B45-4649-40A3-A4E8-FBAD79A6661D}" srcOrd="1" destOrd="0" presId="urn:microsoft.com/office/officeart/2005/8/layout/orgChart1"/>
    <dgm:cxn modelId="{D3BC67D3-5D96-4EE1-B0AD-46C7EE9E6A5E}" type="presParOf" srcId="{66478A4C-2463-4BE9-ADB6-23870B1D7CC7}" destId="{A6329E8A-6CC0-4C59-A568-7147EFF88CB3}" srcOrd="0" destOrd="0" presId="urn:microsoft.com/office/officeart/2005/8/layout/orgChart1"/>
    <dgm:cxn modelId="{8D82C418-A2FE-4BF7-AE56-3452CA6630C6}" type="presParOf" srcId="{A6329E8A-6CC0-4C59-A568-7147EFF88CB3}" destId="{FDCD2371-953E-46D2-87BD-BE95B8DCBC5A}" srcOrd="0" destOrd="0" presId="urn:microsoft.com/office/officeart/2005/8/layout/orgChart1"/>
    <dgm:cxn modelId="{09824151-4368-46E3-A734-ABA005048A88}" type="presParOf" srcId="{FDCD2371-953E-46D2-87BD-BE95B8DCBC5A}" destId="{F07B72E3-953F-4A41-871D-9D4A30960570}" srcOrd="0" destOrd="0" presId="urn:microsoft.com/office/officeart/2005/8/layout/orgChart1"/>
    <dgm:cxn modelId="{5456914E-0838-4B42-9F19-4FA7C046A887}" type="presParOf" srcId="{FDCD2371-953E-46D2-87BD-BE95B8DCBC5A}" destId="{87826521-A051-41F9-91DD-9DFB31A09B4C}" srcOrd="1" destOrd="0" presId="urn:microsoft.com/office/officeart/2005/8/layout/orgChart1"/>
    <dgm:cxn modelId="{F0B3BE55-7F45-41CF-A322-3CDEB5DA7697}" type="presParOf" srcId="{A6329E8A-6CC0-4C59-A568-7147EFF88CB3}" destId="{7E3A03E1-B69A-4FE4-8C29-0598B0D9BF5B}" srcOrd="1" destOrd="0" presId="urn:microsoft.com/office/officeart/2005/8/layout/orgChart1"/>
    <dgm:cxn modelId="{1A2EADBC-DEE4-4AB2-B8A4-36B20A1358FD}" type="presParOf" srcId="{7E3A03E1-B69A-4FE4-8C29-0598B0D9BF5B}" destId="{915619D0-697C-4A87-9AEF-A1559B006047}" srcOrd="0" destOrd="0" presId="urn:microsoft.com/office/officeart/2005/8/layout/orgChart1"/>
    <dgm:cxn modelId="{C5B8658B-21C7-4CC1-B304-55E2F7B5C252}" type="presParOf" srcId="{7E3A03E1-B69A-4FE4-8C29-0598B0D9BF5B}" destId="{936C88A7-7241-42A5-981C-28A29D984E52}" srcOrd="1" destOrd="0" presId="urn:microsoft.com/office/officeart/2005/8/layout/orgChart1"/>
    <dgm:cxn modelId="{C5CB9E34-3C16-4BBE-AE61-D2E00353A70B}" type="presParOf" srcId="{936C88A7-7241-42A5-981C-28A29D984E52}" destId="{C88DC9AA-1DF8-4244-BAC1-93D4A20DF35D}" srcOrd="0" destOrd="0" presId="urn:microsoft.com/office/officeart/2005/8/layout/orgChart1"/>
    <dgm:cxn modelId="{74800F6D-5EEC-4F14-B147-E6DA1C9CF7A6}" type="presParOf" srcId="{C88DC9AA-1DF8-4244-BAC1-93D4A20DF35D}" destId="{0EE3E85F-08B0-481B-9A5B-D8FB7D98C89C}" srcOrd="0" destOrd="0" presId="urn:microsoft.com/office/officeart/2005/8/layout/orgChart1"/>
    <dgm:cxn modelId="{9B1EFF3D-8EC0-4F77-B41E-F9134790D535}" type="presParOf" srcId="{C88DC9AA-1DF8-4244-BAC1-93D4A20DF35D}" destId="{EAF33F9A-7736-4B4C-97A9-C1AF94862BB3}" srcOrd="1" destOrd="0" presId="urn:microsoft.com/office/officeart/2005/8/layout/orgChart1"/>
    <dgm:cxn modelId="{BDC974A8-60CA-43BD-A56C-1C2E918D6901}" type="presParOf" srcId="{936C88A7-7241-42A5-981C-28A29D984E52}" destId="{B3D6C8F8-D076-4563-AD4C-B003911ED113}" srcOrd="1" destOrd="0" presId="urn:microsoft.com/office/officeart/2005/8/layout/orgChart1"/>
    <dgm:cxn modelId="{DA71BBC5-694A-4489-86C2-8C89E210D4D2}" type="presParOf" srcId="{B3D6C8F8-D076-4563-AD4C-B003911ED113}" destId="{6609610D-6C6D-480B-8892-64549F9AE8CD}" srcOrd="0" destOrd="0" presId="urn:microsoft.com/office/officeart/2005/8/layout/orgChart1"/>
    <dgm:cxn modelId="{904B1FA8-660A-4403-880C-B410C31032E5}" type="presParOf" srcId="{B3D6C8F8-D076-4563-AD4C-B003911ED113}" destId="{D0325C8F-41C3-4642-A89B-DA5F9F93EF02}" srcOrd="1" destOrd="0" presId="urn:microsoft.com/office/officeart/2005/8/layout/orgChart1"/>
    <dgm:cxn modelId="{FB10E9B7-CE83-41F0-8592-126992C9FF29}" type="presParOf" srcId="{D0325C8F-41C3-4642-A89B-DA5F9F93EF02}" destId="{CE28B2DD-EA03-458D-98B8-BA61803A71B5}" srcOrd="0" destOrd="0" presId="urn:microsoft.com/office/officeart/2005/8/layout/orgChart1"/>
    <dgm:cxn modelId="{97C2A88C-1E50-46C4-8992-18653A3A4C6A}" type="presParOf" srcId="{CE28B2DD-EA03-458D-98B8-BA61803A71B5}" destId="{E03D3D4F-1315-4C96-9DC9-A1A29B3EB617}" srcOrd="0" destOrd="0" presId="urn:microsoft.com/office/officeart/2005/8/layout/orgChart1"/>
    <dgm:cxn modelId="{B3867DD4-2D6A-49EF-8F05-0E5DDC6ED24E}" type="presParOf" srcId="{CE28B2DD-EA03-458D-98B8-BA61803A71B5}" destId="{B7AF7B8E-D1EE-4E0E-A82D-AF7D56A5A03A}" srcOrd="1" destOrd="0" presId="urn:microsoft.com/office/officeart/2005/8/layout/orgChart1"/>
    <dgm:cxn modelId="{2DE74560-F988-4309-AC9A-A51B8B8179EE}" type="presParOf" srcId="{D0325C8F-41C3-4642-A89B-DA5F9F93EF02}" destId="{4F56CC53-7396-47CC-895E-863AE634DAE8}" srcOrd="1" destOrd="0" presId="urn:microsoft.com/office/officeart/2005/8/layout/orgChart1"/>
    <dgm:cxn modelId="{90439291-A024-4538-A483-7EB8151F7D40}" type="presParOf" srcId="{4F56CC53-7396-47CC-895E-863AE634DAE8}" destId="{1C74DEAA-831D-4327-BF0E-22EF61683001}" srcOrd="0" destOrd="0" presId="urn:microsoft.com/office/officeart/2005/8/layout/orgChart1"/>
    <dgm:cxn modelId="{5FC331F2-71C5-4A8D-9FFB-2A34AFEE24EE}" type="presParOf" srcId="{4F56CC53-7396-47CC-895E-863AE634DAE8}" destId="{8848B27E-DE48-49FE-AB6E-060F83CD181E}" srcOrd="1" destOrd="0" presId="urn:microsoft.com/office/officeart/2005/8/layout/orgChart1"/>
    <dgm:cxn modelId="{40411744-9E85-49CA-994A-C5187240BD56}" type="presParOf" srcId="{8848B27E-DE48-49FE-AB6E-060F83CD181E}" destId="{83E0061D-9548-484F-B5FA-07C8B6C68A1D}" srcOrd="0" destOrd="0" presId="urn:microsoft.com/office/officeart/2005/8/layout/orgChart1"/>
    <dgm:cxn modelId="{1F2A0833-D585-4D48-B353-57B36ECD16A4}" type="presParOf" srcId="{83E0061D-9548-484F-B5FA-07C8B6C68A1D}" destId="{856ECEB5-CB5F-4813-B72F-7034A809BC9E}" srcOrd="0" destOrd="0" presId="urn:microsoft.com/office/officeart/2005/8/layout/orgChart1"/>
    <dgm:cxn modelId="{F368F4A2-08AF-4BCE-8F1B-D2F3D73CAA19}" type="presParOf" srcId="{83E0061D-9548-484F-B5FA-07C8B6C68A1D}" destId="{CD239F8B-C0E7-40D3-8689-22891DEB2886}" srcOrd="1" destOrd="0" presId="urn:microsoft.com/office/officeart/2005/8/layout/orgChart1"/>
    <dgm:cxn modelId="{A08DC274-9185-4B63-A27F-06FB570370B1}" type="presParOf" srcId="{8848B27E-DE48-49FE-AB6E-060F83CD181E}" destId="{FD7D8905-A39F-4219-87F1-1EE9908C5580}" srcOrd="1" destOrd="0" presId="urn:microsoft.com/office/officeart/2005/8/layout/orgChart1"/>
    <dgm:cxn modelId="{DBDDDC76-E8B0-499E-B1DA-E82F86A64147}" type="presParOf" srcId="{8848B27E-DE48-49FE-AB6E-060F83CD181E}" destId="{B790AC62-BF44-40A7-8AF0-C2B8E9C8E519}" srcOrd="2" destOrd="0" presId="urn:microsoft.com/office/officeart/2005/8/layout/orgChart1"/>
    <dgm:cxn modelId="{AD1EE5C4-32CE-41E4-8DE8-A47A95A06F6C}" type="presParOf" srcId="{D0325C8F-41C3-4642-A89B-DA5F9F93EF02}" destId="{D429B46C-A7F7-4477-9A51-13E657E5B52F}" srcOrd="2" destOrd="0" presId="urn:microsoft.com/office/officeart/2005/8/layout/orgChart1"/>
    <dgm:cxn modelId="{B7389264-0549-48D6-A4CC-5AD5E5770327}" type="presParOf" srcId="{B3D6C8F8-D076-4563-AD4C-B003911ED113}" destId="{C49BD910-3C71-48CC-8D7C-5AE2735886B6}" srcOrd="2" destOrd="0" presId="urn:microsoft.com/office/officeart/2005/8/layout/orgChart1"/>
    <dgm:cxn modelId="{6FF33E98-464D-4185-8913-7AAE228B3B09}" type="presParOf" srcId="{B3D6C8F8-D076-4563-AD4C-B003911ED113}" destId="{83C7C84C-587B-4CC3-8B0F-FC8B56677AA3}" srcOrd="3" destOrd="0" presId="urn:microsoft.com/office/officeart/2005/8/layout/orgChart1"/>
    <dgm:cxn modelId="{9CA2DE7D-52D5-4E53-8305-37A4AD21402F}" type="presParOf" srcId="{83C7C84C-587B-4CC3-8B0F-FC8B56677AA3}" destId="{1DADC94D-59BD-41BC-B92F-4A964CEF554F}" srcOrd="0" destOrd="0" presId="urn:microsoft.com/office/officeart/2005/8/layout/orgChart1"/>
    <dgm:cxn modelId="{168B6774-A590-4BBB-A467-74A5F92B16F4}" type="presParOf" srcId="{1DADC94D-59BD-41BC-B92F-4A964CEF554F}" destId="{71DD02FA-6C55-4A76-858E-F8F3DA3AD17F}" srcOrd="0" destOrd="0" presId="urn:microsoft.com/office/officeart/2005/8/layout/orgChart1"/>
    <dgm:cxn modelId="{2831FD00-9B73-4D81-983B-4E15F796ECD6}" type="presParOf" srcId="{1DADC94D-59BD-41BC-B92F-4A964CEF554F}" destId="{B3F6BE51-4A19-44BA-B8B4-D38877EF88D9}" srcOrd="1" destOrd="0" presId="urn:microsoft.com/office/officeart/2005/8/layout/orgChart1"/>
    <dgm:cxn modelId="{18CB62A0-0C98-461F-AAA8-1CB21E63D915}" type="presParOf" srcId="{83C7C84C-587B-4CC3-8B0F-FC8B56677AA3}" destId="{B7D54170-7259-4E28-97AB-58F6562A590F}" srcOrd="1" destOrd="0" presId="urn:microsoft.com/office/officeart/2005/8/layout/orgChart1"/>
    <dgm:cxn modelId="{49D5EF1A-E4B5-4963-B3BE-693A43A6AC34}" type="presParOf" srcId="{B7D54170-7259-4E28-97AB-58F6562A590F}" destId="{A6440A0B-98AF-4D3A-A134-1CC99D925A6E}" srcOrd="0" destOrd="0" presId="urn:microsoft.com/office/officeart/2005/8/layout/orgChart1"/>
    <dgm:cxn modelId="{4BB180E5-C429-406F-BAE8-344904B6739E}" type="presParOf" srcId="{B7D54170-7259-4E28-97AB-58F6562A590F}" destId="{1834DBA4-77C9-42C9-8FCF-A57120371127}" srcOrd="1" destOrd="0" presId="urn:microsoft.com/office/officeart/2005/8/layout/orgChart1"/>
    <dgm:cxn modelId="{7A7917C2-CCE2-429F-ADF6-1C065B18A257}" type="presParOf" srcId="{1834DBA4-77C9-42C9-8FCF-A57120371127}" destId="{D0AF2DAE-2542-4FAA-B883-D0B1CA34B9F6}" srcOrd="0" destOrd="0" presId="urn:microsoft.com/office/officeart/2005/8/layout/orgChart1"/>
    <dgm:cxn modelId="{3480D582-4992-4AB3-B009-A788ED4EB3D9}" type="presParOf" srcId="{D0AF2DAE-2542-4FAA-B883-D0B1CA34B9F6}" destId="{DC2D5C6C-C32D-4AC5-AC08-E9AA17767E71}" srcOrd="0" destOrd="0" presId="urn:microsoft.com/office/officeart/2005/8/layout/orgChart1"/>
    <dgm:cxn modelId="{5F31DACC-CBDF-4ADB-A18F-120FE2F06B43}" type="presParOf" srcId="{D0AF2DAE-2542-4FAA-B883-D0B1CA34B9F6}" destId="{7E10AF3F-B92D-4558-9D25-B84C2B55D647}" srcOrd="1" destOrd="0" presId="urn:microsoft.com/office/officeart/2005/8/layout/orgChart1"/>
    <dgm:cxn modelId="{444FADBF-F8DF-479B-BC32-2EA86A983CC6}" type="presParOf" srcId="{1834DBA4-77C9-42C9-8FCF-A57120371127}" destId="{919757C6-7F8E-48F8-9A29-F37C8373E4C9}" srcOrd="1" destOrd="0" presId="urn:microsoft.com/office/officeart/2005/8/layout/orgChart1"/>
    <dgm:cxn modelId="{1A3AEB6B-0B1F-4FD7-B872-2B81387256AC}" type="presParOf" srcId="{1834DBA4-77C9-42C9-8FCF-A57120371127}" destId="{817939B2-1299-4845-A638-FC6721070453}" srcOrd="2" destOrd="0" presId="urn:microsoft.com/office/officeart/2005/8/layout/orgChart1"/>
    <dgm:cxn modelId="{36ACAE8C-82E3-4B22-95FD-ADCA5F0EA522}" type="presParOf" srcId="{83C7C84C-587B-4CC3-8B0F-FC8B56677AA3}" destId="{8F542E44-18CC-437D-BEFD-440F2CCD6656}" srcOrd="2" destOrd="0" presId="urn:microsoft.com/office/officeart/2005/8/layout/orgChart1"/>
    <dgm:cxn modelId="{B877AA3D-EA29-42E5-A402-AF1FFA4DAE59}" type="presParOf" srcId="{936C88A7-7241-42A5-981C-28A29D984E52}" destId="{B2BD80CB-A2A8-4621-9432-82D3510C1B0C}" srcOrd="2" destOrd="0" presId="urn:microsoft.com/office/officeart/2005/8/layout/orgChart1"/>
    <dgm:cxn modelId="{10FE89AB-60DA-4096-9B44-AEE51D01590F}" type="presParOf" srcId="{7E3A03E1-B69A-4FE4-8C29-0598B0D9BF5B}" destId="{4443B123-4A5A-4299-AB3E-BAB1A6856D5D}" srcOrd="2" destOrd="0" presId="urn:microsoft.com/office/officeart/2005/8/layout/orgChart1"/>
    <dgm:cxn modelId="{B0479389-D5A4-43BC-B848-31DA57A022A2}" type="presParOf" srcId="{7E3A03E1-B69A-4FE4-8C29-0598B0D9BF5B}" destId="{9291EDCC-7EAD-47B7-A234-5EC8554360DB}" srcOrd="3" destOrd="0" presId="urn:microsoft.com/office/officeart/2005/8/layout/orgChart1"/>
    <dgm:cxn modelId="{F608D7B3-0743-4585-AD14-82632C271EBC}" type="presParOf" srcId="{9291EDCC-7EAD-47B7-A234-5EC8554360DB}" destId="{45600861-A9A4-4260-8C95-5C71FC45656D}" srcOrd="0" destOrd="0" presId="urn:microsoft.com/office/officeart/2005/8/layout/orgChart1"/>
    <dgm:cxn modelId="{9F96E005-C1B8-4405-8C26-661C1A39C821}" type="presParOf" srcId="{45600861-A9A4-4260-8C95-5C71FC45656D}" destId="{936970F5-030F-425A-BAA4-464C08173BB2}" srcOrd="0" destOrd="0" presId="urn:microsoft.com/office/officeart/2005/8/layout/orgChart1"/>
    <dgm:cxn modelId="{098CD289-5385-4D13-A854-BE17DE7A5CE7}" type="presParOf" srcId="{45600861-A9A4-4260-8C95-5C71FC45656D}" destId="{21B09B45-4649-40A3-A4E8-FBAD79A6661D}" srcOrd="1" destOrd="0" presId="urn:microsoft.com/office/officeart/2005/8/layout/orgChart1"/>
    <dgm:cxn modelId="{7B2357CB-23B7-42FF-B660-340538C7DEEC}" type="presParOf" srcId="{9291EDCC-7EAD-47B7-A234-5EC8554360DB}" destId="{5359A8ED-8EF2-4E38-A51E-5040A604DC57}" srcOrd="1" destOrd="0" presId="urn:microsoft.com/office/officeart/2005/8/layout/orgChart1"/>
    <dgm:cxn modelId="{959D7CBA-A6D4-489C-B646-C1F22B6FFDD2}" type="presParOf" srcId="{5359A8ED-8EF2-4E38-A51E-5040A604DC57}" destId="{F93AA500-FCC8-483B-9E3D-2A4BBF8D7411}" srcOrd="0" destOrd="0" presId="urn:microsoft.com/office/officeart/2005/8/layout/orgChart1"/>
    <dgm:cxn modelId="{6313A82E-B3EB-4EC9-A038-5B16DA0F2E33}" type="presParOf" srcId="{5359A8ED-8EF2-4E38-A51E-5040A604DC57}" destId="{45838777-D945-411A-8733-4BEDD5285B2A}" srcOrd="1" destOrd="0" presId="urn:microsoft.com/office/officeart/2005/8/layout/orgChart1"/>
    <dgm:cxn modelId="{93E7485B-1346-4E26-B320-F4EC78486C71}" type="presParOf" srcId="{45838777-D945-411A-8733-4BEDD5285B2A}" destId="{73757468-D4E0-484F-B28A-222DC968D125}" srcOrd="0" destOrd="0" presId="urn:microsoft.com/office/officeart/2005/8/layout/orgChart1"/>
    <dgm:cxn modelId="{AF4561DB-F947-4958-BFAB-A60997C18D60}" type="presParOf" srcId="{73757468-D4E0-484F-B28A-222DC968D125}" destId="{08AF9D7B-135D-459B-A50A-EEFE5E53BF41}" srcOrd="0" destOrd="0" presId="urn:microsoft.com/office/officeart/2005/8/layout/orgChart1"/>
    <dgm:cxn modelId="{774991DF-344C-4C2D-A528-EDA1252DC5E5}" type="presParOf" srcId="{73757468-D4E0-484F-B28A-222DC968D125}" destId="{022CFAEB-4786-4DA8-84A0-F983DC1DA1E0}" srcOrd="1" destOrd="0" presId="urn:microsoft.com/office/officeart/2005/8/layout/orgChart1"/>
    <dgm:cxn modelId="{C095CE06-D305-427F-9E60-C35D8D80E19B}" type="presParOf" srcId="{45838777-D945-411A-8733-4BEDD5285B2A}" destId="{89DC68A3-83D5-430B-8F92-C6A1AA3C9760}" srcOrd="1" destOrd="0" presId="urn:microsoft.com/office/officeart/2005/8/layout/orgChart1"/>
    <dgm:cxn modelId="{FE095FBD-CA48-44C5-956E-585E34FA72E2}" type="presParOf" srcId="{45838777-D945-411A-8733-4BEDD5285B2A}" destId="{A2A2BFBD-AC0B-444C-B024-190E10ABBC78}" srcOrd="2" destOrd="0" presId="urn:microsoft.com/office/officeart/2005/8/layout/orgChart1"/>
    <dgm:cxn modelId="{B585512D-9FA6-4D9C-B0D5-2DCC33E465BE}" type="presParOf" srcId="{9291EDCC-7EAD-47B7-A234-5EC8554360DB}" destId="{DD30AE39-D2AC-44FB-A644-B9EBF95E52CD}" srcOrd="2" destOrd="0" presId="urn:microsoft.com/office/officeart/2005/8/layout/orgChart1"/>
    <dgm:cxn modelId="{DD769425-7FF6-43DF-A035-6DE6836DD1CD}" type="presParOf" srcId="{7E3A03E1-B69A-4FE4-8C29-0598B0D9BF5B}" destId="{A7683A1B-1FCF-4886-B9E3-7F99C47CDCBB}" srcOrd="4" destOrd="0" presId="urn:microsoft.com/office/officeart/2005/8/layout/orgChart1"/>
    <dgm:cxn modelId="{56BDE68E-73EC-4DF6-A490-ED26A90AD65D}" type="presParOf" srcId="{7E3A03E1-B69A-4FE4-8C29-0598B0D9BF5B}" destId="{056CCEEC-1565-48E1-A44E-E1925534253D}" srcOrd="5" destOrd="0" presId="urn:microsoft.com/office/officeart/2005/8/layout/orgChart1"/>
    <dgm:cxn modelId="{AE01822F-2375-4DE7-8A23-491E4BAC178E}" type="presParOf" srcId="{056CCEEC-1565-48E1-A44E-E1925534253D}" destId="{59193312-B6A6-4F87-91E5-A22721685D9D}" srcOrd="0" destOrd="0" presId="urn:microsoft.com/office/officeart/2005/8/layout/orgChart1"/>
    <dgm:cxn modelId="{40B4E96A-6F43-45F0-A4A2-FF1600211FAC}" type="presParOf" srcId="{59193312-B6A6-4F87-91E5-A22721685D9D}" destId="{20FF488A-9DBF-4693-B149-FED3807D3981}" srcOrd="0" destOrd="0" presId="urn:microsoft.com/office/officeart/2005/8/layout/orgChart1"/>
    <dgm:cxn modelId="{48E8D14F-6F76-40AF-9968-56B35F65014D}" type="presParOf" srcId="{59193312-B6A6-4F87-91E5-A22721685D9D}" destId="{95CFFE7F-CAE2-4EA9-BC2E-057C635A9D4F}" srcOrd="1" destOrd="0" presId="urn:microsoft.com/office/officeart/2005/8/layout/orgChart1"/>
    <dgm:cxn modelId="{3915028D-8873-4E73-908E-DAEAABCAEA23}" type="presParOf" srcId="{056CCEEC-1565-48E1-A44E-E1925534253D}" destId="{0F35E3CF-DF0B-4B5D-B6C7-249329382152}" srcOrd="1" destOrd="0" presId="urn:microsoft.com/office/officeart/2005/8/layout/orgChart1"/>
    <dgm:cxn modelId="{B0E69498-C80F-4FCF-BC95-CA4B1E172A87}" type="presParOf" srcId="{0F35E3CF-DF0B-4B5D-B6C7-249329382152}" destId="{8C866C75-BA13-4681-8DA5-3BED1B9A4027}" srcOrd="0" destOrd="0" presId="urn:microsoft.com/office/officeart/2005/8/layout/orgChart1"/>
    <dgm:cxn modelId="{EA091D3A-30E1-460F-AB95-0C561229466E}" type="presParOf" srcId="{0F35E3CF-DF0B-4B5D-B6C7-249329382152}" destId="{95DE17A6-590A-47A1-8A51-1BC31B03B3DF}" srcOrd="1" destOrd="0" presId="urn:microsoft.com/office/officeart/2005/8/layout/orgChart1"/>
    <dgm:cxn modelId="{14A9335B-2E72-4A6E-B45B-118284D9EF10}" type="presParOf" srcId="{95DE17A6-590A-47A1-8A51-1BC31B03B3DF}" destId="{7D682F9A-9231-4ADF-A27F-2A9144B3A2E6}" srcOrd="0" destOrd="0" presId="urn:microsoft.com/office/officeart/2005/8/layout/orgChart1"/>
    <dgm:cxn modelId="{F36A1222-1B31-47B0-A922-B67AB298C89D}" type="presParOf" srcId="{7D682F9A-9231-4ADF-A27F-2A9144B3A2E6}" destId="{0A219374-6017-4C28-AB57-EA5FA2E9C9BB}" srcOrd="0" destOrd="0" presId="urn:microsoft.com/office/officeart/2005/8/layout/orgChart1"/>
    <dgm:cxn modelId="{1A0AD761-FC8A-4F0A-AEB9-BFDF363ED26D}" type="presParOf" srcId="{7D682F9A-9231-4ADF-A27F-2A9144B3A2E6}" destId="{1C485C05-4E6E-4F3B-8C75-8BDE73DB34F1}" srcOrd="1" destOrd="0" presId="urn:microsoft.com/office/officeart/2005/8/layout/orgChart1"/>
    <dgm:cxn modelId="{5043381A-44B7-408E-A733-164656AD2AF3}" type="presParOf" srcId="{95DE17A6-590A-47A1-8A51-1BC31B03B3DF}" destId="{7F6352CD-10A6-4FB0-A375-3A1BCF378CD2}" srcOrd="1" destOrd="0" presId="urn:microsoft.com/office/officeart/2005/8/layout/orgChart1"/>
    <dgm:cxn modelId="{BE0B6B03-20C9-44ED-A97F-830B3995B686}" type="presParOf" srcId="{95DE17A6-590A-47A1-8A51-1BC31B03B3DF}" destId="{2097CA02-175F-495D-913E-1D462C79FC3C}" srcOrd="2" destOrd="0" presId="urn:microsoft.com/office/officeart/2005/8/layout/orgChart1"/>
    <dgm:cxn modelId="{D07AEF88-1D9B-427C-8E3A-772804DAB7B7}" type="presParOf" srcId="{0F35E3CF-DF0B-4B5D-B6C7-249329382152}" destId="{39E36A47-AE28-4416-99DD-0C6E1C2E55E1}" srcOrd="2" destOrd="0" presId="urn:microsoft.com/office/officeart/2005/8/layout/orgChart1"/>
    <dgm:cxn modelId="{AB546D72-DB45-44A2-9277-7988A034214B}" type="presParOf" srcId="{0F35E3CF-DF0B-4B5D-B6C7-249329382152}" destId="{CC57C216-6C24-4B41-94B4-15BCD9D5A545}" srcOrd="3" destOrd="0" presId="urn:microsoft.com/office/officeart/2005/8/layout/orgChart1"/>
    <dgm:cxn modelId="{9FF63C69-ECD6-4746-B109-9EDF94B0EA53}" type="presParOf" srcId="{CC57C216-6C24-4B41-94B4-15BCD9D5A545}" destId="{669417F9-FA6F-4792-B863-1D7F7F3E637E}" srcOrd="0" destOrd="0" presId="urn:microsoft.com/office/officeart/2005/8/layout/orgChart1"/>
    <dgm:cxn modelId="{1B340CAA-0513-4A93-86D7-EA7F29744586}" type="presParOf" srcId="{669417F9-FA6F-4792-B863-1D7F7F3E637E}" destId="{7A94D4DB-A3BB-49D8-A8A4-97C50EA43A70}" srcOrd="0" destOrd="0" presId="urn:microsoft.com/office/officeart/2005/8/layout/orgChart1"/>
    <dgm:cxn modelId="{E9352B4B-CE99-4964-A338-36E98E978DD6}" type="presParOf" srcId="{669417F9-FA6F-4792-B863-1D7F7F3E637E}" destId="{150F7D13-0F34-4688-A46D-18995EE6F450}" srcOrd="1" destOrd="0" presId="urn:microsoft.com/office/officeart/2005/8/layout/orgChart1"/>
    <dgm:cxn modelId="{B327CB63-70DE-4809-98F8-A85243B084EF}" type="presParOf" srcId="{CC57C216-6C24-4B41-94B4-15BCD9D5A545}" destId="{239529C9-9C48-46B8-BC24-6574B9AE7E35}" srcOrd="1" destOrd="0" presId="urn:microsoft.com/office/officeart/2005/8/layout/orgChart1"/>
    <dgm:cxn modelId="{E3D6DF50-57AA-42E3-A130-A312910C5443}" type="presParOf" srcId="{CC57C216-6C24-4B41-94B4-15BCD9D5A545}" destId="{93B3EF7B-8BDB-4155-AB2D-904438980B2E}" srcOrd="2" destOrd="0" presId="urn:microsoft.com/office/officeart/2005/8/layout/orgChart1"/>
    <dgm:cxn modelId="{227129C8-5E2D-4B0A-B28B-8182152A71F2}" type="presParOf" srcId="{056CCEEC-1565-48E1-A44E-E1925534253D}" destId="{D548EB0C-3539-4933-9813-19252DB69B08}" srcOrd="2" destOrd="0" presId="urn:microsoft.com/office/officeart/2005/8/layout/orgChart1"/>
    <dgm:cxn modelId="{9F17153F-68B6-4BD7-BD94-22E6FB25922B}" type="presParOf" srcId="{A6329E8A-6CC0-4C59-A568-7147EFF88CB3}" destId="{BED3A55B-14B5-474B-A6E6-95585478300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36A47-AE28-4416-99DD-0C6E1C2E55E1}">
      <dsp:nvSpPr>
        <dsp:cNvPr id="0" name=""/>
        <dsp:cNvSpPr/>
      </dsp:nvSpPr>
      <dsp:spPr>
        <a:xfrm>
          <a:off x="7183183" y="2002136"/>
          <a:ext cx="247903" cy="1933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3647"/>
              </a:lnTo>
              <a:lnTo>
                <a:pt x="247903" y="19336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66C75-BA13-4681-8DA5-3BED1B9A4027}">
      <dsp:nvSpPr>
        <dsp:cNvPr id="0" name=""/>
        <dsp:cNvSpPr/>
      </dsp:nvSpPr>
      <dsp:spPr>
        <a:xfrm>
          <a:off x="7137463" y="2002136"/>
          <a:ext cx="91440" cy="7602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0237"/>
              </a:lnTo>
              <a:lnTo>
                <a:pt x="56545" y="76023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683A1B-1FCF-4886-B9E3-7F99C47CDCBB}">
      <dsp:nvSpPr>
        <dsp:cNvPr id="0" name=""/>
        <dsp:cNvSpPr/>
      </dsp:nvSpPr>
      <dsp:spPr>
        <a:xfrm>
          <a:off x="5551152" y="828726"/>
          <a:ext cx="2293107" cy="347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32"/>
              </a:lnTo>
              <a:lnTo>
                <a:pt x="2293107" y="173532"/>
              </a:lnTo>
              <a:lnTo>
                <a:pt x="2293107" y="34706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3AA500-FCC8-483B-9E3D-2A4BBF8D7411}">
      <dsp:nvSpPr>
        <dsp:cNvPr id="0" name=""/>
        <dsp:cNvSpPr/>
      </dsp:nvSpPr>
      <dsp:spPr>
        <a:xfrm>
          <a:off x="5347550" y="2013424"/>
          <a:ext cx="91440" cy="861836"/>
        </a:xfrm>
        <a:custGeom>
          <a:avLst/>
          <a:gdLst/>
          <a:ahLst/>
          <a:cxnLst/>
          <a:rect l="0" t="0" r="0" b="0"/>
          <a:pathLst>
            <a:path>
              <a:moveTo>
                <a:pt x="75517" y="0"/>
              </a:moveTo>
              <a:lnTo>
                <a:pt x="45720" y="8618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43B123-4A5A-4299-AB3E-BAB1A6856D5D}">
      <dsp:nvSpPr>
        <dsp:cNvPr id="0" name=""/>
        <dsp:cNvSpPr/>
      </dsp:nvSpPr>
      <dsp:spPr>
        <a:xfrm>
          <a:off x="5551152" y="828726"/>
          <a:ext cx="532992" cy="358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820"/>
              </a:lnTo>
              <a:lnTo>
                <a:pt x="532992" y="184820"/>
              </a:lnTo>
              <a:lnTo>
                <a:pt x="532992" y="35835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40A0B-98AF-4D3A-A134-1CC99D925A6E}">
      <dsp:nvSpPr>
        <dsp:cNvPr id="0" name=""/>
        <dsp:cNvSpPr/>
      </dsp:nvSpPr>
      <dsp:spPr>
        <a:xfrm>
          <a:off x="3724659" y="3164258"/>
          <a:ext cx="91440" cy="7400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40041"/>
              </a:lnTo>
              <a:lnTo>
                <a:pt x="94953" y="740041"/>
              </a:lnTo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9BD910-3C71-48CC-8D7C-5AE2735886B6}">
      <dsp:nvSpPr>
        <dsp:cNvPr id="0" name=""/>
        <dsp:cNvSpPr/>
      </dsp:nvSpPr>
      <dsp:spPr>
        <a:xfrm>
          <a:off x="3528970" y="2024712"/>
          <a:ext cx="902484" cy="313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68"/>
              </a:lnTo>
              <a:lnTo>
                <a:pt x="902484" y="139668"/>
              </a:lnTo>
              <a:lnTo>
                <a:pt x="902484" y="31320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4DEAA-831D-4327-BF0E-22EF61683001}">
      <dsp:nvSpPr>
        <dsp:cNvPr id="0" name=""/>
        <dsp:cNvSpPr/>
      </dsp:nvSpPr>
      <dsp:spPr>
        <a:xfrm>
          <a:off x="1348296" y="3186834"/>
          <a:ext cx="147188" cy="706177"/>
        </a:xfrm>
        <a:custGeom>
          <a:avLst/>
          <a:gdLst/>
          <a:ahLst/>
          <a:cxnLst/>
          <a:rect l="0" t="0" r="0" b="0"/>
          <a:pathLst>
            <a:path>
              <a:moveTo>
                <a:pt x="147188" y="0"/>
              </a:moveTo>
              <a:lnTo>
                <a:pt x="0" y="70617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9610D-6C6D-480B-8892-64549F9AE8CD}">
      <dsp:nvSpPr>
        <dsp:cNvPr id="0" name=""/>
        <dsp:cNvSpPr/>
      </dsp:nvSpPr>
      <dsp:spPr>
        <a:xfrm>
          <a:off x="2156560" y="2024712"/>
          <a:ext cx="1372410" cy="335776"/>
        </a:xfrm>
        <a:custGeom>
          <a:avLst/>
          <a:gdLst/>
          <a:ahLst/>
          <a:cxnLst/>
          <a:rect l="0" t="0" r="0" b="0"/>
          <a:pathLst>
            <a:path>
              <a:moveTo>
                <a:pt x="1372410" y="0"/>
              </a:moveTo>
              <a:lnTo>
                <a:pt x="1372410" y="162244"/>
              </a:lnTo>
              <a:lnTo>
                <a:pt x="0" y="162244"/>
              </a:lnTo>
              <a:lnTo>
                <a:pt x="0" y="33577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5619D0-697C-4A87-9AEF-A1559B006047}">
      <dsp:nvSpPr>
        <dsp:cNvPr id="0" name=""/>
        <dsp:cNvSpPr/>
      </dsp:nvSpPr>
      <dsp:spPr>
        <a:xfrm>
          <a:off x="3528970" y="828726"/>
          <a:ext cx="2022181" cy="369640"/>
        </a:xfrm>
        <a:custGeom>
          <a:avLst/>
          <a:gdLst/>
          <a:ahLst/>
          <a:cxnLst/>
          <a:rect l="0" t="0" r="0" b="0"/>
          <a:pathLst>
            <a:path>
              <a:moveTo>
                <a:pt x="2022181" y="0"/>
              </a:moveTo>
              <a:lnTo>
                <a:pt x="2022181" y="196108"/>
              </a:lnTo>
              <a:lnTo>
                <a:pt x="0" y="196108"/>
              </a:lnTo>
              <a:lnTo>
                <a:pt x="0" y="3696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B72E3-953F-4A41-871D-9D4A30960570}">
      <dsp:nvSpPr>
        <dsp:cNvPr id="0" name=""/>
        <dsp:cNvSpPr/>
      </dsp:nvSpPr>
      <dsp:spPr>
        <a:xfrm>
          <a:off x="4724807" y="2381"/>
          <a:ext cx="1652689" cy="82634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Материал</a:t>
          </a:r>
          <a:endParaRPr lang="ru-RU" sz="1400" kern="1200" dirty="0"/>
        </a:p>
      </dsp:txBody>
      <dsp:txXfrm>
        <a:off x="4724807" y="2381"/>
        <a:ext cx="1652689" cy="826344"/>
      </dsp:txXfrm>
    </dsp:sp>
    <dsp:sp modelId="{0EE3E85F-08B0-481B-9A5B-D8FB7D98C89C}">
      <dsp:nvSpPr>
        <dsp:cNvPr id="0" name=""/>
        <dsp:cNvSpPr/>
      </dsp:nvSpPr>
      <dsp:spPr>
        <a:xfrm>
          <a:off x="2702625" y="1198367"/>
          <a:ext cx="1652689" cy="82634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Полимеры</a:t>
          </a:r>
          <a:endParaRPr lang="ru-RU" sz="1400" kern="1200" dirty="0"/>
        </a:p>
      </dsp:txBody>
      <dsp:txXfrm>
        <a:off x="2702625" y="1198367"/>
        <a:ext cx="1652689" cy="826344"/>
      </dsp:txXfrm>
    </dsp:sp>
    <dsp:sp modelId="{E03D3D4F-1315-4C96-9DC9-A1A29B3EB617}">
      <dsp:nvSpPr>
        <dsp:cNvPr id="0" name=""/>
        <dsp:cNvSpPr/>
      </dsp:nvSpPr>
      <dsp:spPr>
        <a:xfrm>
          <a:off x="1330215" y="2360489"/>
          <a:ext cx="1652689" cy="82634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Термопластические</a:t>
          </a:r>
          <a:endParaRPr lang="ru-RU" sz="1400" kern="1200" dirty="0"/>
        </a:p>
      </dsp:txBody>
      <dsp:txXfrm>
        <a:off x="1330215" y="2360489"/>
        <a:ext cx="1652689" cy="826344"/>
      </dsp:txXfrm>
    </dsp:sp>
    <dsp:sp modelId="{856ECEB5-CB5F-4813-B72F-7034A809BC9E}">
      <dsp:nvSpPr>
        <dsp:cNvPr id="0" name=""/>
        <dsp:cNvSpPr/>
      </dsp:nvSpPr>
      <dsp:spPr>
        <a:xfrm>
          <a:off x="1348296" y="3479839"/>
          <a:ext cx="1652689" cy="82634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SLS </a:t>
          </a:r>
          <a:br>
            <a:rPr lang="en-US" sz="1400" kern="1200" dirty="0" smtClean="0"/>
          </a:br>
          <a:r>
            <a:rPr lang="en-US" sz="1400" kern="1200" dirty="0" smtClean="0"/>
            <a:t>FDM</a:t>
          </a:r>
          <a:endParaRPr lang="ru-RU" sz="1400" kern="1200" dirty="0"/>
        </a:p>
      </dsp:txBody>
      <dsp:txXfrm>
        <a:off x="1348296" y="3479839"/>
        <a:ext cx="1652689" cy="826344"/>
      </dsp:txXfrm>
    </dsp:sp>
    <dsp:sp modelId="{71DD02FA-6C55-4A76-858E-F8F3DA3AD17F}">
      <dsp:nvSpPr>
        <dsp:cNvPr id="0" name=""/>
        <dsp:cNvSpPr/>
      </dsp:nvSpPr>
      <dsp:spPr>
        <a:xfrm>
          <a:off x="3605110" y="2337913"/>
          <a:ext cx="1652689" cy="82634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Термореактивные</a:t>
          </a:r>
          <a:br>
            <a:rPr lang="ru-RU" sz="1400" kern="1200" dirty="0" smtClean="0"/>
          </a:br>
          <a:r>
            <a:rPr lang="ru-RU" sz="1400" kern="1200" dirty="0" smtClean="0"/>
            <a:t>(Смола)</a:t>
          </a:r>
          <a:endParaRPr lang="ru-RU" sz="1400" kern="1200" dirty="0"/>
        </a:p>
      </dsp:txBody>
      <dsp:txXfrm>
        <a:off x="3605110" y="2337913"/>
        <a:ext cx="1652689" cy="826344"/>
      </dsp:txXfrm>
    </dsp:sp>
    <dsp:sp modelId="{DC2D5C6C-C32D-4AC5-AC08-E9AA17767E71}">
      <dsp:nvSpPr>
        <dsp:cNvPr id="0" name=""/>
        <dsp:cNvSpPr/>
      </dsp:nvSpPr>
      <dsp:spPr>
        <a:xfrm>
          <a:off x="3819612" y="3491127"/>
          <a:ext cx="1652689" cy="82634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Распыление материала</a:t>
          </a:r>
          <a:br>
            <a:rPr lang="ru-RU" sz="1400" kern="1200" dirty="0" smtClean="0"/>
          </a:br>
          <a:r>
            <a:rPr lang="en-US" sz="1400" kern="1200" dirty="0" smtClean="0"/>
            <a:t>SLA/DLP</a:t>
          </a:r>
          <a:endParaRPr lang="ru-RU" sz="1400" kern="1200" dirty="0"/>
        </a:p>
      </dsp:txBody>
      <dsp:txXfrm>
        <a:off x="3819612" y="3491127"/>
        <a:ext cx="1652689" cy="826344"/>
      </dsp:txXfrm>
    </dsp:sp>
    <dsp:sp modelId="{936970F5-030F-425A-BAA4-464C08173BB2}">
      <dsp:nvSpPr>
        <dsp:cNvPr id="0" name=""/>
        <dsp:cNvSpPr/>
      </dsp:nvSpPr>
      <dsp:spPr>
        <a:xfrm>
          <a:off x="5257799" y="1187079"/>
          <a:ext cx="1652689" cy="82634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Металлы</a:t>
          </a:r>
          <a:endParaRPr lang="ru-RU" sz="1400" kern="1200" dirty="0"/>
        </a:p>
      </dsp:txBody>
      <dsp:txXfrm>
        <a:off x="5257799" y="1187079"/>
        <a:ext cx="1652689" cy="826344"/>
      </dsp:txXfrm>
    </dsp:sp>
    <dsp:sp modelId="{08AF9D7B-135D-459B-A50A-EEFE5E53BF41}">
      <dsp:nvSpPr>
        <dsp:cNvPr id="0" name=""/>
        <dsp:cNvSpPr/>
      </dsp:nvSpPr>
      <dsp:spPr>
        <a:xfrm>
          <a:off x="5393270" y="2462088"/>
          <a:ext cx="1652689" cy="82634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DMLS/SLM</a:t>
          </a:r>
          <a:r>
            <a:rPr lang="ru-RU" sz="1400" kern="1200" dirty="0" smtClean="0"/>
            <a:t/>
          </a:r>
          <a:br>
            <a:rPr lang="ru-RU" sz="1400" kern="1200" dirty="0" smtClean="0"/>
          </a:br>
          <a:r>
            <a:rPr lang="ru-RU" sz="1400" kern="1200" dirty="0" smtClean="0"/>
            <a:t>Струйная печать со связующим веществом</a:t>
          </a:r>
          <a:endParaRPr lang="ru-RU" sz="1400" kern="1200" dirty="0"/>
        </a:p>
      </dsp:txBody>
      <dsp:txXfrm>
        <a:off x="5393270" y="2462088"/>
        <a:ext cx="1652689" cy="826344"/>
      </dsp:txXfrm>
    </dsp:sp>
    <dsp:sp modelId="{20FF488A-9DBF-4693-B149-FED3807D3981}">
      <dsp:nvSpPr>
        <dsp:cNvPr id="0" name=""/>
        <dsp:cNvSpPr/>
      </dsp:nvSpPr>
      <dsp:spPr>
        <a:xfrm>
          <a:off x="7017914" y="1175791"/>
          <a:ext cx="1652689" cy="82634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Другое</a:t>
          </a:r>
          <a:endParaRPr lang="ru-RU" sz="1400" kern="1200" dirty="0"/>
        </a:p>
      </dsp:txBody>
      <dsp:txXfrm>
        <a:off x="7017914" y="1175791"/>
        <a:ext cx="1652689" cy="826344"/>
      </dsp:txXfrm>
    </dsp:sp>
    <dsp:sp modelId="{0A219374-6017-4C28-AB57-EA5FA2E9C9BB}">
      <dsp:nvSpPr>
        <dsp:cNvPr id="0" name=""/>
        <dsp:cNvSpPr/>
      </dsp:nvSpPr>
      <dsp:spPr>
        <a:xfrm>
          <a:off x="7194008" y="2349201"/>
          <a:ext cx="1652689" cy="82634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Sand</a:t>
          </a:r>
          <a:endParaRPr lang="ru-RU" sz="1400" kern="1200" dirty="0"/>
        </a:p>
      </dsp:txBody>
      <dsp:txXfrm>
        <a:off x="7194008" y="2349201"/>
        <a:ext cx="1652689" cy="826344"/>
      </dsp:txXfrm>
    </dsp:sp>
    <dsp:sp modelId="{7A94D4DB-A3BB-49D8-A8A4-97C50EA43A70}">
      <dsp:nvSpPr>
        <dsp:cNvPr id="0" name=""/>
        <dsp:cNvSpPr/>
      </dsp:nvSpPr>
      <dsp:spPr>
        <a:xfrm>
          <a:off x="7431087" y="3522611"/>
          <a:ext cx="1652689" cy="82634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Струйная печать со связующим веществом</a:t>
          </a:r>
          <a:endParaRPr lang="ru-RU" sz="1400" kern="1200" dirty="0"/>
        </a:p>
      </dsp:txBody>
      <dsp:txXfrm>
        <a:off x="7431087" y="3522611"/>
        <a:ext cx="1652689" cy="826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7451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20-11-30T15:45:17.88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21442 15949 0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7451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20-11-30T19:12:45.9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21079 16312 0,'0'28'32,"0"0"-32,0 0 15,0 0-15,0 0 0,0 0 0,0 0 0,0 0 16,0 0-16,0 0 0,0-1 0,0 1 0,0 0 0,0 0 0,0 0 0,0 0 0,0 0 15,0 0-15,0 0 0,0 0 0,0 0 0,0 0 0,0 0 0,0 0 0,0 0 0,0-1 16,0 1-16,0 0 0,-28 0 0,28 0 0,0 0 0,0 0 0,0 0 0,0 0 0,0 0 0,0 0 16,0 0-16,0 0 0,0 0 0,0 0 0,0-1 0,0 1 0,0 0 0,0 0 0,0 0 0,0 0 15,-27 0-15,27 0 0,0 0 0,0 0 0,0 0 0,0 0 0,-28 0 0,28 0 0,0 0 0,0-1 0,0 1 0,-28 0 16,28 0-16,0 0 0,0 0 0,0 0 0,-28-28 0,28 28 0,0 0 0,0 0 0,0 0 0,0 0 0,-28-28 16,28 28-16,0 0 0,0-1 0,0 1 0,-28 0 0,28 0 0,0 0 15,0 0-15,0 0 0,0 0 0,0 0 16,0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7451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20-11-30T19:12:46.3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21051 17457 0,'0'0'0,"28"-27"0,0 27 16,-28-28-16,0 0 0,28 28 0,-28-28 0,28 28 0,0-28 16,-28 0-16,28 28 0,0-28 0,0 0 0,0 0 15,0 0-15,0 28 0,-28-28 0,28 28 0,-28-28 0,27 28 0,1-28 0,0 0 16,0 28-16,-28-28 0,28 28 0,-28-27 0,28 27 0,0-28 0,0 28 0,-28-28 0,28 28 0,-28-28 0,28 28 0,0-28 16,0 0-16,-1 28 0,-27-28 0,28 28 0,0-28 0,0 28 0,-28-28 0,28 28 0,0-28 15,0 0-15,0 28 0,-28-28 0,28 28 0,0 0 0,-28-28 0,28 28 0,-28-28 0,28 28 0,0 0 0,-28-28 0,27 28 16,1-27-16,0 27 0,-28-28 0,28 28 0,0 0 0,-28-28 0,28 28 0,0-28 0,0 28 15,0-28-15,0 28 0,-28-28 0,28 28 0,0 0 16,-28-28-16,0 56 63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7451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20-11-30T19:12:46.8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21163 17569 0,'0'28'16,"0"0"-16,0 0 0,0 0 16,28-28-16,-28 28 0,0 0 0,28-28 0,-28 28 0,0 0 0,28-28 15,-28 28-15,0 0 0,28-28 0,-28 27 0,28 1 0,-28 0 0,28-28 16,-28 28-16,28 0 0,-28 0 0,28-28 0,-28 28 0,0 0 0,27-28 15,1 28-15,-28 0 0,28-28 0,-28 28 0,28-28 0,-28 28 0,28 0 16,-28 0-16,28-28 0,-28 27 0,28-27 0,-28 28 0,28-28 16,-28 28-16,28 0 0,-28 0 15,28-28-15,-28 28 0,28-28 0,-28 28 0,28-28 16,-1 28-16,1 0 16,0-28-16,-28 28 15,28-28-15,-28 28 0,28-28 0,0 0 16,-28 28-16,28-28 0,-28 28 0,28-28 15,-28 28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7451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20-11-30T19:12:47.6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23341 16564 0,'0'28'46,"0"-1"-46,0 1 0,0 0 0,0 0 16,0 0-16,0 0 0,0 0 0,0 0 0,0 0 0,0 0 0,0 0 0,0 0 0,0 0 16,0 0-16,0 0 0,0-1 0,0 1 0,0 0 0,0 0 0,0 0 0,-28 0 0,28 0 0,0 0 0,0 0 15,0 0-15,-28 0 0,28 0 0,0 0 0,0 0 0,-28 0 0,28-1 0,0 1 0,0 0 0,0 0 0,0 0 0,0 0 16,-28 0-16,28 0 0,0 0 0,0 0 0,0 0 0,0 0 0,0 0 0,0 0 0,0 0 16,0-1-16,0 1 0,0 0 0,0 0 0,0 0 0,0 0 15,0 0-15,-28-28 0,28 28 0,0 0 0,0 0 0,0 0 16,0 0-16,0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7451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20-11-30T19:12:48.0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23536 16787 0,'28'0'63,"-28"-28"-63,28 28 0,-28-28 0,28 28 0,0-28 15,0 28-15,-28-28 0,28 28 0,0 0 0,-28-28 0,28 28 0,0-28 16,0 28-16,-1 0 0,-27-27 0,28 27 0,0-28 0,0 28 0,0 0 0,-28-28 0,28 28 0,0 0 16,0-28-16,0 28 0,0 0 0,0-28 0,0 28 0,0 0 0,-28-28 0,27 28 15,1 0-15,0 0 0,-28-28 0,28 28 0,0 0 0,0-28 0,0 28 0,0 0 0,0 0 16,-28-28-16,28 28 0,0 0 0,0 0 0,-28-28 0,27 28 0,1 0 16,0 0-16,0 0 0,0 0 0,-28-28 0,28 28 15,-28 28 32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7451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20-11-30T19:12:48.56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23229 17653 0,'28'0'16,"0"0"-16,-28-28 0,28 28 0,0 0 15,-28-28-15,28 28 0,0 0 0,-28-28 0,28 28 0,0 0 16,-28-28-16,28 28 0,-1 0 0,1 0 0,-28-28 0,28 28 0,0 0 0,0-28 0,0 28 15,0 0-15,-28-28 0,28 28 0,0 0 0,0-27 0,0 27 0,0 0 0,-1 0 0,-27-28 0,28 28 16,0 0-16,0 0 0,0-28 0,0 28 0,0 0 0,0 0 0,0 0 0,0 0 0,-28-28 0,28 28 16,0 0-16,0 0 0,-1 0 0,1 0 0,-28-28 0,28 28 0,0 0 0,0 0 0,0 0 0,0 0 0,0-28 15,0 28-15,0 0 0,0 0 0,0 0 0,-1 0 0,1 0 0,0-28 0,0 28 0,0 0 16,0 0-16,0 0 0,0 0 0,0-28 0,0 28 0,0 0 0,0 0 0,0 0 16,-1 0-16,1 0 0,-28-28 0,28 28 0,0 0 0,0 0 0,0 0 15,0 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7451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20-11-30T19:12:49.2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23118 18267 0,'27'0'0,"1"0"16,0 0-1,0 0-15,0 0 16,0 0-16,0 0 15,0 0-15,0 0 16,0 0-16,0 0 0,0 0 0,0 0 16,-1 0-16,1 0 0,0 0 0,0 0 0,0 0 15,0 0-15,0 0 0,0 0 0,0 0 0,0 0 0,0 0 0,0 0 16,-1 0-16,1 0 0,0 0 0,0 0 0,0 0 0,0-27 0,0 27 0,0 0 16,0 0-16,0 0 0,0 0 0,0 0 0,0 0 0,-1 0 0,1 0 0,0 0 0,0 0 0,0-28 15,0 28-15,0 0 0,0 0 0,0 0 0,0 0 0,0 0 0,0 0 0,-1 0 0,1 0 0,-28-28 16,28 28-16,0 0 0,0 0 0,0 0 0,0 0 0,0 0 0,0 0 0,0 0 0,-28-28 0,28 28 0,0 0 15,0 0-15,-1 0 0,1 0 0,0 0 0,0 0 0,0 0 0,-28-28 16,28 28-16,0 0 0,0 0 16,-56 0 77,0 0-61,28 28-17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7451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20-11-30T19:12:49.77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26663 16061 0,'0'28'31,"0"0"-15,0 0-16,0 0 0,0-1 0,0 1 15,0 0-15,0 0 0,0 0 0,0 0 0,0 0 0,0 0 0,0 0 0,0 0 0,0 0 16,0 0-16,0 0 0,0 0 0,0 0 0,0-1 0,0 1 0,0 0 0,0 0 0,0 0 0,0 0 16,0 0-16,0 0 0,-28 0 0,28 0 0,0 0 0,0 0 0,0 0 0,0 0 0,0 0 0,0-1 15,-27 1-15,27 0 0,0 0 0,0 0 0,0 0 0,0 0 0,-28 0 0,28 0 0,0 0 0,0 0 0,0 0 16,-28 0-16,28 0 0,0 0 0,0-1 0,0 1 0,-28 0 0,28 0 0,0 0 0,0 0 0,0 0 0,-28-28 0,28 28 15,0 0-15,0 0 0,-28-28 0,28 28 0,0 0 0,0 0 0,-28 0 0,28 0 0,0-1 0,-28 1 0,28 0 0,0 0 16,0 0-16,-28-28 0,28 28 0,0 0 0,0 0 0,-28 0 0,28 0 16,0 0-16,28-28 15,0 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7451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20-11-30T19:12:51.5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26635 16536 0,'0'0'0,"28"0"16,0-28-16,-28 0 15,28 0 1,0 0 0,28 0-16,0-56 15,0 28 1,-1 0-16,-55 29 0,84-29 15,-56 28-15,28 0 16,0-28 0,0 28-16,-28 28 15,0-28 1,-1 28-16,1 0 16,0 0 15,0 0-31,0 0 15,0 0-15,-28 28 0,28-28 0,0 0 16,-28 28-16,28-28 0,-28 28 0,28-28 0,-28 28 0,28-28 0,0 0 16,-28 28-16,27-28 0,-27 28 0,28-28 0,-28 28 0,28-28 0,-28 28 0,28-28 15,-28 27-15,28-27 0,-28 28 0,28-28 0,-28 28 0,0 0 16,28-28-16,-28 28 0,28-28 0,-28 28 0,0 0 16,28-28-16,-28 28 0,0 0 0,28-28 15,-28 28-15,0 0 0,0 0 16,28-28-16,-28 28 0,0 0 0,0 0 15,0-1-15,0 1 16,0 0 0,0 0-1,0 0-15,0 0 16,-28-28-16,28 28 0,-28 0 16,28 0-16,-28 0 15,28 0-15,-28-28 0,28 28 16,-28-28-16,28 28 0,-28-28 0,28 28 15,0 0-15,-28-28 0,28 27 0,-28-27 16,28 28-16,-28-28 16,28 28-16,-28-28 15,28 28-15,-27-28 32,27 28-32,0 0 31,-28-28-31,28 28 31,-28-28-15,28 28-16,-28 0 47,28 0-1,-28-28-46,0 0 32,28 28-32,-28-28 15,0 0-15,28 28 16,-28-28-16,0 0 16,28 28-16,-28-28 0,0 0 15,1 0 16,-1 0-15,0 0 15,0 0 16,0 0-31,0 0 15,0 0-15,0 0-1,0 0 1,0 0 0,0 0-1,0 0 16,28-28 32,-28 28-32,28-28-15,-27 28-16,27-28 15,-28 28-15,28-28 16,-28 28-16,28-28 0,-28 28 16,28-28-16,0 0 0,-28 28 15,28-28-15,-28 28 16,28-28-16,0 0 16,-28 28-16,0 0 78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7451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20-11-30T19:12:54.8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27054 18519 0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7451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20-11-30T15:45:17.88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21442 15949 0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7451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20-11-30T19:13:42.7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391 18212 0,'28'0'47,"0"0"-31,0 0 15,0 0-15,-1 0-1,-27-28-15,28 28 16,0 0-16,0 0 0,0 0 15,0 0-15,0 0 16,0 0-16,-28-28 0,28 28 0,0 0 16,0 0-16,0 0 0,0 0 15,-1 0-15,1-28 0,0 28 16,0 0-16,0 0 0,0 0 16,0 0-1,0 0 1,0-28-1,0 28 1,0 0 0,0 0 15,-28-28-31,27 28 16,1 0-1,0 0 1,0 0-1,0 0-15,-28-28 16,28 28-16,0 0 31,0 0 1,0 0-1,0 0 16,0 0-16,0 0-15,0 0-1,-1 0-15,-27 28 16,28-28-1,0 0 17,-28 28-17,28-28-15,0 0 16,-28 28-16,28-28 0,0 0 16,0 0-1,-28 28 1,28-28-1,0 0 1,0 0 0,0 0-1,-56 0 63,0 0-62,28 28-16,-28-28 0,0 0 0,0 0 16,0 0-16,0 0 0,0 28 0,0-28 0,0 0 15,0 0-15,1 0 0,-1 0 0,0 0 0,0 0 0,0 0 0,0 0 16,0 0-16,0 0 0,0 0 0,0 0 16,0 0-16,0 0 0,0 0 0,28 28 15,-27-28-15,-1 0 0,0 0 0,0 0 16,0 0-16,0 0 15,0 0-15,0 0 16,56 0 78,0 0-94,0 0 0,-28-28 0,28 28 15,0 0-15,0 0 0,0 0 0,-1 0 0,1 0 16,0 0-16,0-28 0,0 28 0,0 0 0,0 0 0,0 0 16,0 0-16,0 0 0,0 0 0,0 0 0,0 0 0,-1 0 15,1 0-15,0 0 0,0 0 0,0 0 0,0 0 0,0 0 16,0 0-16,0 0 0,0 0 0,0 0 0,0 0 16,-1 0-16,1 0 0,0 0 15,0 0-15,-56 0 78,0 0-78,28 28 0,-28-28 16,1 0-16,-1 0 0,28 28 0,-28-28 0,0 0 16,0 0-16,0 0 0,0 27 0,0-27 0,0 0 15,0 0-15,0 0 0,0 0 0,1 0 0,-1 0 0,0 0 0,0 0 0,28 28 16,-28-28-16,0 0 0,0 0 0,0 0 0,0 0 0,0 0 0,0 0 0,0 0 0,0 0 15,1 0-15,-1 0 0,0 0 0,0 0 0,0 0 0,0 0 0,0 0 16,0 0-16,0 0 0,0 0 0,0 0 16,28-28-1,-28 28-15,1 0 16,-1 0 0,0 0-1,56 0 63,0 0-78,-28-27 0,27 27 0,1 0 0,0 0 16,0 0-16,0 0 0,0 0 0,-28-28 0,28 28 16,0 0-16,0 0 0,0 0 0,0 0 0,0 0 0,-1 0 0,1 0 0,0 0 15,0 0-15,0 0 0,0 0 0,0 0 0,0 0 0,0 0 16,0 0-16,0 0 0,0 0 0,0 0 0,-1 0 0,1 0 0,0 0 15,0 0-15,0 0 0,0 0 0,0 0 16,0 0-16,0 0 0,-56 0 63,0 0-48,0 0-15,0 0 0,0 0 0,0 0 16,0 0-16,0 0 0,1 0 0,-1 0 15,0 0-15,0 0 0,0 0 0,0 0 0,0 0 16,0 0-16,0 0 0,0 0 16,0 0-16,28 28 15,-28-28-15,0 0 16,1 0-16,-1 0 16,0 0-16,0 0 15,0 0 1,0 0-16,0 0 15,0 0 1,0 0 0,0 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7451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20-11-30T19:13:51.41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4300 18212 0,'28'0'157,"-1"0"-111,1 0-30,-28-28-16,28 28 16,0 0-1,0 0 1,0 0 0,0 0 15,0 0-16,0 0-15,0 0 16,0 0 0,0 0-16,0 0 15,-1 0-15,1 0 0,0 0 16,0 0-16,0 0 0,0 0 16,0 0-16,0 0 0,0 0 15,0 0-15,0 0 0,0 0 16,-1 0-16,1 0 15,0 0 1,0 0 0,0 0-16,0 0 15,0 0 1,0 0-16,0 0 16,0 0-16,0 0 15,0 0 1,0 0-16,-1 0 15,1 0 1,0 0 15,0 0 1,0 0-1,0 0 16,0 0-16,-28-28 16,28 28-47,-56 0 172,28 28-172,-28-28 15,28 28-15,-28-28 16,0 0-16,28 28 0,-28-28 16,0 0-16,28 27 0,-28-27 15,1 0-15,27 28 0,-28-28 16,0 28-16,0-28 15,0 0-15,28 28 0,-28-28 0,0 0 16,0 0-16,28 28 16,-28-28-16,0 0 0,0 0 0,0 0 15,0 28 1,1-28-16,-1 0 16,0 0-16,0 0 15,0 0-15,0 0 16,0 0-1,0 0-15,0 0 16,0 0-16,28-28 16,-28 28-16,0 0 0,1 0 0,27-28 15,-28 28-15,0 0 16,28-28-16,-28 28 0,0 0 16,28-28-16,-28 28 15,0 0-15,0 0 16,28-28-1,0 1 48,0-1 31,28 28-32,-28-28-46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7451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20-11-30T19:14:01.83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22503 4720 0,'28'0'62,"0"0"-30,0 0-17,0 0 1,0 0-1,0 0 17,-28 28-32,28-28 15,0 0 1,0 0 0,0 0-1,-1 0 1,1 0-1,0 0-15,-28 28 16,28-28-16,0 0 16,0 0-16,0 0 15,-28 28-15,28-28 0,0 0 16,0 0 0,0 0-16,0 0 15,-28 28-15,27-28 0,1 0 16,0 0-16,0 0 15,0 0-15,0 0 16,0 0-16,0 0 16,0 0-1,0 0-15,0 0 16,-28 28-16,28-28 0,0 0 16,-1 0-16,1 0 15,0 0-15,0 0 16,0 0-1,0 0-15,0 0 16,0 0-16,0 0 0,0 0 16,0 0-16,0 0 15,-1 0-15,1 0 0,0 0 16,0 0-16,0 0 0,0 0 16,0 0-16,0 0 0,0 0 15,0 0-15,0 0 0,0 0 16,0 0-16,-1 0 0,1 0 15,0 0-15,0 0 0,0 0 16,0 0-16,0 0 16,0 0-16,0 0 0,0 0 15,0 0-15,0 0 0,-1 0 0,1 0 16,0 0-16,0 0 0,0 0 16,0 0-16,0 0 0,0 0 0,0 0 15,0 0-15,0 0 0,0 0 0,0 0 0,-1 0 16,1 0-16,0 0 0,0 0 0,0 0 0,0 0 15,0 0-15,0 0 0,0 0 0,0 0 0,0 0 0,0 0 16,-1 0-16,1 0 0,0 0 0,0 0 16,0 0-16,0 0 0,0 0 15,0 0-15,0 0 16,0 0-16,0 0 16,0 0-16,-1 0 15,1 0-15,0 0 16,0 0-1,0 0 1,0 0-16,0 0 16,0 0-16,0 0 15,0 0 1,0 0 0,0 0 15,0 0-31,-1 0 15,1 0-15,0 0 16,0 0 0,0 0-1,0 0 1,0 0-16,0 0 16,0 0-16,0 0 15,0 0 1,0 0-16,-1 0 15,1 0-15,0 0 16,0 0 0,0 0 15,-56 0 78,28 28-109,-28-28 16,0 0-16,0 0 0,1 0 16,-1 0-16,28 28 0,-28-28 0,0 0 0,0 0 15,0 0-15,0 0 0,0 0 0,0 28 0,0-28 0,0 0 0,0 0 16,1 0-16,-1 0 0,0 0 0,0 0 0,0 0 0,0 0 0,0 0 0,0 0 15,0 0-15,0 0 0,0 0 0,0 0 0,0 0 0,1 0 0,-1 0 0,0 28 0,0-28 16,0 0-16,0 0 0,0 0 0,0 0 0,0 0 0,0 0 0,0 0 0,0 0 0,1 0 0,-1 0 16,0 0-16,0 0 0,0 0 0,0 0 0,0 0 0,0 0 0,0 0 0,0 0 0,0 0 0,0 0 15,1 0-15,-1 0 0,0 0 0,0 0 0,0 0 0,0 0 0,0 0 0,0 0 16,0 0-16,0 0 0,0 0 0,0 0 0,0 0 0,1 0 0,-1 0 0,0 0 16,0 0-16,0 0 0,0 0 0,0 0 0,0 0 0,0 0 15,0 0-15,0 0 0,0 0 0,1 0 0,-1 28 16,0-28-16,0 0 0,0 0 0,0 0 0,0 0 15,0 0-15,0 0 0,0 0 0,0 0 16,0 0-16,0 0 0,1 0 0,-1 0 16,0 0-16,0 0 0,0 0 15,0 0-15,0 0 0,0 0 16,0 0-16,0 0 0,0 0 16,0 0-16,1 0 0,-1 0 15,0 0-15,0 0 0,0 0 0,28-28 16,-28 28-16,0 0 0,0 0 0,0 0 15,0 0-15,0 0 0,0 0 0,0 0 0,28-28 16,-27 28-16,-1 0 0,0 0 0,0 0 0,0 0 16,0 0-16,0 0 0,0 0 0,0 0 0,28-28 15,-28 28-15,0 0 0,0 0 0,1 0 16,-1 0-16,0 0 0,0 0 16,0 0-16,0 0 15,0 0-15,0 0 16,0 0-1,28-28-15,28 28 157,0 0-157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7451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20-11-30T19:14:02.88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22671 4832 0,'28'0'16,"0"0"-1,0 0-15,0 0 0,-1 0 16,1 0-16,0 0 0,0 0 15,0 0-15,0 0 16,0 0-16,0 0 0,0 0 16,0 0-16,0 0 0,0 0 0,-1 0 15,1 0-15,-28-28 0,28 28 0,0 0 0,0 0 0,0 0 0,0 0 16,0 0-16,0 0 0,-28-28 0,28 28 0,0 0 0,0 0 16,0 0-16,-1 0 0,1 0 0,0 0 0,-28-28 0,28 28 0,0 0 15,0 0-15,0 0 0,0 0 0,-28-28 16,28 28-16,-56 0 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7451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20-11-30T19:12:40.43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14183 16899 0,'0'28'31,"0"0"-15,0 28-1,-28 27-15,28 1 16,-28 0-1,0 0 1,1 0-16,-29 27 16,0 29-1,0-28-15,28-29 16,0-27 0,28-28-16,-28 0 0,28 0 15,-28-28-15,28 28 31,0 0 1,-28-28-17,28 28-15,0 0 110,0 0-95,28-28-15,-28 28 16,0 0-16,0 0 16,28-28-16,-28 27 0,0 1 15,0 0-15,0 0 16,0 0-16,0 0 15,0 0 1,0 0-16,0 0 16,0 0-1,28-28-15,-28 28 16,0 0-16,0 0 16,0 0-1,0 0 1,0-1-1,0 1 1,0 0 0,0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7451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20-11-30T19:12:41.78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14323 16787 0,'28'0'47,"-28"28"-47,0 0 16,28-28-16,-28 28 0,28-28 0,-28 28 0,0 0 0,28-28 16,-28 28-16,0 0 0,27-28 0,-27 28 0,0-1 0,28-27 0,-28 28 15,0 0-15,28-28 0,-28 28 0,0 0 0,28-28 0,-28 28 0,0 0 16,28-28-16,-28 28 0,0 0 0,28-28 0,-28 28 0,0 0 15,28 0-15,-28 0 0,0 0 0,28-28 0,-28 28 0,28-1 16,-28 1-16,0 0 0,28-28 0,-28 28 0,28-28 0,-28 28 0,0 0 16,28-28-16,-28 28 0,0 0 0,27-28 0,-27 28 0,0 0 15,28-28-15,-28 28 0,28 0 0,-28 0 16,0 0-16,28-28 0,-28 28 16,0-1-16,0 1 15,0-56 95,0 1-110,0-1 0,28 0 0,-28 0 15,0 0-15,28 28 0,-28-28 0,0 0 0,28 28 0,-28-28 0,28 0 16,-28 0-16,28 0 0,-28 0 0,28 28 0,-28-28 0,0 0 0,28 28 0,-28-28 15,28 1-15,-28-1 0,28 28 0,-28-28 0,0 0 0,27 28 0,-27-28 0,28 28 0,-28-28 16,0 0-16,28 28 0,-28-28 0,28 0 0,-28 0 0,28 0 0,-28 0 16,28 0-16,-28 0 0,0 0 0,28 28 0,-28-27 0,0-1 0,28 28 15,-28-28-15,0 0 0,0 0 0,0 0 0,28 28 0,-28-28 16,0 0-16,0 0 0,0 0 16,28 28-16,-28-28 0,0 0 15,0 0 1,28 28 31,0 0-32,-28 28 1,27-28-16,-27 28 0,28-28 16,-28 28-16,0 0 0,0 0 15,0 0-15,0 0 0,28-28 0,-28 28 0,0 0 16,0 0-16,0 0 0,0 0 0,0-1 15,0 1-15,0 0 0,0 0 0,0 0 0,0 0 16,0 0-16,0 0 0,0 0 0,0 0 0,0 0 16,0 0-16,0 0 0,-28 0 0,28 0 0,0-1 15,0 1-15,0 0 0,0 0 0,0 0 0,0 0 16,0 0-16,0 0 0,0 0 0,-28-28 0,28 28 16,0 0-16,0 0 0,0 0 0,0 0 15,0 0-15,-27-28 0,27 27 0,0 1 0,0 0 0,0 0 16,0 0-16,-28 0 0,28 0 0,0 0 15,0 0-15,-28 0 0,28 0 0,0 0 0,0 0 16,-28-28-16,28 28 0,0-1 0,0 1 0,0 0 0,-28-28 0,28 28 0,0 0 0,0 0 16,-28 0-16,28 0 0,0 0 0,-28-28 0,28 28 0,0 0 0,-28 0 15,28 0-15,0 0 0,-28-28 0,28 28 0,0-1 0,0 1 0,-28-28 16,28 28-16,0 0 0,0 0 0,-28-28 0,28 28 0,0 0 16,0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7451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20-11-30T19:12:42.2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17031 16815 0,'0'28'15,"-28"-28"-15,28 28 16,0 0-16,-28-28 0,28 28 0,0 0 0,-28-28 0,28 28 0,0 0 16,0-1-16,-28-27 0,28 28 0,0 0 0,-28-28 0,28 28 0,0 0 0,-27 0 0,27 0 15,0 0-15,-28-28 0,28 28 0,0 0 0,-28-28 0,28 28 0,0 0 0,-28 0 0,28 0 0,-28-28 0,28 28 0,0-1 0,0 1 16,-28-28-16,28 28 0,0 0 0,-28-28 0,28 28 0,0 0 0,-28-28 0,28 28 0,-28 0 0,28 0 0,-28 0 0,28 0 0,0 0 16,-28 0-16,28 0 0,-28 0 0,28-1 0,0 1 0,-28-28 0,28 28 0,0 0 0,0 0 0,-27-28 15,27 28-15,0 0 0,0 0 0,-28 0 0,28 0 0,0 0 0,-28-28 0,28 28 0,0 0 0,0 0 16,-28-1-16,28 1 0,0 0 0,0 0 0,-28-28 0,28 28 15,0 0-15,0 0 0,0 0 0,-28 0 0,28 0 16,0 0-16,0 0 0,0 0 0,0 0 16,0 0-1,28-28 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7451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20-11-30T19:12:42.8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17087 16983 0,'28'0'32,"0"0"-32,-28 28 0,28-28 15,-28 27-15,28-27 0,-28 28 0,27-28 0,-27 28 0,28-28 0,-28 28 0,28 0 16,0 0-16,-28 0 0,28-28 0,-28 28 0,28 0 0,-28 0 16,28-28-16,-28 28 0,28 0 0,-28 0 0,28 0 0,-28 0 0,28-28 0,-28 27 0,0 1 15,28 0-15,-28 0 0,0 0 0,28-28 0,-28 28 0,0 0 0,28 0 0,-28 0 0,0 0 16,27 0-16,-27 0 0,0 0 0,28 0 0,-28 0 0,0-1 0,28-27 15,-28 28-15,0 0 0,0 0 0,28-28 0,-28 28 0,0 0 0,0 0 0,0 0 0,28-28 16,-28 28-16,0 0 0,0 0 0,0 0 0,0 0 0,0 0 0,28-1 16,-28 1-16,0 0 0,0 0 0,0 0 0,0 0 0,0 0 15,0 0-15,0 0 0,0 0 0,0 0 0,0 0 16,0 0-16,0 0 16,0 0-16,0-1 15,0 1 1,0 0-16,-28-28 15,28 28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7451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20-11-30T19:12:43.5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16249 17932 0,'28'0'32,"-28"-28"-32,28 28 0,0 0 15,0 0-15,0 0 0,-28-28 16,28 28-16,0 0 0,0 0 16,0 0-16,-1 0 0,1 0 15,0 0-15,0 0 0,0 0 0,0 0 16,0 0-16,-28-27 0,28 27 0,0 0 0,0 0 15,0 0-15,0 0 0,0 0 0,-1 0 16,1 0-16,0 0 0,0 0 0,0 0 16,0 0-16,0 0 0,0 0 0,0 0 15,0 0-15,0 0 0,0 0 0,-1 0 0,1 0 16,0 0-16,0 0 0,0 0 0,0 0 16,0 0-16,0 0 0,0 0 15,0 0-15,0 0 0,0 0 16,-56 0 156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7451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20-11-30T19:12:44.22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18902 16787 0,'-28'0'31,"28"28"-15,0 0-1,0 0-15,0 0 0,0 0 0,0 0 16,0 0-16,0 0 0,0-1 0,0 1 0,0 0 0,0 0 0,0 0 15,0 0-15,0 0 0,0 0 0,0 0 0,0 0 0,0 0 0,0 0 0,0 0 16,0 0-16,0 0 0,0-1 0,0 1 0,0 0 0,0 0 0,0 0 0,0 0 16,0 0-16,0 0 0,0 0 0,0 0 0,0 0 0,0 0 0,0 0 0,0 0 15,0 0-15,0-1 0,0 1 0,0 0 0,0 0 0,0 0 0,0 0 0,0 0 0,0 0 16,0 0-16,-28 0 0,28 0 0,0 0 0,0 0 0,0 0 0,0-1 0,0 1 16,-28-28-16,28 28 0,0 0 0,0 0 0,0 0 0,-28 0 0,28 0 0,0 0 15,0 0-15,0 0 0,-28 0 0,28 0 0,0 0 16,28-28 15,0 0-15,-28-28-16,28 28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7451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20-11-30T19:12:45.3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18567 16927 0,'0'-28'16,"28"28"-16,-28-28 15,27 28-15,1 0 16,-28-28-16,28 28 15,-28-28-15,28 28 0,-28-28 0,28 28 16,0 0-16,-28-28 0,28 28 0,-28-28 16,28 28-16,0 0 0,-28-28 0,28 28 0,-28-28 15,28 28-15,0 0 0,-28-28 0,28 28 0,-1-28 0,1 28 16,-28-27-16,28 27 0,0 0 0,-28-28 0,28 28 0,0 0 16,-28-28-16,28 28 0,0 0 0,-28-28 0,28 28 0,0 0 15,-28-28-15,28 28 0,0 0 0,-28-28 0,27 28 16,1 0-16,0 0 0,-28-28 0,28 28 15,0 0-15,0 0 16,0 0-16,0 0 16,0 0-1,0 0 1,0 0-16,0 0 0,-28 28 16,28-28-16,-1 0 0,-27 28 0,28-28 0,-28 28 15,28-28-15,0 0 0,-28 28 0,28-28 0,-28 28 0,28 0 0,-28-1 16,28-27-16,-28 28 0,28-28 0,-28 28 0,28-28 15,-28 28-15,0 0 0,28 0 0,-28 0 16,0 0-16,28-28 0,-28 28 0,0 0 0,0 0 16,0 0-16,0 0 0,0 0 15,0 0-15,0-1 0,0 1 0,0 0 0,0 0 16,0 0-16,0 0 0,0 0 0,0 0 16,0 0-16,0 0 0,0 0 0,0 0 15,0 0-15,0 0 0,0 0 0,0-1 16,0 1-16,-28-28 0,28 28 0,0 0 0,0 0 15,-28-28-15,28 28 0,0 0 0,0 0 16,-28 0-16,28 0 0,0 0 16,-28-28-16,28 28 0,0 0 0,-28-28 15,28 28-15,-28-28 0,28 28 16,-28-28-16,28 27 16,-28-27-16,0 0 15,28 28-15,-28-28 0,1 0 16,-1 0-16,0 0 0,28 28 0,-28-28 15,0 0-15,0 0 0,0 0 16,0 0-16,0 0 0,0 0 0,0 0 0,0 0 0,0-28 16,1 28-16,-1 0 0,0-28 0,0 28 0,0 0 0,0-27 0,0 27 0,28-28 0,-28 28 0,0 0 15,0-28-15,0 28 0,0-28 0,1 28 0,-1-28 0,0 28 0,0-28 0,0 28 16,0-28-16,0 28 0,28-28 16,-28 28-16,56 0 78,0 0-63,0 0-15,0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5374D-69BE-401D-A48D-1237A1F08D31}" type="datetimeFigureOut">
              <a:rPr lang="ru-RU" smtClean="0"/>
              <a:t>30.11.2020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055BA-5BB1-4655-ACA2-5F521E0F63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0231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Текст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освящения рассказчиком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обходится и без существенных сложностей. Во-первых, требования к самому фотополимеру достаточно противоречивы: если он будет густым, то его легче полимеризовать, но сложнее обеспечить ровную поверхность после каждого шага погружения; приходится использовать специальную линейку, которая на каждом шаге проходит по поверхности жидкости и выравнивает ее. Большое количество отвердителя при фиксированной мощности лазера позволит уменьшить необходимое время воздействия, однако неизбежная фоновая засветка «портит» окружающий объем полимера и сокращает возможный срок его использования.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Во-вторых, полная полимеризация каждого слоя заняла бы немало времени, поэтому засветка производится до уровня, при котором слой приобретает лишь минимально необходимую прочность, а впоследствии готовую модель, предварительно промыв от остатков жидкого полимера, приходится облучать мощным источником в специальной камере, чтобы полимеризация достигла 100%.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55BA-5BB1-4655-ACA2-5F521E0F638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4313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Комментарий рассказчика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Про</a:t>
            </a:r>
            <a:r>
              <a:rPr lang="ru-RU" baseline="0" dirty="0" smtClean="0"/>
              <a:t> бизнес</a:t>
            </a:r>
            <a:r>
              <a:rPr lang="en-US" baseline="0" dirty="0" smtClean="0"/>
              <a:t>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Принтеры, наплавляющие пластик, формируют слой порядка 0,1 мм — достаточно для сувениров и технических изделий, но не для ювелирной работы. Золотых дел мастера в курсе, какой 3д принтер SLA выбрать для малого бизнеса, связанного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микропечатью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подобной работы используются устройства, основанные на фотолитографии и обеспечивающие разрешение до 0,025 мм — такая точность востребована, например, ювелирами и стоматологами — по полученным моделям изготавливаются формы для отливок из драгоценных металлов и медицинских составов.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основе технологии — полимеризация смолы под действием ультрафиолета. Существует два метода обработки</a:t>
            </a:r>
          </a:p>
          <a:p>
            <a:r>
              <a:rPr lang="ru-RU" dirty="0" smtClean="0"/>
              <a:t>Про</a:t>
            </a:r>
            <a:r>
              <a:rPr lang="ru-RU" baseline="0" dirty="0" smtClean="0"/>
              <a:t> бюджет</a:t>
            </a:r>
            <a:r>
              <a:rPr lang="en-US" baseline="0" dirty="0" smtClean="0"/>
              <a:t>:</a:t>
            </a:r>
            <a:endParaRPr lang="ru-RU" baseline="0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2019 году машины для объемной печати производят десятки фирм, а цены упали до разумных значений — каждый домашний мастер может купить лучший 3D-принтер и напечатать крепеж, подставку или красивую фигурку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55BA-5BB1-4655-ACA2-5F521E0F638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749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55BA-5BB1-4655-ACA2-5F521E0F6382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262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Комментарий</a:t>
            </a:r>
            <a:r>
              <a:rPr lang="ru-RU" baseline="0" dirty="0" smtClean="0"/>
              <a:t> рассказчика</a:t>
            </a:r>
            <a:r>
              <a:rPr lang="en-US" baseline="0" dirty="0" smtClean="0"/>
              <a:t>: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главный минус — высокая цена как самих принтеров (сотни тысяч долларов), так и расходных материалов (две-три тысячи долларов за 10-килограммовый картридж), поэтому сколь-нибудь массово SLA-аппараты не встречаются.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55BA-5BB1-4655-ACA2-5F521E0F638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3626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Комментарий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рассказчика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Порошок наносится и разравнивается по поверхности рабочего стола специальным валиком, который при обратном проходе удаляет излишки порошка. Затем работает мощный лазер, спекающий частицы друг с другом и с предыдущим слоем, после чего стол опускается на величину, равную высоте одного слоя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Комментарий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рассказчика 2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Поскольку речь идет о высоких температурах, необходимых для спекания, процесс происходит в азотной среде с малым содержанием кислорода. При работе с металлами это еще и предотвращает окисление.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55BA-5BB1-4655-ACA2-5F521E0F638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947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Комментарий рассказчика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Цена на установки SLS еще выше, чем SLA, и может достигать миллионов долларов. Однако отметим, что в феврале 2014 года истек срок патентов на технологию SLS, поэтому вполне можно спрогнозировать увеличение количества компаний, предлагающих подобную технику, а соответственно и заметное снижение цен. Тем не менее, вряд ли в ближайшие годы цены снизятся столь существенно, что SLS-печать станет доступной хотя бы малому бизнесу, не говоря уже о частных энтузиастах.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55BA-5BB1-4655-ACA2-5F521E0F6382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9192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Комментарий</a:t>
            </a:r>
            <a:r>
              <a:rPr lang="ru-RU" baseline="0" dirty="0" smtClean="0"/>
              <a:t> рассказчика</a:t>
            </a:r>
            <a:r>
              <a:rPr lang="en-US" baseline="0" dirty="0" smtClean="0"/>
              <a:t>:</a:t>
            </a:r>
            <a:endParaRPr lang="ru-RU" baseline="0" dirty="0" smtClean="0"/>
          </a:p>
          <a:p>
            <a:r>
              <a:rPr lang="ru-RU" baseline="0" dirty="0" smtClean="0"/>
              <a:t>Тут рассказчик поясняет что 3</a:t>
            </a:r>
            <a:r>
              <a:rPr lang="en-US" baseline="0" dirty="0" smtClean="0"/>
              <a:t>d-</a:t>
            </a:r>
            <a:r>
              <a:rPr lang="ru-RU" baseline="0" dirty="0" smtClean="0"/>
              <a:t>принтеры</a:t>
            </a:r>
            <a:r>
              <a:rPr lang="en-US" baseline="0" dirty="0" smtClean="0"/>
              <a:t> </a:t>
            </a:r>
            <a:r>
              <a:rPr lang="ru-RU" baseline="0" dirty="0" smtClean="0"/>
              <a:t>могут быть не только студийными</a:t>
            </a:r>
            <a:r>
              <a:rPr lang="en-US" baseline="0" dirty="0" smtClean="0"/>
              <a:t>,</a:t>
            </a:r>
            <a:r>
              <a:rPr lang="ru-RU" baseline="0" dirty="0" smtClean="0"/>
              <a:t> но и домашними</a:t>
            </a:r>
            <a:r>
              <a:rPr lang="en-US" baseline="0" dirty="0" smtClean="0"/>
              <a:t>. </a:t>
            </a:r>
            <a:r>
              <a:rPr lang="ru-RU" baseline="0" dirty="0" smtClean="0"/>
              <a:t>И эффект пульсации выделяет обсуждаемый принтер</a:t>
            </a:r>
            <a:r>
              <a:rPr lang="en-US" baseline="0" dirty="0" smtClean="0"/>
              <a:t>,</a:t>
            </a:r>
            <a:r>
              <a:rPr lang="ru-RU" baseline="0" dirty="0" smtClean="0"/>
              <a:t> рассказчик вкратце рассказывает про него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55BA-5BB1-4655-ACA2-5F521E0F6382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0074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Комментарий</a:t>
            </a:r>
            <a:r>
              <a:rPr lang="ru-RU" baseline="0" dirty="0" smtClean="0"/>
              <a:t> рассказчика</a:t>
            </a:r>
            <a:r>
              <a:rPr lang="en-US" baseline="0" dirty="0" smtClean="0"/>
              <a:t>:</a:t>
            </a:r>
            <a:endParaRPr lang="ru-R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Технологии 3D-печати, еще несколько лет назад казавшиеся дорогими и недоступными, с каждым днем становятся все ближе к нам. Сейчас на рынке представлено большое количество моделей 3D-принтеров, простых в управлении и доступных по цене.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Примеры подобных</a:t>
            </a:r>
            <a:r>
              <a:rPr lang="ru-RU" b="0" i="0" baseline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технологий – слайд</a:t>
            </a:r>
            <a:r>
              <a:rPr lang="en-US" b="0" i="0" baseline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55BA-5BB1-4655-ACA2-5F521E0F638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264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Комментарий</a:t>
            </a:r>
            <a:r>
              <a:rPr lang="ru-RU" baseline="0" dirty="0" smtClean="0"/>
              <a:t> рассказчика</a:t>
            </a:r>
            <a:r>
              <a:rPr lang="en-US" baseline="0" dirty="0" smtClean="0"/>
              <a:t>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Благодаря своей доступности и активному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open-source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движению,3D принтеры уже есть везде - в офисах, в домах, в школах, на производствах.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Самые распространенные материалы для 3D печати - термопластики PLA и ABS, но на самом деле список материалов можно продолжать очень долго. Эти материалы могут содержать нейлон, поликарбонат, полипропилен и многое другое. Есть материалы, которые проводят электричество и светятся в темноте!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Благодаря широкому ассортименту, можно создавать функциональные, красивые вещи. Для того, чтобы определиться с материалом, подходящим именно для вашего проекта,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использовать данную таблицу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55BA-5BB1-4655-ACA2-5F521E0F638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974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Комментари</a:t>
            </a:r>
            <a:r>
              <a:rPr lang="ru-RU" baseline="0" dirty="0" smtClean="0"/>
              <a:t>й рассказчика</a:t>
            </a:r>
            <a:r>
              <a:rPr lang="en-US" baseline="0" dirty="0" smtClean="0"/>
              <a:t>:</a:t>
            </a:r>
            <a:br>
              <a:rPr lang="en-US" baseline="0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требуемый материал уже известен, выбор технологии 3D печати относительно прост, поскольку всего несколько аддитивных технологий производят детали из одних и тех же материалов. В этих случаях процесс выбора обычно сводится к сравнению затрат и физических свойств.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55BA-5BB1-4655-ACA2-5F521E0F638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012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Комментарий рассказчика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Про</a:t>
            </a:r>
            <a:r>
              <a:rPr lang="ru-RU" baseline="0" dirty="0" smtClean="0"/>
              <a:t> бизнес</a:t>
            </a:r>
            <a:r>
              <a:rPr lang="en-US" baseline="0" dirty="0" smtClean="0"/>
              <a:t>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Принтеры, наплавляющие пластик, формируют слой порядка 0,1 мм — достаточно для сувениров и технических изделий, но не для ювелирной работы. Золотых дел мастера в курсе, какой 3д принтер SLA выбрать для малого бизнеса, связанного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микропечатью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подобной работы используются устройства, основанные на фотолитографии и обеспечивающие разрешение до 0,025 мм — такая точность востребована, например, ювелирами и стоматологами — по полученным моделям изготавливаются формы для отливок из драгоценных металлов и медицинских составов.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основе технологии — полимеризация смолы под действием ультрафиолета. Существует два метода обработки</a:t>
            </a:r>
          </a:p>
          <a:p>
            <a:r>
              <a:rPr lang="ru-RU" dirty="0" smtClean="0"/>
              <a:t>Про</a:t>
            </a:r>
            <a:r>
              <a:rPr lang="ru-RU" baseline="0" dirty="0" smtClean="0"/>
              <a:t> бюджет</a:t>
            </a:r>
            <a:r>
              <a:rPr lang="en-US" baseline="0" dirty="0" smtClean="0"/>
              <a:t>:</a:t>
            </a:r>
            <a:endParaRPr lang="ru-RU" baseline="0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2019 году машины для объемной печати производят десятки фирм, а цены упали до разумных значений — каждый домашний мастер может купить лучший 3D-принтер и напечатать крепеж, подставку или красивую фигурку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55BA-5BB1-4655-ACA2-5F521E0F638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47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0CF3-98F7-43F8-B22E-2A7BA4066E8E}" type="datetimeFigureOut">
              <a:rPr lang="ru-RU" smtClean="0"/>
              <a:t>30.11.2020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9936-5F7B-40A2-8FF1-0F6139CFB5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611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0CF3-98F7-43F8-B22E-2A7BA4066E8E}" type="datetimeFigureOut">
              <a:rPr lang="ru-RU" smtClean="0"/>
              <a:t>30.11.2020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9936-5F7B-40A2-8FF1-0F6139CFB5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65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0CF3-98F7-43F8-B22E-2A7BA4066E8E}" type="datetimeFigureOut">
              <a:rPr lang="ru-RU" smtClean="0"/>
              <a:t>30.11.2020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9936-5F7B-40A2-8FF1-0F6139CFB5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520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0CF3-98F7-43F8-B22E-2A7BA4066E8E}" type="datetimeFigureOut">
              <a:rPr lang="ru-RU" smtClean="0"/>
              <a:t>30.11.2020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9936-5F7B-40A2-8FF1-0F6139CFB5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1115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0CF3-98F7-43F8-B22E-2A7BA4066E8E}" type="datetimeFigureOut">
              <a:rPr lang="ru-RU" smtClean="0"/>
              <a:t>30.11.2020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9936-5F7B-40A2-8FF1-0F6139CFB5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703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0CF3-98F7-43F8-B22E-2A7BA4066E8E}" type="datetimeFigureOut">
              <a:rPr lang="ru-RU" smtClean="0"/>
              <a:t>30.11.2020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9936-5F7B-40A2-8FF1-0F6139CFB5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480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0CF3-98F7-43F8-B22E-2A7BA4066E8E}" type="datetimeFigureOut">
              <a:rPr lang="ru-RU" smtClean="0"/>
              <a:t>30.11.2020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9936-5F7B-40A2-8FF1-0F6139CFB5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856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0CF3-98F7-43F8-B22E-2A7BA4066E8E}" type="datetimeFigureOut">
              <a:rPr lang="ru-RU" smtClean="0"/>
              <a:t>30.11.2020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9936-5F7B-40A2-8FF1-0F6139CFB5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898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0CF3-98F7-43F8-B22E-2A7BA4066E8E}" type="datetimeFigureOut">
              <a:rPr lang="ru-RU" smtClean="0"/>
              <a:t>30.11.2020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9936-5F7B-40A2-8FF1-0F6139CFB5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873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0CF3-98F7-43F8-B22E-2A7BA4066E8E}" type="datetimeFigureOut">
              <a:rPr lang="ru-RU" smtClean="0"/>
              <a:t>30.11.2020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9936-5F7B-40A2-8FF1-0F6139CFB5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337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0CF3-98F7-43F8-B22E-2A7BA4066E8E}" type="datetimeFigureOut">
              <a:rPr lang="ru-RU" smtClean="0"/>
              <a:t>30.11.2020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9936-5F7B-40A2-8FF1-0F6139CFB5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348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accent1">
                <a:lumMod val="0"/>
                <a:lumOff val="100000"/>
              </a:schemeClr>
            </a:gs>
            <a:gs pos="44000">
              <a:schemeClr val="accent1">
                <a:lumMod val="0"/>
                <a:lumOff val="100000"/>
              </a:schemeClr>
            </a:gs>
            <a:gs pos="72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10CF3-98F7-43F8-B22E-2A7BA4066E8E}" type="datetimeFigureOut">
              <a:rPr lang="ru-RU" smtClean="0"/>
              <a:t>30.11.2020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49936-5F7B-40A2-8FF1-0F6139CFB5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75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emf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23.emf"/><Relationship Id="rId3" Type="http://schemas.openxmlformats.org/officeDocument/2006/relationships/customXml" Target="../ink/ink2.xml"/><Relationship Id="rId21" Type="http://schemas.openxmlformats.org/officeDocument/2006/relationships/image" Target="../media/image14.emf"/><Relationship Id="rId34" Type="http://schemas.openxmlformats.org/officeDocument/2006/relationships/customXml" Target="../ink/ink15.xml"/><Relationship Id="rId42" Type="http://schemas.openxmlformats.org/officeDocument/2006/relationships/customXml" Target="../ink/ink19.xml"/><Relationship Id="rId47" Type="http://schemas.openxmlformats.org/officeDocument/2006/relationships/image" Target="../media/image27.emf"/><Relationship Id="rId50" Type="http://schemas.openxmlformats.org/officeDocument/2006/relationships/customXml" Target="../ink/ink23.xml"/><Relationship Id="rId7" Type="http://schemas.openxmlformats.org/officeDocument/2006/relationships/hyperlink" Target="https://geeksus.ru/rejtingi/top-luchshih-3d-printerov-dlya-doma-i-biznesa/" TargetMode="External"/><Relationship Id="rId12" Type="http://schemas.openxmlformats.org/officeDocument/2006/relationships/customXml" Target="../ink/ink4.xml"/><Relationship Id="rId17" Type="http://schemas.openxmlformats.org/officeDocument/2006/relationships/image" Target="../media/image12.emf"/><Relationship Id="rId25" Type="http://schemas.openxmlformats.org/officeDocument/2006/relationships/image" Target="../media/image16.emf"/><Relationship Id="rId33" Type="http://schemas.openxmlformats.org/officeDocument/2006/relationships/image" Target="../media/image20.emf"/><Relationship Id="rId38" Type="http://schemas.openxmlformats.org/officeDocument/2006/relationships/customXml" Target="../ink/ink17.xml"/><Relationship Id="rId46" Type="http://schemas.openxmlformats.org/officeDocument/2006/relationships/customXml" Target="../ink/ink21.xml"/><Relationship Id="rId2" Type="http://schemas.openxmlformats.org/officeDocument/2006/relationships/notesSlide" Target="../notesSlides/notesSlide11.xml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image" Target="../media/image18.emf"/><Relationship Id="rId41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3dprintstory.org/25-samih-populyarnih-materialov-dlya-3d-pechati" TargetMode="External"/><Relationship Id="rId11" Type="http://schemas.openxmlformats.org/officeDocument/2006/relationships/image" Target="../media/image9.emf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22.emf"/><Relationship Id="rId40" Type="http://schemas.openxmlformats.org/officeDocument/2006/relationships/customXml" Target="../ink/ink18.xml"/><Relationship Id="rId45" Type="http://schemas.openxmlformats.org/officeDocument/2006/relationships/image" Target="../media/image26.emf"/><Relationship Id="rId5" Type="http://schemas.openxmlformats.org/officeDocument/2006/relationships/hyperlink" Target="https://www.ixbt.com/printer/3d/3d_tech.shtml" TargetMode="External"/><Relationship Id="rId15" Type="http://schemas.openxmlformats.org/officeDocument/2006/relationships/image" Target="../media/image11.emf"/><Relationship Id="rId23" Type="http://schemas.openxmlformats.org/officeDocument/2006/relationships/image" Target="../media/image15.emf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49" Type="http://schemas.openxmlformats.org/officeDocument/2006/relationships/image" Target="../media/image28.emf"/><Relationship Id="rId10" Type="http://schemas.openxmlformats.org/officeDocument/2006/relationships/customXml" Target="../ink/ink3.xml"/><Relationship Id="rId19" Type="http://schemas.openxmlformats.org/officeDocument/2006/relationships/image" Target="../media/image13.emf"/><Relationship Id="rId31" Type="http://schemas.openxmlformats.org/officeDocument/2006/relationships/image" Target="../media/image19.emf"/><Relationship Id="rId44" Type="http://schemas.openxmlformats.org/officeDocument/2006/relationships/customXml" Target="../ink/ink20.xml"/><Relationship Id="rId4" Type="http://schemas.openxmlformats.org/officeDocument/2006/relationships/image" Target="../media/image7.emf"/><Relationship Id="rId9" Type="http://schemas.openxmlformats.org/officeDocument/2006/relationships/hyperlink" Target="https://duckduckgo.com/?q=&#1050;&#1072;&#1088;&#1090;&#1080;&#1085;&#1082;&#1080;&amp;t=opera&amp;iax=images&amp;ia=images" TargetMode="External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7.emf"/><Relationship Id="rId30" Type="http://schemas.openxmlformats.org/officeDocument/2006/relationships/customXml" Target="../ink/ink13.xml"/><Relationship Id="rId35" Type="http://schemas.openxmlformats.org/officeDocument/2006/relationships/image" Target="../media/image21.emf"/><Relationship Id="rId43" Type="http://schemas.openxmlformats.org/officeDocument/2006/relationships/image" Target="../media/image25.emf"/><Relationship Id="rId48" Type="http://schemas.openxmlformats.org/officeDocument/2006/relationships/customXml" Target="../ink/ink22.xml"/><Relationship Id="rId8" Type="http://schemas.openxmlformats.org/officeDocument/2006/relationships/hyperlink" Target="https://yandex.ru/images/search?from=tabbar&amp;text=google%20&#1082;&#1072;&#1088;&#1090;&#1080;&#1085;&#1082;&#1080;" TargetMode="External"/><Relationship Id="rId51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5">
              <a:hueOff val="0"/>
              <a:satOff val="0"/>
              <a:lumOff val="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8973" y="-208684"/>
            <a:ext cx="9144000" cy="2387600"/>
          </a:xfrm>
        </p:spPr>
        <p:txBody>
          <a:bodyPr/>
          <a:lstStyle/>
          <a:p>
            <a:r>
              <a:rPr lang="ru-RU" b="1" dirty="0"/>
              <a:t>Технологии 3</a:t>
            </a:r>
            <a:r>
              <a:rPr lang="en-US" b="1" dirty="0"/>
              <a:t>D-</a:t>
            </a:r>
            <a:r>
              <a:rPr lang="ru-RU" b="1" dirty="0"/>
              <a:t>печати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8973" y="1351035"/>
            <a:ext cx="9144000" cy="1655762"/>
          </a:xfrm>
        </p:spPr>
        <p:txBody>
          <a:bodyPr/>
          <a:lstStyle/>
          <a:p>
            <a:r>
              <a:rPr lang="ru-RU" dirty="0"/>
              <a:t>Принципы, возможности, расходные материалы, цены</a:t>
            </a:r>
          </a:p>
        </p:txBody>
      </p:sp>
    </p:spTree>
    <p:extLst>
      <p:ext uri="{BB962C8B-B14F-4D97-AF65-F5344CB8AC3E}">
        <p14:creationId xmlns:p14="http://schemas.microsoft.com/office/powerpoint/2010/main" val="3771310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6910" y="489303"/>
            <a:ext cx="1116188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Стандартные материалы </a:t>
            </a:r>
            <a:r>
              <a:rPr lang="ru-RU" sz="3600" b="1" dirty="0" smtClean="0"/>
              <a:t>3</a:t>
            </a:r>
            <a:r>
              <a:rPr lang="en-US" sz="3600" b="1" dirty="0" smtClean="0"/>
              <a:t>D</a:t>
            </a:r>
            <a:r>
              <a:rPr lang="ru-RU" sz="3600" b="1" dirty="0" smtClean="0"/>
              <a:t>- печати сравнительная </a:t>
            </a:r>
            <a:r>
              <a:rPr lang="ru-RU" sz="3600" b="1" dirty="0"/>
              <a:t>таблица</a:t>
            </a:r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457443"/>
              </p:ext>
            </p:extLst>
          </p:nvPr>
        </p:nvGraphicFramePr>
        <p:xfrm>
          <a:off x="620889" y="1964267"/>
          <a:ext cx="10961511" cy="4052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302">
                  <a:extLst>
                    <a:ext uri="{9D8B030D-6E8A-4147-A177-3AD203B41FA5}">
                      <a16:colId xmlns:a16="http://schemas.microsoft.com/office/drawing/2014/main" val="245283005"/>
                    </a:ext>
                  </a:extLst>
                </a:gridCol>
                <a:gridCol w="2288208">
                  <a:extLst>
                    <a:ext uri="{9D8B030D-6E8A-4147-A177-3AD203B41FA5}">
                      <a16:colId xmlns:a16="http://schemas.microsoft.com/office/drawing/2014/main" val="3827112806"/>
                    </a:ext>
                  </a:extLst>
                </a:gridCol>
                <a:gridCol w="2096397">
                  <a:extLst>
                    <a:ext uri="{9D8B030D-6E8A-4147-A177-3AD203B41FA5}">
                      <a16:colId xmlns:a16="http://schemas.microsoft.com/office/drawing/2014/main" val="2686701372"/>
                    </a:ext>
                  </a:extLst>
                </a:gridCol>
                <a:gridCol w="2192302">
                  <a:extLst>
                    <a:ext uri="{9D8B030D-6E8A-4147-A177-3AD203B41FA5}">
                      <a16:colId xmlns:a16="http://schemas.microsoft.com/office/drawing/2014/main" val="1090203141"/>
                    </a:ext>
                  </a:extLst>
                </a:gridCol>
                <a:gridCol w="2192302">
                  <a:extLst>
                    <a:ext uri="{9D8B030D-6E8A-4147-A177-3AD203B41FA5}">
                      <a16:colId xmlns:a16="http://schemas.microsoft.com/office/drawing/2014/main" val="2840641068"/>
                    </a:ext>
                  </a:extLst>
                </a:gridCol>
              </a:tblGrid>
              <a:tr h="948734">
                <a:tc>
                  <a:txBody>
                    <a:bodyPr/>
                    <a:lstStyle/>
                    <a:p>
                      <a:r>
                        <a:rPr lang="ru-RU" dirty="0" smtClean="0"/>
                        <a:t>Материал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Легко использовать</a:t>
                      </a:r>
                    </a:p>
                    <a:p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Физические</a:t>
                      </a:r>
                      <a:r>
                        <a:rPr lang="ru-RU" baseline="0" dirty="0" smtClean="0"/>
                        <a:t> свойства(максимум 4)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98755"/>
                  </a:ext>
                </a:extLst>
              </a:tr>
              <a:tr h="70089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Прочность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Гибкость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Долговечность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956627"/>
                  </a:ext>
                </a:extLst>
              </a:tr>
              <a:tr h="4005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979525"/>
                  </a:ext>
                </a:extLst>
              </a:tr>
              <a:tr h="4005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835786"/>
                  </a:ext>
                </a:extLst>
              </a:tr>
              <a:tr h="4005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PETG(PET,PETT)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878652"/>
                  </a:ext>
                </a:extLst>
              </a:tr>
              <a:tr h="4005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Nylon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815751"/>
                  </a:ext>
                </a:extLst>
              </a:tr>
              <a:tr h="4005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TPE,</a:t>
                      </a:r>
                      <a:r>
                        <a:rPr lang="en-US" baseline="0" dirty="0" smtClean="0"/>
                        <a:t> TPU, TPC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486918"/>
                  </a:ext>
                </a:extLst>
              </a:tr>
              <a:tr h="4005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282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85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965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Выбор технологии </a:t>
            </a:r>
            <a:r>
              <a:rPr lang="en-US" dirty="0" smtClean="0"/>
              <a:t>3D</a:t>
            </a:r>
            <a:r>
              <a:rPr lang="ru-RU" dirty="0" smtClean="0"/>
              <a:t> — печати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5726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5341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6867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Сравнение 3</a:t>
            </a:r>
            <a:r>
              <a:rPr lang="en-US" dirty="0" smtClean="0"/>
              <a:t>D-</a:t>
            </a:r>
            <a:r>
              <a:rPr lang="ru-RU" dirty="0" smtClean="0"/>
              <a:t>принтеров</a:t>
            </a:r>
            <a:endParaRPr lang="ru-RU" dirty="0"/>
          </a:p>
        </p:txBody>
      </p:sp>
      <p:graphicFrame>
        <p:nvGraphicFramePr>
          <p:cNvPr id="16" name="Объект 1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5954055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Объект 2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20178443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77054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6867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Сравнение 3</a:t>
            </a:r>
            <a:r>
              <a:rPr lang="en-US" dirty="0" smtClean="0"/>
              <a:t>d-</a:t>
            </a:r>
            <a:r>
              <a:rPr lang="ru-RU" dirty="0" smtClean="0"/>
              <a:t>принтеров</a:t>
            </a:r>
            <a:endParaRPr lang="ru-RU" dirty="0"/>
          </a:p>
        </p:txBody>
      </p:sp>
      <p:graphicFrame>
        <p:nvGraphicFramePr>
          <p:cNvPr id="16" name="Объект 1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5954055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Объект 2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20178443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98681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8620" y="79022"/>
            <a:ext cx="61072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Спасибо за внимание</a:t>
            </a:r>
            <a:endParaRPr lang="ru-RU" sz="4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Рукописный ввод 5"/>
              <p14:cNvContentPartPr/>
              <p14:nvPr/>
            </p14:nvContentPartPr>
            <p14:xfrm>
              <a:off x="7719120" y="5741640"/>
              <a:ext cx="360" cy="360"/>
            </p14:xfrm>
          </p:contentPart>
        </mc:Choice>
        <mc:Fallback>
          <p:pic>
            <p:nvPicPr>
              <p:cNvPr id="6" name="Рукописный ввод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03280" y="5678280"/>
                <a:ext cx="32040" cy="127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885" y="848463"/>
            <a:ext cx="4511337" cy="618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8620" y="79022"/>
            <a:ext cx="61072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Итоговый слайд</a:t>
            </a:r>
            <a:endParaRPr lang="ru-RU" sz="4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Рукописный ввод 5"/>
              <p14:cNvContentPartPr/>
              <p14:nvPr/>
            </p14:nvContentPartPr>
            <p14:xfrm>
              <a:off x="7719120" y="5741640"/>
              <a:ext cx="360" cy="360"/>
            </p14:xfrm>
          </p:contentPart>
        </mc:Choice>
        <mc:Fallback>
          <p:pic>
            <p:nvPicPr>
              <p:cNvPr id="6" name="Рукописный ввод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03280" y="5678280"/>
                <a:ext cx="32040" cy="1270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hlinkClick r:id="" action="ppaction://hlinkshowjump?jump=firstslide"/>
          </p:cNvPr>
          <p:cNvSpPr txBox="1"/>
          <p:nvPr/>
        </p:nvSpPr>
        <p:spPr>
          <a:xfrm>
            <a:off x="1975556" y="1219200"/>
            <a:ext cx="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5060" y="6103087"/>
            <a:ext cx="4742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Презентация была подготовлена студентом ФКТИ</a:t>
            </a:r>
            <a:r>
              <a:rPr lang="en-US" dirty="0" smtClean="0"/>
              <a:t>,</a:t>
            </a:r>
            <a:r>
              <a:rPr lang="ru-RU" dirty="0" smtClean="0"/>
              <a:t> группы 0309 Чередниченко А</a:t>
            </a:r>
            <a:r>
              <a:rPr lang="en-US" dirty="0" smtClean="0"/>
              <a:t>.</a:t>
            </a:r>
            <a:r>
              <a:rPr lang="ru-RU" dirty="0" smtClean="0"/>
              <a:t>Д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89408" y="1525197"/>
            <a:ext cx="3478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Информация</a:t>
            </a:r>
            <a:r>
              <a:rPr lang="en-US" dirty="0" smtClean="0"/>
              <a:t>:</a:t>
            </a:r>
            <a:endParaRPr lang="ru-RU" dirty="0">
              <a:hlinkClick r:id="rId5"/>
            </a:endParaRPr>
          </a:p>
          <a:p>
            <a:r>
              <a:rPr lang="en-US" dirty="0" smtClean="0">
                <a:hlinkClick r:id="rId5"/>
              </a:rPr>
              <a:t>https://www.ixbt.com/printer/3d/3d_tech.shtml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https://3dprintstory.org/25-samih-populyarnih-materialov-dlya-3d-pechati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https://geeksus.ru/rejtingi/top-luchshih-3d-printerov-dlya-doma-i-biznesa/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206813" y="855208"/>
            <a:ext cx="2150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Источники</a:t>
            </a:r>
            <a:r>
              <a:rPr lang="en-US" sz="2400" dirty="0" smtClean="0"/>
              <a:t>:</a:t>
            </a:r>
            <a:endParaRPr lang="ru-RU" sz="2400" dirty="0" smtClean="0">
              <a:hlinkClick r:id="rId5"/>
            </a:endParaRPr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984595" y="1542228"/>
            <a:ext cx="35507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Картинки</a:t>
            </a:r>
            <a:r>
              <a:rPr lang="en-US" dirty="0" smtClean="0"/>
              <a:t>/</a:t>
            </a:r>
            <a:r>
              <a:rPr lang="ru-RU" dirty="0" smtClean="0"/>
              <a:t>изображения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>
                <a:hlinkClick r:id="rId8"/>
              </a:rPr>
              <a:t>https://yandex.ru/images/search?from=tabbar&amp;text=google%20</a:t>
            </a:r>
            <a:r>
              <a:rPr lang="ru-RU" dirty="0" smtClean="0">
                <a:hlinkClick r:id="rId8"/>
              </a:rPr>
              <a:t>картинки</a:t>
            </a:r>
            <a:endParaRPr lang="ru-RU" dirty="0" smtClean="0"/>
          </a:p>
          <a:p>
            <a:r>
              <a:rPr lang="en-US" dirty="0" smtClean="0">
                <a:hlinkClick r:id="rId9"/>
              </a:rPr>
              <a:t>https://duckduckgo.com/?q=</a:t>
            </a:r>
            <a:r>
              <a:rPr lang="ru-RU" dirty="0" smtClean="0">
                <a:hlinkClick r:id="rId9"/>
              </a:rPr>
              <a:t>Картинки&amp;</a:t>
            </a:r>
            <a:r>
              <a:rPr lang="en-US" dirty="0" smtClean="0">
                <a:hlinkClick r:id="rId9"/>
              </a:rPr>
              <a:t>t=</a:t>
            </a:r>
            <a:r>
              <a:rPr lang="en-US" dirty="0" err="1" smtClean="0">
                <a:hlinkClick r:id="rId9"/>
              </a:rPr>
              <a:t>opera&amp;iax</a:t>
            </a:r>
            <a:r>
              <a:rPr lang="en-US" dirty="0" smtClean="0">
                <a:hlinkClick r:id="rId9"/>
              </a:rPr>
              <a:t>=</a:t>
            </a:r>
            <a:r>
              <a:rPr lang="en-US" dirty="0" err="1" smtClean="0">
                <a:hlinkClick r:id="rId9"/>
              </a:rPr>
              <a:t>images&amp;ia</a:t>
            </a:r>
            <a:r>
              <a:rPr lang="en-US" dirty="0" smtClean="0">
                <a:hlinkClick r:id="rId9"/>
              </a:rPr>
              <a:t>=images</a:t>
            </a:r>
            <a:endParaRPr lang="ru-RU" dirty="0" smtClean="0"/>
          </a:p>
          <a:p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Рукописный ввод 9"/>
              <p14:cNvContentPartPr/>
              <p14:nvPr/>
            </p14:nvContentPartPr>
            <p14:xfrm>
              <a:off x="4955040" y="6083640"/>
              <a:ext cx="151200" cy="673920"/>
            </p14:xfrm>
          </p:contentPart>
        </mc:Choice>
        <mc:Fallback>
          <p:pic>
            <p:nvPicPr>
              <p:cNvPr id="10" name="Рукописный ввод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39200" y="6019920"/>
                <a:ext cx="182880" cy="8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Рукописный ввод 10"/>
              <p14:cNvContentPartPr/>
              <p14:nvPr/>
            </p14:nvContentPartPr>
            <p14:xfrm>
              <a:off x="5156280" y="6003000"/>
              <a:ext cx="442440" cy="794880"/>
            </p14:xfrm>
          </p:contentPart>
        </mc:Choice>
        <mc:Fallback>
          <p:pic>
            <p:nvPicPr>
              <p:cNvPr id="11" name="Рукописный ввод 1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40440" y="5939640"/>
                <a:ext cx="474120" cy="9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Рукописный ввод 11"/>
              <p14:cNvContentPartPr/>
              <p14:nvPr/>
            </p14:nvContentPartPr>
            <p14:xfrm>
              <a:off x="5889960" y="6053400"/>
              <a:ext cx="241560" cy="664200"/>
            </p14:xfrm>
          </p:contentPart>
        </mc:Choice>
        <mc:Fallback>
          <p:pic>
            <p:nvPicPr>
              <p:cNvPr id="12" name="Рукописный ввод 1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74120" y="5990040"/>
                <a:ext cx="273240" cy="7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Рукописный ввод 12"/>
              <p14:cNvContentPartPr/>
              <p14:nvPr/>
            </p14:nvContentPartPr>
            <p14:xfrm>
              <a:off x="6151320" y="6113880"/>
              <a:ext cx="231480" cy="643680"/>
            </p14:xfrm>
          </p:contentPart>
        </mc:Choice>
        <mc:Fallback>
          <p:pic>
            <p:nvPicPr>
              <p:cNvPr id="13" name="Рукописный ввод 1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35480" y="6050160"/>
                <a:ext cx="263160" cy="77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Рукописный ввод 13"/>
              <p14:cNvContentPartPr/>
              <p14:nvPr/>
            </p14:nvContentPartPr>
            <p14:xfrm>
              <a:off x="5849640" y="6425640"/>
              <a:ext cx="462960" cy="30240"/>
            </p14:xfrm>
          </p:contentPart>
        </mc:Choice>
        <mc:Fallback>
          <p:pic>
            <p:nvPicPr>
              <p:cNvPr id="14" name="Рукописный ввод 1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33800" y="6361920"/>
                <a:ext cx="4946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Рукописный ввод 14"/>
              <p14:cNvContentPartPr/>
              <p14:nvPr/>
            </p14:nvContentPartPr>
            <p14:xfrm>
              <a:off x="6754320" y="6043320"/>
              <a:ext cx="50760" cy="664200"/>
            </p14:xfrm>
          </p:contentPart>
        </mc:Choice>
        <mc:Fallback>
          <p:pic>
            <p:nvPicPr>
              <p:cNvPr id="15" name="Рукописный ввод 1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38480" y="5979960"/>
                <a:ext cx="82440" cy="7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Рукописный ввод 15"/>
              <p14:cNvContentPartPr/>
              <p14:nvPr/>
            </p14:nvContentPartPr>
            <p14:xfrm>
              <a:off x="6684120" y="5912640"/>
              <a:ext cx="502920" cy="543240"/>
            </p14:xfrm>
          </p:contentPart>
        </mc:Choice>
        <mc:Fallback>
          <p:pic>
            <p:nvPicPr>
              <p:cNvPr id="16" name="Рукописный ввод 1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68280" y="5849280"/>
                <a:ext cx="534600" cy="6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Рукописный ввод 16"/>
              <p14:cNvContentPartPr/>
              <p14:nvPr/>
            </p14:nvContentPartPr>
            <p14:xfrm>
              <a:off x="7518240" y="5872320"/>
              <a:ext cx="70560" cy="794880"/>
            </p14:xfrm>
          </p:contentPart>
        </mc:Choice>
        <mc:Fallback>
          <p:pic>
            <p:nvPicPr>
              <p:cNvPr id="17" name="Рукописный ввод 1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02400" y="5808960"/>
                <a:ext cx="102600" cy="9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Рукописный ввод 17"/>
              <p14:cNvContentPartPr/>
              <p14:nvPr/>
            </p14:nvContentPartPr>
            <p14:xfrm>
              <a:off x="7578360" y="5912640"/>
              <a:ext cx="493200" cy="372240"/>
            </p14:xfrm>
          </p:contentPart>
        </mc:Choice>
        <mc:Fallback>
          <p:pic>
            <p:nvPicPr>
              <p:cNvPr id="18" name="Рукописный ввод 1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62520" y="5849280"/>
                <a:ext cx="52488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Рукописный ввод 18"/>
              <p14:cNvContentPartPr/>
              <p14:nvPr/>
            </p14:nvContentPartPr>
            <p14:xfrm>
              <a:off x="7618680" y="6324840"/>
              <a:ext cx="281880" cy="382680"/>
            </p14:xfrm>
          </p:contentPart>
        </mc:Choice>
        <mc:Fallback>
          <p:pic>
            <p:nvPicPr>
              <p:cNvPr id="19" name="Рукописный ввод 1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02840" y="6261480"/>
                <a:ext cx="31356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Рукописный ввод 19"/>
              <p14:cNvContentPartPr/>
              <p14:nvPr/>
            </p14:nvContentPartPr>
            <p14:xfrm>
              <a:off x="8352360" y="5963040"/>
              <a:ext cx="50760" cy="593640"/>
            </p14:xfrm>
          </p:contentPart>
        </mc:Choice>
        <mc:Fallback>
          <p:pic>
            <p:nvPicPr>
              <p:cNvPr id="20" name="Рукописный ввод 1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336520" y="5899320"/>
                <a:ext cx="82440" cy="7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Рукописный ввод 20"/>
              <p14:cNvContentPartPr/>
              <p14:nvPr/>
            </p14:nvContentPartPr>
            <p14:xfrm>
              <a:off x="8472960" y="5872320"/>
              <a:ext cx="412560" cy="171360"/>
            </p14:xfrm>
          </p:contentPart>
        </mc:Choice>
        <mc:Fallback>
          <p:pic>
            <p:nvPicPr>
              <p:cNvPr id="21" name="Рукописный ввод 2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457120" y="5808960"/>
                <a:ext cx="44424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Рукописный ввод 21"/>
              <p14:cNvContentPartPr/>
              <p14:nvPr/>
            </p14:nvContentPartPr>
            <p14:xfrm>
              <a:off x="8362440" y="6194160"/>
              <a:ext cx="663840" cy="161280"/>
            </p14:xfrm>
          </p:contentPart>
        </mc:Choice>
        <mc:Fallback>
          <p:pic>
            <p:nvPicPr>
              <p:cNvPr id="22" name="Рукописный ввод 2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346600" y="6130800"/>
                <a:ext cx="6955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Рукописный ввод 22"/>
              <p14:cNvContentPartPr/>
              <p14:nvPr/>
            </p14:nvContentPartPr>
            <p14:xfrm>
              <a:off x="8322480" y="6526080"/>
              <a:ext cx="713880" cy="50400"/>
            </p14:xfrm>
          </p:contentPart>
        </mc:Choice>
        <mc:Fallback>
          <p:pic>
            <p:nvPicPr>
              <p:cNvPr id="23" name="Рукописный ввод 2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306280" y="6462360"/>
                <a:ext cx="7459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Рукописный ввод 23"/>
              <p14:cNvContentPartPr/>
              <p14:nvPr/>
            </p14:nvContentPartPr>
            <p14:xfrm>
              <a:off x="9488160" y="5781960"/>
              <a:ext cx="110880" cy="754560"/>
            </p14:xfrm>
          </p:contentPart>
        </mc:Choice>
        <mc:Fallback>
          <p:pic>
            <p:nvPicPr>
              <p:cNvPr id="24" name="Рукописный ввод 23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472320" y="5718240"/>
                <a:ext cx="142560" cy="8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Рукописный ввод 24"/>
              <p14:cNvContentPartPr/>
              <p14:nvPr/>
            </p14:nvContentPartPr>
            <p14:xfrm>
              <a:off x="9588600" y="5741640"/>
              <a:ext cx="473040" cy="513360"/>
            </p14:xfrm>
          </p:contentPart>
        </mc:Choice>
        <mc:Fallback>
          <p:pic>
            <p:nvPicPr>
              <p:cNvPr id="25" name="Рукописный ввод 24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572760" y="5678280"/>
                <a:ext cx="50472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Рукописный ввод 25"/>
              <p14:cNvContentPartPr/>
              <p14:nvPr/>
            </p14:nvContentPartPr>
            <p14:xfrm>
              <a:off x="9739440" y="6666840"/>
              <a:ext cx="360" cy="360"/>
            </p14:xfrm>
          </p:contentPart>
        </mc:Choice>
        <mc:Fallback>
          <p:pic>
            <p:nvPicPr>
              <p:cNvPr id="26" name="Рукописный ввод 25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23600" y="660312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Рукописный ввод 26"/>
              <p14:cNvContentPartPr/>
              <p14:nvPr/>
            </p14:nvContentPartPr>
            <p14:xfrm>
              <a:off x="140760" y="6495840"/>
              <a:ext cx="583200" cy="90720"/>
            </p14:xfrm>
          </p:contentPart>
        </mc:Choice>
        <mc:Fallback>
          <p:pic>
            <p:nvPicPr>
              <p:cNvPr id="27" name="Рукописный ввод 26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24920" y="6432480"/>
                <a:ext cx="6148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Рукописный ввод 27"/>
              <p14:cNvContentPartPr/>
              <p14:nvPr/>
            </p14:nvContentPartPr>
            <p14:xfrm>
              <a:off x="1548000" y="6536160"/>
              <a:ext cx="472680" cy="90720"/>
            </p14:xfrm>
          </p:contentPart>
        </mc:Choice>
        <mc:Fallback>
          <p:pic>
            <p:nvPicPr>
              <p:cNvPr id="28" name="Рукописный ввод 27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32160" y="6472440"/>
                <a:ext cx="5043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Рукописный ввод 28"/>
              <p14:cNvContentPartPr/>
              <p14:nvPr/>
            </p14:nvContentPartPr>
            <p14:xfrm>
              <a:off x="8101080" y="1699200"/>
              <a:ext cx="1397520" cy="101160"/>
            </p14:xfrm>
          </p:contentPart>
        </mc:Choice>
        <mc:Fallback>
          <p:pic>
            <p:nvPicPr>
              <p:cNvPr id="29" name="Рукописный ввод 28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085240" y="1635840"/>
                <a:ext cx="14292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Рукописный ввод 29"/>
              <p14:cNvContentPartPr/>
              <p14:nvPr/>
            </p14:nvContentPartPr>
            <p14:xfrm>
              <a:off x="8161560" y="1699200"/>
              <a:ext cx="382320" cy="40680"/>
            </p14:xfrm>
          </p:contentPart>
        </mc:Choice>
        <mc:Fallback>
          <p:pic>
            <p:nvPicPr>
              <p:cNvPr id="30" name="Рукописный ввод 29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45720" y="1635840"/>
                <a:ext cx="414000" cy="16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483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00" y="222250"/>
            <a:ext cx="10515600" cy="1325563"/>
          </a:xfrm>
        </p:spPr>
        <p:txBody>
          <a:bodyPr/>
          <a:lstStyle/>
          <a:p>
            <a:r>
              <a:rPr lang="ru-RU" b="1" dirty="0"/>
              <a:t>Основные </a:t>
            </a:r>
            <a:r>
              <a:rPr lang="ru-RU" b="1" dirty="0" smtClean="0"/>
              <a:t>технологии: введение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28700" y="2333685"/>
            <a:ext cx="44672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Во </a:t>
            </a:r>
            <a:r>
              <a:rPr lang="ru-RU" dirty="0"/>
              <a:t>многих привычных способах обработки материалов, особенно тех, которые используются на этапе моделирования и создания прототипов, чаще всего используется принцип «взять заготовку и удалить всё лишнее», при котором образуется большое количество отходов. В этом плане 3D-печать отличается радикально: процесс начинается с нуля и постепенно, последовательным добавлением слоев (т.е. аддитивно), «выращивается» будущее изделие. Отходов при этом может вообще не быть, хотя у некоторых из имеющихся технологий без них тоже не обходится, но в относительно небольших количествах.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67525" y="2333685"/>
            <a:ext cx="45243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Есть и еще один момент: в отличие от работы на привычных устройствах обработки (фрезерных, токарных и других станках), 3D-печать не требует глубоких познаний в области материаловедения и большого опыта в обработке материалов. Конечно, здесь тоже не обходится без тонкостей и хитростей, но научиться печатать образцы по готовым моделям на 3D-принтерах можно гораздо </a:t>
            </a:r>
            <a:r>
              <a:rPr lang="ru-RU" dirty="0" smtClean="0"/>
              <a:t>быстрее</a:t>
            </a:r>
            <a:r>
              <a:rPr lang="en-US" dirty="0" smtClean="0"/>
              <a:t>. </a:t>
            </a:r>
            <a:r>
              <a:rPr lang="ru-RU" dirty="0" smtClean="0"/>
              <a:t>В настоящее время количество технологий объемной печати превысило десяток, даже если не считать схожие методы, которые в силу патентных ограничений имеют разные названия. Все они могут быть сведены к нескольким основным методикам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495925" y="1872020"/>
            <a:ext cx="30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Основы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214382350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500062"/>
            <a:ext cx="10515600" cy="1325563"/>
          </a:xfrm>
        </p:spPr>
        <p:txBody>
          <a:bodyPr/>
          <a:lstStyle/>
          <a:p>
            <a:r>
              <a:rPr lang="ru-RU" b="1" dirty="0"/>
              <a:t>Основные технологии: краткий обзор</a:t>
            </a:r>
            <a:br>
              <a:rPr lang="ru-RU" b="1" dirty="0"/>
            </a:b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486273" y="1162843"/>
            <a:ext cx="3686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Стереолитография</a:t>
            </a:r>
            <a:endParaRPr lang="ru-R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" y="2488406"/>
            <a:ext cx="45624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Исходным продуктом является жидкий </a:t>
            </a:r>
            <a:r>
              <a:rPr lang="ru-RU" dirty="0"/>
              <a:t>фотополимер</a:t>
            </a:r>
            <a:r>
              <a:rPr lang="ru-RU" dirty="0"/>
              <a:t>, в который добавлен специальный реагент-отвердитель, и эта смесь напоминает всем известную эпоксидную смолу, только в обычном состоянии она остается жидкой, а </a:t>
            </a:r>
            <a:r>
              <a:rPr lang="ru-RU" dirty="0"/>
              <a:t>полимеризуется</a:t>
            </a:r>
            <a:r>
              <a:rPr lang="ru-RU" dirty="0"/>
              <a:t> и становится твердой под воздействием ультрафиолетового лазера.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9361" y="2488406"/>
            <a:ext cx="49053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Естественно, лазер не может сразу создать всю модель в толще полимера, и речь может идти только о последовательном построении тонкими слоями. Поэтому используется подвижная подложка с отверстиями, которая с помощью микролифта-элеватора погружается в </a:t>
            </a:r>
            <a:r>
              <a:rPr lang="ru-RU" dirty="0"/>
              <a:t>фотополимер</a:t>
            </a:r>
            <a:r>
              <a:rPr lang="ru-RU" dirty="0"/>
              <a:t> на толщину одного слоя, затем лазерный луч засвечивает области, подлежащие отверждению, подложка погружается еще на толщину одного слоя, вновь работает лазер, и так далее.</a:t>
            </a:r>
          </a:p>
        </p:txBody>
      </p:sp>
    </p:spTree>
    <p:extLst>
      <p:ext uri="{BB962C8B-B14F-4D97-AF65-F5344CB8AC3E}">
        <p14:creationId xmlns:p14="http://schemas.microsoft.com/office/powerpoint/2010/main" val="1636306431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 txBox="1">
            <a:spLocks/>
          </p:cNvSpPr>
          <p:nvPr/>
        </p:nvSpPr>
        <p:spPr>
          <a:xfrm>
            <a:off x="912725" y="3593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 smtClean="0"/>
              <a:t>Основные технологии: краткий обзор</a:t>
            </a:r>
            <a:br>
              <a:rPr lang="ru-RU" sz="4400" b="1" dirty="0" smtClean="0"/>
            </a:br>
            <a:endParaRPr lang="ru-RU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2898085" y="1022166"/>
            <a:ext cx="6544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Стереолитография</a:t>
            </a:r>
            <a:r>
              <a:rPr lang="en-US" sz="2800" dirty="0" smtClean="0"/>
              <a:t>:</a:t>
            </a:r>
            <a:r>
              <a:rPr lang="ru-RU" sz="2800" dirty="0" smtClean="0"/>
              <a:t> Плюсы и минусы</a:t>
            </a:r>
            <a:endParaRPr lang="ru-R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919" y="2347729"/>
            <a:ext cx="689316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Плюсы </a:t>
            </a:r>
            <a:r>
              <a:rPr lang="ru-RU" sz="2400" b="1" dirty="0" smtClean="0"/>
              <a:t>технологии</a:t>
            </a:r>
          </a:p>
          <a:p>
            <a:pPr algn="just"/>
            <a:r>
              <a:rPr lang="ru-RU" dirty="0" smtClean="0"/>
              <a:t>-Можно получить очень высокое разрешение печати</a:t>
            </a:r>
          </a:p>
          <a:p>
            <a:pPr algn="just"/>
            <a:r>
              <a:rPr lang="ru-RU" dirty="0" smtClean="0"/>
              <a:t>-Можно </a:t>
            </a:r>
            <a:r>
              <a:rPr lang="ru-RU" dirty="0"/>
              <a:t>получать очень большие модели, размером до 150×75×55 см и весом до 150 кг;</a:t>
            </a:r>
          </a:p>
          <a:p>
            <a:pPr algn="just"/>
            <a:r>
              <a:rPr lang="ru-RU" dirty="0" smtClean="0"/>
              <a:t>-Механическая </a:t>
            </a:r>
            <a:r>
              <a:rPr lang="ru-RU" dirty="0"/>
              <a:t>прочность получаемых образцов достаточно высока, они могут выдерживать температуру до 100 °С;</a:t>
            </a:r>
          </a:p>
          <a:p>
            <a:pPr algn="just"/>
            <a:r>
              <a:rPr lang="ru-RU" dirty="0" smtClean="0"/>
              <a:t>-Очень </a:t>
            </a:r>
            <a:r>
              <a:rPr lang="ru-RU" dirty="0"/>
              <a:t>мало ограничений на сложность модели и наличие у нее мелких элементов;</a:t>
            </a:r>
          </a:p>
          <a:p>
            <a:pPr algn="just"/>
            <a:r>
              <a:rPr lang="ru-RU" dirty="0" smtClean="0"/>
              <a:t>-Малое </a:t>
            </a:r>
            <a:r>
              <a:rPr lang="ru-RU" dirty="0"/>
              <a:t>количество отходов;</a:t>
            </a:r>
          </a:p>
          <a:p>
            <a:pPr algn="just"/>
            <a:r>
              <a:rPr lang="ru-RU" dirty="0" smtClean="0"/>
              <a:t>-Легкость </a:t>
            </a:r>
            <a:r>
              <a:rPr lang="ru-RU" dirty="0"/>
              <a:t>финишной обработки, если таковая вообще потребуется.</a:t>
            </a:r>
          </a:p>
          <a:p>
            <a:pPr algn="just"/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7249227" y="2347729"/>
            <a:ext cx="453180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Минусы</a:t>
            </a:r>
            <a:endParaRPr lang="ru-RU" dirty="0"/>
          </a:p>
          <a:p>
            <a:pPr algn="just"/>
            <a:r>
              <a:rPr lang="ru-RU" dirty="0" smtClean="0"/>
              <a:t>-Ограниченный </a:t>
            </a:r>
            <a:r>
              <a:rPr lang="ru-RU" dirty="0"/>
              <a:t>выбор материалов для изготовления моделей;</a:t>
            </a:r>
          </a:p>
          <a:p>
            <a:pPr algn="just"/>
            <a:r>
              <a:rPr lang="ru-RU" dirty="0" smtClean="0"/>
              <a:t>-Невозможность </a:t>
            </a:r>
            <a:r>
              <a:rPr lang="ru-RU" dirty="0"/>
              <a:t>цветной печати и сочетания разных материалов в одном цикле;</a:t>
            </a:r>
          </a:p>
          <a:p>
            <a:pPr algn="just"/>
            <a:r>
              <a:rPr lang="ru-RU" dirty="0" smtClean="0"/>
              <a:t>-Малая </a:t>
            </a:r>
            <a:r>
              <a:rPr lang="ru-RU" dirty="0"/>
              <a:t>скорость печати, максимум 10–20 миллиметров в час по вертикали;</a:t>
            </a:r>
          </a:p>
          <a:p>
            <a:pPr algn="just"/>
            <a:r>
              <a:rPr lang="ru-RU" dirty="0" smtClean="0"/>
              <a:t>-Очень </a:t>
            </a:r>
            <a:r>
              <a:rPr lang="ru-RU" dirty="0"/>
              <a:t>большие габариты и вес: так, один из SLA-аппаратов 3D </a:t>
            </a:r>
            <a:r>
              <a:rPr lang="ru-RU" dirty="0" err="1"/>
              <a:t>Systems</a:t>
            </a:r>
            <a:r>
              <a:rPr lang="ru-RU" dirty="0"/>
              <a:t> </a:t>
            </a:r>
            <a:r>
              <a:rPr lang="ru-RU" dirty="0" err="1"/>
              <a:t>ProX</a:t>
            </a:r>
            <a:r>
              <a:rPr lang="ru-RU" dirty="0"/>
              <a:t> 950 весит 2,4 тонны при размерах 2,2×1,6×2,26 м.</a:t>
            </a:r>
          </a:p>
        </p:txBody>
      </p:sp>
    </p:spTree>
    <p:extLst>
      <p:ext uri="{BB962C8B-B14F-4D97-AF65-F5344CB8AC3E}">
        <p14:creationId xmlns:p14="http://schemas.microsoft.com/office/powerpoint/2010/main" val="2331059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912725" y="3593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 smtClean="0"/>
              <a:t>Основные технологии: краткий обзор</a:t>
            </a:r>
            <a:br>
              <a:rPr lang="ru-RU" sz="4400" b="1" dirty="0" smtClean="0"/>
            </a:br>
            <a:endParaRPr lang="ru-RU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411793" y="1022166"/>
            <a:ext cx="6544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Выборочное лазерное спекание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8829" y="2685243"/>
            <a:ext cx="44329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Этот метод появился примерно в то же время, что и SLA, и даже имеет с ним много общего, только вместо жидкости используется порошок с диаметром частиц 50–100 мкм, тонкими равномерными слоями распределяемый в горизонтальной плоскости, а потом лазерный луч спекает участки, подлежащие отверждению на данном слое модели.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55858" y="2685243"/>
            <a:ext cx="507246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Зачастую требуется финишная обработка — например, полировка, поскольку поверхность может получаться шероховатой или с видимой слоистостью. Кроме того, материал может использоваться не только чистый, но и в смеси с полимером или в виде частиц, покрытых полимером, остатки которого нужно удалить путем выжигания в специальной печи. Для металлов одновременно происходит заполнение возникающих пустот бронзой.</a:t>
            </a:r>
          </a:p>
        </p:txBody>
      </p:sp>
    </p:spTree>
    <p:extLst>
      <p:ext uri="{BB962C8B-B14F-4D97-AF65-F5344CB8AC3E}">
        <p14:creationId xmlns:p14="http://schemas.microsoft.com/office/powerpoint/2010/main" val="7822973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912725" y="3593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 smtClean="0"/>
              <a:t>Основные технологии: краткий обзор</a:t>
            </a:r>
            <a:br>
              <a:rPr lang="ru-RU" sz="4400" b="1" dirty="0" smtClean="0"/>
            </a:br>
            <a:endParaRPr lang="ru-RU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3411793" y="1022166"/>
            <a:ext cx="6544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Выборочное лазерное спекание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88232" y="2185911"/>
            <a:ext cx="59367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0" i="0" dirty="0" smtClean="0">
                <a:solidFill>
                  <a:srgbClr val="000000"/>
                </a:solidFill>
                <a:effectLst/>
                <a:latin typeface="Helvetica Neue"/>
              </a:rPr>
              <a:t>Серийно выпускаемые установки SLS позволяют работать с достаточно большими объектами, до 55×55×75 см.</a:t>
            </a:r>
          </a:p>
          <a:p>
            <a:pPr algn="just"/>
            <a:r>
              <a:rPr lang="ru-RU" b="0" i="0" dirty="0" smtClean="0">
                <a:solidFill>
                  <a:srgbClr val="000000"/>
                </a:solidFill>
                <a:effectLst/>
                <a:latin typeface="Helvetica Neue"/>
              </a:rPr>
              <a:t>Габариты и вес самих установок, как и SLA, достаточно впечатляющие. Так, аппарат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Helvetica Neue"/>
              </a:rPr>
              <a:t>Formiga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Helvetica Neue"/>
              </a:rPr>
              <a:t> P100, изображенный на фото, при довольно скромных размерах изготавливаемых моделей (рабочая зона 20×25×33 см) имеет размеры 1,32×1,07×2,2 м при весе 600 кг, и это без учета таких опций, как установки для смешивания порошка и системы очистки-фильтрации. Причем работать P100 может только с пластиками (полиамид, полистирол</a:t>
            </a:r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622" y="1545386"/>
            <a:ext cx="3715129" cy="504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598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912725" y="3593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 smtClean="0"/>
              <a:t>Основные технологии: краткий обзор</a:t>
            </a:r>
            <a:br>
              <a:rPr lang="ru-RU" sz="4400" b="1" dirty="0" smtClean="0"/>
            </a:br>
            <a:endParaRPr lang="ru-RU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2384504" y="1022166"/>
            <a:ext cx="822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Выборочное лазерное </a:t>
            </a:r>
            <a:r>
              <a:rPr lang="ru-RU" sz="2800" dirty="0" smtClean="0"/>
              <a:t>спекание</a:t>
            </a:r>
            <a:r>
              <a:rPr lang="en-US" sz="2800" dirty="0" smtClean="0"/>
              <a:t>:</a:t>
            </a:r>
            <a:r>
              <a:rPr lang="ru-RU" sz="2800" dirty="0"/>
              <a:t> </a:t>
            </a:r>
            <a:r>
              <a:rPr lang="ru-RU" sz="2800" dirty="0" smtClean="0"/>
              <a:t>плюсы и минусы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1555" y="2347729"/>
            <a:ext cx="50235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i="0" dirty="0" smtClean="0">
                <a:solidFill>
                  <a:srgbClr val="000000"/>
                </a:solidFill>
                <a:effectLst/>
              </a:rPr>
              <a:t>Плюсы</a:t>
            </a:r>
          </a:p>
          <a:p>
            <a:pPr algn="just"/>
            <a:r>
              <a:rPr lang="ru-RU" dirty="0" smtClean="0">
                <a:solidFill>
                  <a:srgbClr val="000000"/>
                </a:solidFill>
              </a:rPr>
              <a:t>-Ш</a:t>
            </a:r>
            <a:r>
              <a:rPr lang="ru-RU" b="0" i="0" dirty="0" smtClean="0">
                <a:solidFill>
                  <a:srgbClr val="000000"/>
                </a:solidFill>
                <a:effectLst/>
              </a:rPr>
              <a:t>ирокий спектр материалов, пригодных для использования;</a:t>
            </a:r>
          </a:p>
          <a:p>
            <a:pPr algn="just"/>
            <a:r>
              <a:rPr lang="ru-RU" dirty="0" smtClean="0">
                <a:solidFill>
                  <a:srgbClr val="000000"/>
                </a:solidFill>
              </a:rPr>
              <a:t>-П</a:t>
            </a:r>
            <a:r>
              <a:rPr lang="ru-RU" b="0" i="0" dirty="0" smtClean="0">
                <a:solidFill>
                  <a:srgbClr val="000000"/>
                </a:solidFill>
                <a:effectLst/>
              </a:rPr>
              <a:t>озволяет создавать очень сложные модели;</a:t>
            </a:r>
          </a:p>
          <a:p>
            <a:pPr algn="just"/>
            <a:r>
              <a:rPr lang="ru-RU" dirty="0" smtClean="0">
                <a:solidFill>
                  <a:srgbClr val="000000"/>
                </a:solidFill>
              </a:rPr>
              <a:t>-С</a:t>
            </a:r>
            <a:r>
              <a:rPr lang="ru-RU" b="0" i="0" dirty="0" smtClean="0">
                <a:solidFill>
                  <a:srgbClr val="000000"/>
                </a:solidFill>
                <a:effectLst/>
              </a:rPr>
              <a:t>корость в среднем выше, чем у SLA, и может достигать 30–40 мм в час по вертикали;</a:t>
            </a:r>
          </a:p>
          <a:p>
            <a:pPr algn="just"/>
            <a:r>
              <a:rPr lang="ru-RU" dirty="0" smtClean="0">
                <a:solidFill>
                  <a:srgbClr val="000000"/>
                </a:solidFill>
              </a:rPr>
              <a:t>-М</a:t>
            </a:r>
            <a:r>
              <a:rPr lang="ru-RU" b="0" i="0" dirty="0" smtClean="0">
                <a:solidFill>
                  <a:srgbClr val="000000"/>
                </a:solidFill>
                <a:effectLst/>
              </a:rPr>
              <a:t>ожет использоваться не только для создания прототипов, но и для мелкосерийного производства, в т. ч. ювелирных изделий</a:t>
            </a:r>
            <a:r>
              <a:rPr lang="en-US" b="0" i="0" dirty="0" smtClean="0">
                <a:solidFill>
                  <a:srgbClr val="000000"/>
                </a:solidFill>
                <a:effectLst/>
              </a:rPr>
              <a:t>.</a:t>
            </a:r>
            <a:endParaRPr lang="ru-RU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983112" y="2230385"/>
            <a:ext cx="6096000" cy="35086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400" b="1" i="0" dirty="0" smtClean="0">
                <a:solidFill>
                  <a:srgbClr val="000000"/>
                </a:solidFill>
                <a:effectLst/>
              </a:rPr>
              <a:t>Минусы</a:t>
            </a:r>
          </a:p>
          <a:p>
            <a:pPr algn="just"/>
            <a:r>
              <a:rPr lang="ru-RU" b="0" i="0" dirty="0" smtClean="0">
                <a:solidFill>
                  <a:srgbClr val="000000"/>
                </a:solidFill>
                <a:effectLst/>
              </a:rPr>
              <a:t>-Требуются мощный лазер и герметичная камера, в которой создается среда с малым содержанием кислорода;</a:t>
            </a:r>
          </a:p>
          <a:p>
            <a:pPr algn="just"/>
            <a:r>
              <a:rPr lang="ru-RU" dirty="0" smtClean="0">
                <a:solidFill>
                  <a:srgbClr val="000000"/>
                </a:solidFill>
              </a:rPr>
              <a:t>-М</a:t>
            </a:r>
            <a:r>
              <a:rPr lang="ru-RU" b="0" i="0" dirty="0" smtClean="0">
                <a:solidFill>
                  <a:srgbClr val="000000"/>
                </a:solidFill>
                <a:effectLst/>
              </a:rPr>
              <a:t>еньшее, чем у SLA, максимальное разрешение: минимальная толщина слоя 0,1–0,15 мм (в зависимости от материала может быть и немного менее 0,1 мм); по горизонтали, как и в SLA, точность определяется фокусировкой лазерного луча;</a:t>
            </a:r>
          </a:p>
          <a:p>
            <a:pPr algn="just"/>
            <a:r>
              <a:rPr lang="ru-RU" dirty="0" smtClean="0">
                <a:solidFill>
                  <a:srgbClr val="000000"/>
                </a:solidFill>
              </a:rPr>
              <a:t>-Т</a:t>
            </a:r>
            <a:r>
              <a:rPr lang="ru-RU" b="0" i="0" dirty="0" smtClean="0">
                <a:solidFill>
                  <a:srgbClr val="000000"/>
                </a:solidFill>
                <a:effectLst/>
              </a:rPr>
              <a:t>ребуется долгий подготовительный этап для прогрева порошка, а затем нужно ждать остывания полученного образца, чтобы можно было удалить остатки порошка;</a:t>
            </a:r>
          </a:p>
          <a:p>
            <a:pPr algn="just"/>
            <a:r>
              <a:rPr lang="ru-RU" dirty="0" smtClean="0">
                <a:solidFill>
                  <a:srgbClr val="000000"/>
                </a:solidFill>
              </a:rPr>
              <a:t>-В</a:t>
            </a:r>
            <a:r>
              <a:rPr lang="ru-RU" b="0" i="0" dirty="0" smtClean="0">
                <a:solidFill>
                  <a:srgbClr val="000000"/>
                </a:solidFill>
                <a:effectLst/>
              </a:rPr>
              <a:t> большинстве случаев требуется финишная обработка.</a:t>
            </a:r>
            <a:endParaRPr lang="ru-RU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35563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912725" y="3593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 smtClean="0"/>
              <a:t>Основные технологии: краткий обзор</a:t>
            </a:r>
            <a:br>
              <a:rPr lang="ru-RU" sz="4400" b="1" dirty="0" smtClean="0"/>
            </a:br>
            <a:endParaRPr lang="ru-RU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026910" y="1022166"/>
            <a:ext cx="4287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Примеры </a:t>
            </a:r>
            <a:r>
              <a:rPr lang="en-US" sz="2800" dirty="0" smtClean="0"/>
              <a:t>3D</a:t>
            </a:r>
            <a:r>
              <a:rPr lang="ru-RU" sz="2800" dirty="0" smtClean="0"/>
              <a:t>—принтеров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661" y="1545386"/>
            <a:ext cx="4057143" cy="485714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873" y="1928268"/>
            <a:ext cx="3076190" cy="393333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19" y="1810800"/>
            <a:ext cx="2973029" cy="416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73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333" y="82903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Домашняя 3</a:t>
            </a:r>
            <a:r>
              <a:rPr lang="en-US" b="1" dirty="0" smtClean="0"/>
              <a:t>D</a:t>
            </a:r>
            <a:r>
              <a:rPr lang="ru-RU" b="1" dirty="0" smtClean="0"/>
              <a:t> — печать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48190" y="1797388"/>
            <a:ext cx="2064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Технология </a:t>
            </a:r>
            <a:r>
              <a:rPr lang="en-US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FDM</a:t>
            </a:r>
            <a:endParaRPr lang="en-US" b="1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00491" y="1487488"/>
            <a:ext cx="2025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Технология </a:t>
            </a:r>
            <a:r>
              <a:rPr lang="en-US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DLP</a:t>
            </a:r>
            <a:endParaRPr lang="en-US" b="1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4433" y="216672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Технология 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FDM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ru-RU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fused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deposition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modeling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), иначе именуемая как FFF (</a:t>
            </a:r>
            <a:r>
              <a:rPr lang="ru-RU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fused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filament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fabrication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), использует метод послойного наплавления нагретого термопластика. Изначально пластик находится в виде нити (</a:t>
            </a:r>
            <a:r>
              <a:rPr lang="ru-RU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филамента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), которая нагревается до определенной температуры и укладывается слоями согласно разработанной 3D-модели.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773332" y="1844784"/>
            <a:ext cx="5080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Данная технология во многом схожа с технологией SLA. Общее в их принципе работы – отверждение жидкого </a:t>
            </a:r>
            <a:r>
              <a:rPr lang="ru-RU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фотополимера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светом. В технологии SLA </a:t>
            </a:r>
            <a:r>
              <a:rPr lang="ru-RU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фотополимер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затвердевает при воздействии лазерного луча на конкретные области модели, а </a:t>
            </a:r>
            <a:r>
              <a:rPr lang="en-US" dirty="0" smtClean="0"/>
              <a:t>DLP</a:t>
            </a:r>
            <a:r>
              <a:rPr lang="ru-RU" b="0" i="0" dirty="0" smtClean="0">
                <a:solidFill>
                  <a:srgbClr val="333333"/>
                </a:solidFill>
                <a:effectLst/>
              </a:rPr>
              <a:t> использует 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для полимеризации ультрафиолетовый проектор и излучение попадает на весь слой изготавливаемой модели одномоментно. DLP, а тем более LCD-принтеры (использующие LCD-матрицу вместо проектора) как правило доступнее аппаратов с технологией SLA.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3" y="4233613"/>
            <a:ext cx="1404545" cy="194731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193" y="3829943"/>
            <a:ext cx="2143940" cy="2350987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4240014" y="6157268"/>
            <a:ext cx="1537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i="0" dirty="0" smtClean="0">
                <a:effectLst/>
              </a:rPr>
              <a:t>FDM-</a:t>
            </a:r>
            <a:r>
              <a:rPr lang="ru-RU" b="1" i="0" dirty="0" smtClean="0">
                <a:effectLst/>
              </a:rPr>
              <a:t>принтер</a:t>
            </a:r>
            <a:endParaRPr lang="ru-RU" b="1" i="0" dirty="0">
              <a:effectLst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1021" y="6157268"/>
            <a:ext cx="1451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0" dirty="0" smtClean="0">
                <a:effectLst/>
              </a:rPr>
              <a:t>DLP-</a:t>
            </a:r>
            <a:r>
              <a:rPr lang="ru-RU" b="1" i="0" dirty="0" smtClean="0">
                <a:effectLst/>
              </a:rPr>
              <a:t>принтер</a:t>
            </a:r>
            <a:endParaRPr lang="ru-RU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24225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613</TotalTime>
  <Words>1834</Words>
  <Application>Microsoft Office PowerPoint</Application>
  <PresentationFormat>Широкоэкранный</PresentationFormat>
  <Paragraphs>160</Paragraphs>
  <Slides>15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Helvetica Neue</vt:lpstr>
      <vt:lpstr>Open Sans</vt:lpstr>
      <vt:lpstr>Тема Office</vt:lpstr>
      <vt:lpstr>Технологии 3D-печати </vt:lpstr>
      <vt:lpstr>Основные технологии: введение</vt:lpstr>
      <vt:lpstr>Основные технологии: краткий обзор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Домашняя 3D — печать</vt:lpstr>
      <vt:lpstr>Стандартные материалы 3D- печати сравнительная таблица </vt:lpstr>
      <vt:lpstr>Выбор технологии 3D — печати</vt:lpstr>
      <vt:lpstr>Сравнение 3D-принтеров</vt:lpstr>
      <vt:lpstr>Сравнение 3d-принтеров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чередниченко артём</dc:creator>
  <cp:lastModifiedBy>чередниченко артём</cp:lastModifiedBy>
  <cp:revision>35</cp:revision>
  <dcterms:created xsi:type="dcterms:W3CDTF">2020-11-30T09:08:38Z</dcterms:created>
  <dcterms:modified xsi:type="dcterms:W3CDTF">2020-11-30T19:22:21Z</dcterms:modified>
</cp:coreProperties>
</file>