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0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97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1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7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86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9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43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1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48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20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5C653F-36B4-4510-84B8-7EE80A9132B1}" type="datetimeFigureOut">
              <a:rPr lang="it-IT" smtClean="0"/>
              <a:t>16/03/2025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0CDA3F-0A72-4CE6-9D19-0D28675AD7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4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722F4-9114-161B-8D95-9A4AC58D8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PERCORSO DI LAVORO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A71AC-06E3-7988-32BB-B9892CC52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Simone Corghi, Edoardo </a:t>
            </a:r>
            <a:r>
              <a:rPr lang="it-IT" dirty="0" err="1"/>
              <a:t>Gonelli</a:t>
            </a:r>
            <a:r>
              <a:rPr lang="it-IT" dirty="0"/>
              <a:t>, Rocco Miraglia, Gabriele Murino</a:t>
            </a:r>
          </a:p>
        </p:txBody>
      </p:sp>
      <p:pic>
        <p:nvPicPr>
          <p:cNvPr id="5" name="Immagine 4" descr="Immagine che contiene Elementi grafici, testo, Carattere, cerchio&#10;&#10;Il contenuto generato dall'IA potrebbe non essere corretto.">
            <a:extLst>
              <a:ext uri="{FF2B5EF4-FFF2-40B4-BE49-F238E27FC236}">
                <a16:creationId xmlns:a16="http://schemas.microsoft.com/office/drawing/2014/main" id="{CB478615-8B06-8A02-12D9-435D3781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8" y="813141"/>
            <a:ext cx="5160713" cy="20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C4318A-7870-DFC7-B734-E2D30F92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Mantenimento dataset in cloud</a:t>
            </a:r>
          </a:p>
          <a:p>
            <a:r>
              <a:rPr lang="it-IT" dirty="0">
                <a:solidFill>
                  <a:schemeClr val="tx1"/>
                </a:solidFill>
              </a:rPr>
              <a:t>Amministrazioni privilegi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076" name="Picture 4" descr="Load Data into BigQuery: The Most Common Ways Overview">
            <a:extLst>
              <a:ext uri="{FF2B5EF4-FFF2-40B4-BE49-F238E27FC236}">
                <a16:creationId xmlns:a16="http://schemas.microsoft.com/office/drawing/2014/main" id="{2B625602-5E98-88E6-7DE4-39694F55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8" y="831726"/>
            <a:ext cx="4144612" cy="13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C090EF-439F-1274-2769-A2E966F4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1" y="364079"/>
            <a:ext cx="6866415" cy="37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CC359-B5F3-5A74-0B39-041F1C06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Facile da utilizzare</a:t>
            </a:r>
          </a:p>
          <a:p>
            <a:r>
              <a:rPr lang="it-IT" dirty="0">
                <a:solidFill>
                  <a:schemeClr val="tx1"/>
                </a:solidFill>
              </a:rPr>
              <a:t>Numerosi connettori </a:t>
            </a:r>
          </a:p>
          <a:p>
            <a:r>
              <a:rPr lang="it-IT" dirty="0">
                <a:solidFill>
                  <a:schemeClr val="tx1"/>
                </a:solidFill>
              </a:rPr>
              <a:t>Possibilità di modifica query</a:t>
            </a:r>
          </a:p>
        </p:txBody>
      </p:sp>
      <p:pic>
        <p:nvPicPr>
          <p:cNvPr id="5122" name="Picture 2" descr="Microsoft Power BI - AdHoc Consult : Conseil en innovation et  transformation par la technologie">
            <a:extLst>
              <a:ext uri="{FF2B5EF4-FFF2-40B4-BE49-F238E27FC236}">
                <a16:creationId xmlns:a16="http://schemas.microsoft.com/office/drawing/2014/main" id="{A1043C45-9A85-6B31-5637-3E8C7C8F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6" y="682510"/>
            <a:ext cx="4385735" cy="18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4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659C1D-3035-5399-EF4B-C7A4E378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1" y="436530"/>
            <a:ext cx="5937754" cy="36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4CE54-398E-E590-5A93-CF11705D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D5332-AA6D-D812-7971-00E89C5F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 action="ppaction://hlinksldjump"/>
              </a:rPr>
              <a:t>Windsor.AI</a:t>
            </a:r>
            <a:endParaRPr lang="it-IT" dirty="0"/>
          </a:p>
          <a:p>
            <a:r>
              <a:rPr lang="it-IT" dirty="0">
                <a:hlinkClick r:id="rId3" action="ppaction://hlinksldjump"/>
              </a:rPr>
              <a:t>BigQuery</a:t>
            </a:r>
            <a:endParaRPr lang="it-IT" dirty="0"/>
          </a:p>
          <a:p>
            <a:r>
              <a:rPr lang="it-IT" dirty="0">
                <a:hlinkClick r:id="rId4" action="ppaction://hlinksldjump"/>
              </a:rPr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693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255AE-D1D2-0DF4-EBB0-07452B0B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Collegamento API di meta</a:t>
            </a:r>
          </a:p>
          <a:p>
            <a:r>
              <a:rPr lang="it-IT" dirty="0">
                <a:solidFill>
                  <a:schemeClr val="tx1"/>
                </a:solidFill>
              </a:rPr>
              <a:t>Facile costruzione tabelle</a:t>
            </a:r>
          </a:p>
          <a:p>
            <a:r>
              <a:rPr lang="it-IT" dirty="0">
                <a:solidFill>
                  <a:schemeClr val="tx1"/>
                </a:solidFill>
              </a:rPr>
              <a:t>Versatilità nelle destinazioni</a:t>
            </a:r>
          </a:p>
        </p:txBody>
      </p:sp>
      <p:pic>
        <p:nvPicPr>
          <p:cNvPr id="2050" name="Picture 2" descr="Windsor.ai's Competitors, Revenue, Number of Employees, Funding,  Acquisitions &amp; News - Owler Company Profile">
            <a:extLst>
              <a:ext uri="{FF2B5EF4-FFF2-40B4-BE49-F238E27FC236}">
                <a16:creationId xmlns:a16="http://schemas.microsoft.com/office/drawing/2014/main" id="{84AFBD30-1ECA-D037-7363-8192DF08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045" y="187408"/>
            <a:ext cx="8189343" cy="2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3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4479C-2FC0-75DC-B0E1-3E32BE88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6FAC2-4214-65C7-B5F8-682EF29F1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397539-37EB-C1E1-15B4-921150C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B8FC6B-A278-1291-8E11-216EB3C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22B32B-4AC6-6D0B-B482-AC22F099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EEB4B9-063D-91BD-4920-DC568E94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268E8120-80C2-283E-5F32-4DDF68697EA0}"/>
              </a:ext>
            </a:extLst>
          </p:cNvPr>
          <p:cNvSpPr/>
          <p:nvPr/>
        </p:nvSpPr>
        <p:spPr>
          <a:xfrm>
            <a:off x="0" y="715400"/>
            <a:ext cx="1891071" cy="258317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4723E-2253-D57B-E6F5-ADEFFC6309C2}"/>
              </a:ext>
            </a:extLst>
          </p:cNvPr>
          <p:cNvSpPr txBox="1"/>
          <p:nvPr/>
        </p:nvSpPr>
        <p:spPr>
          <a:xfrm>
            <a:off x="287547" y="3938091"/>
            <a:ext cx="26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Selezione fonte dati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1AA8BEA-1E9E-757A-A5BE-3146E1BA1164}"/>
              </a:ext>
            </a:extLst>
          </p:cNvPr>
          <p:cNvCxnSpPr/>
          <p:nvPr/>
        </p:nvCxnSpPr>
        <p:spPr>
          <a:xfrm flipV="1">
            <a:off x="751715" y="3298571"/>
            <a:ext cx="0" cy="63952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3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DEC69-5EEB-8745-8F57-70A0857C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FAB094-6F08-4F21-6883-65C8A7F4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A3F1DE-CCB0-39ED-23B0-0C5F4BC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1AF74-08E3-523A-B655-D9A39EF2F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C67C54-348F-85B6-BE67-BC948F4F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2EC5ED2-7ACB-9D18-A27D-805AADAB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35C7A0F4-18B9-22F0-962F-C454438EBE84}"/>
              </a:ext>
            </a:extLst>
          </p:cNvPr>
          <p:cNvSpPr/>
          <p:nvPr/>
        </p:nvSpPr>
        <p:spPr>
          <a:xfrm>
            <a:off x="2197561" y="854921"/>
            <a:ext cx="3023690" cy="244640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9C1C7D-B225-2C2F-64D7-AF43D32FA5CF}"/>
              </a:ext>
            </a:extLst>
          </p:cNvPr>
          <p:cNvSpPr txBox="1"/>
          <p:nvPr/>
        </p:nvSpPr>
        <p:spPr>
          <a:xfrm>
            <a:off x="6799097" y="761999"/>
            <a:ext cx="42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Selezione account origine e altre impostazioni di attribuzione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156E318-FFFE-6B82-6FF4-E0EB21D528F7}"/>
              </a:ext>
            </a:extLst>
          </p:cNvPr>
          <p:cNvCxnSpPr/>
          <p:nvPr/>
        </p:nvCxnSpPr>
        <p:spPr>
          <a:xfrm flipH="1">
            <a:off x="5076883" y="953669"/>
            <a:ext cx="1671726" cy="5834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0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B7919-274F-C59A-85F2-9EE3A0153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A5C91E-29DA-D770-3783-673D8079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E55D63-1F6B-003D-DA40-DEA9C548A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1BEE96-57D6-A7A5-3785-C1D9587C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5546A4-1125-47F0-56D0-9B05DCF9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912A53-7794-CBC0-4571-D8CE7F33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0AE807B1-EF53-6C93-FE68-98114645F916}"/>
              </a:ext>
            </a:extLst>
          </p:cNvPr>
          <p:cNvSpPr/>
          <p:nvPr/>
        </p:nvSpPr>
        <p:spPr>
          <a:xfrm>
            <a:off x="5231344" y="3057350"/>
            <a:ext cx="5003956" cy="2698898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9E81A0-4AC9-F4DC-7396-9A4D10F73789}"/>
              </a:ext>
            </a:extLst>
          </p:cNvPr>
          <p:cNvSpPr txBox="1"/>
          <p:nvPr/>
        </p:nvSpPr>
        <p:spPr>
          <a:xfrm>
            <a:off x="6981415" y="917086"/>
            <a:ext cx="38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Preview della tabella che si sta creando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A648858-D659-232F-48C8-18C1513C7787}"/>
              </a:ext>
            </a:extLst>
          </p:cNvPr>
          <p:cNvCxnSpPr/>
          <p:nvPr/>
        </p:nvCxnSpPr>
        <p:spPr>
          <a:xfrm>
            <a:off x="7444226" y="1441723"/>
            <a:ext cx="0" cy="161562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5115AB-16BB-16E4-4E19-78F2F0FB2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70501-E955-D90C-1DEB-12666103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FABADD-7BCC-F9CE-E416-86F0862D3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0CF184-4B1F-90B6-6EFC-083C18D78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8FD914-A7C5-9789-A616-61B0CED7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CBA443-EB1A-CC8B-979D-91AE6FCD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62965144-A6B2-87D6-B031-752E4768DF59}"/>
              </a:ext>
            </a:extLst>
          </p:cNvPr>
          <p:cNvSpPr/>
          <p:nvPr/>
        </p:nvSpPr>
        <p:spPr>
          <a:xfrm>
            <a:off x="10167662" y="3113447"/>
            <a:ext cx="1715637" cy="1335137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BE55FA-44CD-3C6C-487A-AE82033CA61C}"/>
              </a:ext>
            </a:extLst>
          </p:cNvPr>
          <p:cNvSpPr txBox="1"/>
          <p:nvPr/>
        </p:nvSpPr>
        <p:spPr>
          <a:xfrm>
            <a:off x="8442773" y="869521"/>
            <a:ext cx="322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Selezione filtri per i dati (es. periodo temporale da analizzare, piattaforma e filtro per valori predefiniti)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D6FBBE7-10E2-E4F0-0F19-069272ECD6FE}"/>
              </a:ext>
            </a:extLst>
          </p:cNvPr>
          <p:cNvCxnSpPr/>
          <p:nvPr/>
        </p:nvCxnSpPr>
        <p:spPr>
          <a:xfrm>
            <a:off x="10456697" y="2069850"/>
            <a:ext cx="336589" cy="10435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7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7662DE-5CED-AD2E-7F6B-41ACECEB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242E7E9-4725-5C76-445C-B7203095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4E7DC67B-81B1-51F6-8539-12F722EBF3FB}"/>
              </a:ext>
            </a:extLst>
          </p:cNvPr>
          <p:cNvSpPr/>
          <p:nvPr/>
        </p:nvSpPr>
        <p:spPr>
          <a:xfrm>
            <a:off x="10056858" y="4550726"/>
            <a:ext cx="1847595" cy="188458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424231-8744-8EB3-B4DE-4A529FA15DB2}"/>
              </a:ext>
            </a:extLst>
          </p:cNvPr>
          <p:cNvSpPr txBox="1"/>
          <p:nvPr/>
        </p:nvSpPr>
        <p:spPr>
          <a:xfrm>
            <a:off x="9607776" y="1843738"/>
            <a:ext cx="225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Selezione colonne da inserire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AF70674-B4EF-C3C7-B1C8-9AD84ECBE8C5}"/>
              </a:ext>
            </a:extLst>
          </p:cNvPr>
          <p:cNvCxnSpPr/>
          <p:nvPr/>
        </p:nvCxnSpPr>
        <p:spPr>
          <a:xfrm>
            <a:off x="10512725" y="2409645"/>
            <a:ext cx="293298" cy="214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5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37487-75A4-0081-FFED-D14A4E03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9F4BDA-660A-3B9E-7A12-DD74D30F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157B70-BB2A-8D54-D13C-F012DEA37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EB7415-68A7-0FF8-9301-39F84801E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8BFD92-858A-0A5B-E5B0-B95D7DBF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" y="258562"/>
            <a:ext cx="5615426" cy="3096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4EA135-B1FB-63E7-368B-C62AD57F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4" y="2847131"/>
            <a:ext cx="6630802" cy="3653807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1054721D-621F-ABDA-EFF6-553A8268FA01}"/>
              </a:ext>
            </a:extLst>
          </p:cNvPr>
          <p:cNvSpPr/>
          <p:nvPr/>
        </p:nvSpPr>
        <p:spPr>
          <a:xfrm>
            <a:off x="5231344" y="5543062"/>
            <a:ext cx="5068278" cy="10434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A46578-4815-39D7-B26F-850FCD669EF6}"/>
              </a:ext>
            </a:extLst>
          </p:cNvPr>
          <p:cNvSpPr txBox="1"/>
          <p:nvPr/>
        </p:nvSpPr>
        <p:spPr>
          <a:xfrm>
            <a:off x="790984" y="5507504"/>
            <a:ext cx="276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Selezione fonti di destinazione delle tabelle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72315F-41EE-706D-C4EC-679ECD16B66D}"/>
              </a:ext>
            </a:extLst>
          </p:cNvPr>
          <p:cNvCxnSpPr>
            <a:stCxn id="3" idx="3"/>
          </p:cNvCxnSpPr>
          <p:nvPr/>
        </p:nvCxnSpPr>
        <p:spPr>
          <a:xfrm>
            <a:off x="3556624" y="5830670"/>
            <a:ext cx="1755872" cy="10451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6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</p:bldLst>
  </p:timing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94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Cornice</vt:lpstr>
      <vt:lpstr>PERCORSO DI LAVORO</vt:lpstr>
      <vt:lpstr>STRUMENTI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corghi</dc:creator>
  <cp:lastModifiedBy>simone corghi</cp:lastModifiedBy>
  <cp:revision>4</cp:revision>
  <dcterms:created xsi:type="dcterms:W3CDTF">2025-03-13T11:23:58Z</dcterms:created>
  <dcterms:modified xsi:type="dcterms:W3CDTF">2025-03-16T16:42:39Z</dcterms:modified>
</cp:coreProperties>
</file>