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34198b6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34198b6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134198b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134198b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134198b69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134198b69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134198b69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134198b69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134198b69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134198b69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wczytanie do dataframu, wyczyszczenie danych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134198b69_3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134198b69_3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134198b69_3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134198b69_3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134198b69_3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134198b69_3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5" y="152400"/>
            <a:ext cx="467159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773" y="286100"/>
            <a:ext cx="4046677" cy="33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723850" y="141575"/>
            <a:ext cx="3696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dk1"/>
                </a:solidFill>
              </a:rPr>
              <a:t>DANE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29825"/>
            <a:ext cx="8839203" cy="16441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943875" y="2928725"/>
            <a:ext cx="3961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</a:rPr>
              <a:t>Źródło: https://ansperformance.eu/data/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9500" y="566250"/>
            <a:ext cx="62523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Wizualizacja danych oprze się o dane pochodzące</a:t>
            </a:r>
            <a:br>
              <a:rPr lang="pl" sz="1800">
                <a:solidFill>
                  <a:schemeClr val="dk1"/>
                </a:solidFill>
              </a:rPr>
            </a:br>
            <a:r>
              <a:rPr lang="pl" sz="1800">
                <a:solidFill>
                  <a:schemeClr val="dk1"/>
                </a:solidFill>
              </a:rPr>
              <a:t>z Performance Review Unit (PRU) – jednostki utworzonej</a:t>
            </a:r>
            <a:br>
              <a:rPr lang="pl" sz="1800">
                <a:solidFill>
                  <a:schemeClr val="dk1"/>
                </a:solidFill>
              </a:rPr>
            </a:br>
            <a:r>
              <a:rPr lang="pl" sz="1800">
                <a:solidFill>
                  <a:schemeClr val="dk1"/>
                </a:solidFill>
              </a:rPr>
              <a:t>w 1998 roku w ramach </a:t>
            </a:r>
            <a:r>
              <a:rPr b="1" lang="pl" sz="1800">
                <a:solidFill>
                  <a:schemeClr val="dk1"/>
                </a:solidFill>
              </a:rPr>
              <a:t>EUROCONTROL </a:t>
            </a:r>
            <a:r>
              <a:rPr lang="pl" sz="1800">
                <a:solidFill>
                  <a:schemeClr val="dk1"/>
                </a:solidFill>
              </a:rPr>
              <a:t>(Europejska Organizacja ds. Bezpieczeństwa Żeglugi Powietrznej).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</a:rPr>
              <a:t>Zajmuje się niezależnym zbieraniem, weryfikacją oraz analizą danych związanych z usługami żeglugi powietrznej, tworząc raporty, analizy i zestawienia wspierające poprawę wydajności.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27" y="259525"/>
            <a:ext cx="2226742" cy="2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problem  badawczy, cel oraz grupa docelowa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78650"/>
            <a:ext cx="914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1"/>
                </a:solidFill>
              </a:rPr>
              <a:t>POZYSKANIE DATASETU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00" y="962625"/>
            <a:ext cx="183832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10658"/>
          <a:stretch/>
        </p:blipFill>
        <p:spPr>
          <a:xfrm>
            <a:off x="2972500" y="640174"/>
            <a:ext cx="18669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4850" y="2244788"/>
            <a:ext cx="2057400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2383000" y="3507675"/>
            <a:ext cx="2634600" cy="1124700"/>
          </a:xfrm>
          <a:prstGeom prst="bentConnector3">
            <a:avLst>
              <a:gd fmla="val 176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2414450" y="1761675"/>
            <a:ext cx="424800" cy="29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0" y="78650"/>
            <a:ext cx="914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1"/>
                </a:solidFill>
              </a:rPr>
              <a:t>PREPROCESSING DATASETU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0" y="678050"/>
            <a:ext cx="5808950" cy="41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375" y="678038"/>
            <a:ext cx="20574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975" y="4197426"/>
            <a:ext cx="2181250" cy="34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 flipH="1">
            <a:off x="7518700" y="3429000"/>
            <a:ext cx="7800" cy="6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78650"/>
            <a:ext cx="914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1"/>
                </a:solidFill>
              </a:rPr>
              <a:t>WCZYTYWANIE DANYCH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74" y="2808349"/>
            <a:ext cx="7915651" cy="21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75" y="610450"/>
            <a:ext cx="4263130" cy="21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251" y="610450"/>
            <a:ext cx="2918563" cy="19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Normalizacja miesięcy (Uśrednianie miesięcy) 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25" y="1303825"/>
            <a:ext cx="8207750" cy="2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0" y="78650"/>
            <a:ext cx="914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chemeClr val="dk1"/>
                </a:solidFill>
              </a:rPr>
              <a:t>TECHNOLOGIE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5" y="781725"/>
            <a:ext cx="3795676" cy="15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325" y="2191975"/>
            <a:ext cx="3614102" cy="27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176" y="923300"/>
            <a:ext cx="4686649" cy="3663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>
            <a:stCxn id="110" idx="3"/>
            <a:endCxn id="111" idx="1"/>
          </p:cNvCxnSpPr>
          <p:nvPr/>
        </p:nvCxnSpPr>
        <p:spPr>
          <a:xfrm flipH="1" rot="10800000">
            <a:off x="3574777" y="2754975"/>
            <a:ext cx="659400" cy="79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się udało zrobić i co dalej ?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