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68" r:id="rId4"/>
    <p:sldId id="271" r:id="rId5"/>
    <p:sldId id="272" r:id="rId6"/>
    <p:sldId id="274" r:id="rId7"/>
    <p:sldId id="275" r:id="rId8"/>
    <p:sldId id="273" r:id="rId9"/>
    <p:sldId id="259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243234-9D22-73F1-4FC0-F98FF9E1FF16}" name="p.siemiginowski" initials="p" userId="S::p.siemiginowski@student.po.edu.pl::6c1dead5-cc49-4ad5-b04c-4378322442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84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FA012-1507-4C5C-961A-E42E30F1D910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78D37-773B-4CE3-B782-2B432BD8935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380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48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95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446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4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696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78D37-773B-4CE3-B782-2B432BD8935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636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BA3FF2-62CC-57FE-42F3-DD05B3B0D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75F8A4E-3D43-435F-89F1-B2246CD75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FA50D4-BDFE-A41A-3642-1D64FF4E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F3705-AB72-E4F8-5486-CE308491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F95ACC-3FDC-CDC9-C65E-D7B09404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92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743BC6-06E0-B344-4E56-6FD0247D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3924186-D9DA-60E5-C097-4CED8146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59EB84-743E-2003-850F-24EE0501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FAC985-C075-E5A9-4AA5-DD247A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15D1DCE-F46B-845D-4500-182BCF71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54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DEDFDE6-081C-8207-DF28-7F583429B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ECF962-EC5C-504F-9EF8-77648268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2310EC-47A5-7CBF-D960-0CA3B669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419A8E-A026-FB1A-8C8A-92FD5442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C6F88B-8196-2937-74F6-C7764BB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118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B190D8-64F4-9EA8-0850-0C4EC713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69546E-8A92-DC81-9DFE-C00502D4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C1A97A-2802-2696-FF02-7DB8BEF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4E6A76-8708-738A-D133-3596997C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1BF1E4-82B5-0335-E6EE-2A14A652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2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847629-8580-B5A5-A492-2AD8A873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DE40AF1-C86F-FCF7-7592-42CFFB78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460143-260E-13FB-2E7A-F655B75D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4878FF-7A6F-F5F3-7533-31479C8C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2DD927-DAE1-AAD3-7982-582337AC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4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C559BC-E842-7365-1EB5-8405ECAC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39842A-A255-7511-7381-BDDA73881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1039F3-2E48-254C-1E33-6B3917475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6E114F-E1DA-E571-157C-F5D14657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9FD695-84D7-44BC-2BD7-7EEFCB17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0AC973-FC5C-3028-03D3-4447F4FC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128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684BE1-20A9-AC53-E4D9-C5EB865E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47FB74-1AC7-1F34-7F6C-E2D877709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2B9F2C-98C8-EB03-C55A-592294E7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5AA7422-6C17-56C6-1F95-413D04C87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D2F7D36-12BF-9460-AB52-28F4D405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5189320-E912-6251-2FAB-B15D256A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D8CEC62-1375-FFBC-CDD1-C3625E65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B40A4C8-32B6-AAED-2DE9-C069DFDD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51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6F9C75-E2AF-9E37-DA12-644EE34E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2D436A2-C9CE-A821-288C-4BAE4ECB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DDEC34-C828-505E-7D73-5CB118B8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3798BB-1E33-AC0C-CA74-B7F42C00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0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80374FE-C1ED-F8A7-372A-46476E96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AB5BB1E-2973-D16F-DEAC-976EA989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8390F61-6851-D526-EF01-3FC5CA14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18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C47789-C80B-3AAF-DA8A-BDCB9F9A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687847-3B90-C766-B6FB-C5842068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5B5182E-CC5B-6418-C86A-9303FF2D1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44FCA9-3B26-A450-400D-3B5C4468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50724F-36C1-00C6-FCBA-611F1E4B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9A4B6-E7DA-6809-11FA-22296764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82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D4E49A-956A-970C-6591-FF30D1D9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B5AC4F1-5524-4C30-C78F-EA421FE2C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6D593D-C0C2-087F-CDC0-B0DACF76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77AC2B2-AA87-6807-E62B-5DFC7D1D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55C2AC-6C1A-A6C9-CCD4-349867A3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A922AB-9B4F-B257-1550-72ECE65B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488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17C7D8-8A42-83A5-5FF8-8BAEC5AA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2851D42-9C65-5C93-C5A9-18BE0132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F918BD1-4EC8-C2C9-BB04-B0E9D791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C62F-AAC1-4F58-A17C-CBF938D3E3FE}" type="datetimeFigureOut">
              <a:rPr lang="pl-PL" smtClean="0"/>
              <a:t>2023-04-26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81044F3-A586-0262-6420-37E112C9D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423A4F-3A38-0C8D-92A7-06FB14AA9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8C0AD-92CE-491A-B429-6FCB0631A0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680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pl-PL" sz="48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Projekt i implementacja aplikacji webowej do wynajmu samochodów opartej na technologii </a:t>
            </a:r>
            <a:r>
              <a:rPr lang="pl-PL" sz="4800" i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React.js</a:t>
            </a:r>
            <a:r>
              <a:rPr lang="pl-PL" sz="48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.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4A3EDCD-703C-AF7D-7EAD-2BFC0F822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324" y="4710991"/>
            <a:ext cx="9144000" cy="1655762"/>
          </a:xfrm>
        </p:spPr>
        <p:txBody>
          <a:bodyPr/>
          <a:lstStyle/>
          <a:p>
            <a:pPr algn="l"/>
            <a:r>
              <a:rPr lang="pl-PL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Autor: </a:t>
            </a:r>
            <a:r>
              <a:rPr lang="pl-PL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Paweł Siemiginowski</a:t>
            </a:r>
          </a:p>
          <a:p>
            <a:pPr algn="l"/>
            <a:r>
              <a:rPr lang="pl-PL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Promotor: </a:t>
            </a:r>
            <a:r>
              <a:rPr lang="pl-PL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dr inż. Małgorzata Zygarlicka</a:t>
            </a:r>
          </a:p>
          <a:p>
            <a:pPr algn="l"/>
            <a:r>
              <a:rPr lang="pl-PL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Prowadzący seminarium: </a:t>
            </a:r>
            <a:r>
              <a:rPr lang="pl-PL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prof. dr hab. inż. Bronisław Tomczuk</a:t>
            </a:r>
          </a:p>
        </p:txBody>
      </p:sp>
    </p:spTree>
    <p:extLst>
      <p:ext uri="{BB962C8B-B14F-4D97-AF65-F5344CB8AC3E}">
        <p14:creationId xmlns:p14="http://schemas.microsoft.com/office/powerpoint/2010/main" val="9950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>
            <a:extLst>
              <a:ext uri="{FF2B5EF4-FFF2-40B4-BE49-F238E27FC236}">
                <a16:creationId xmlns:a16="http://schemas.microsoft.com/office/drawing/2014/main" id="{640F5314-4ACA-014F-B9B9-8C45758F7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675"/>
            <a:ext cx="9144000" cy="1483677"/>
          </a:xfrm>
        </p:spPr>
        <p:txBody>
          <a:bodyPr anchor="ctr">
            <a:noAutofit/>
          </a:bodyPr>
          <a:lstStyle/>
          <a:p>
            <a:r>
              <a:rPr lang="pl-PL" sz="48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SPIS TREŚCI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11506CA-0407-02FD-9096-87D2D97D0DFD}"/>
              </a:ext>
            </a:extLst>
          </p:cNvPr>
          <p:cNvSpPr txBox="1"/>
          <p:nvPr/>
        </p:nvSpPr>
        <p:spPr>
          <a:xfrm>
            <a:off x="375638" y="1380226"/>
            <a:ext cx="1145980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Opis aplikacji - przypomnienie.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Struktura aplikacji.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Postęp pracy - przykłady.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pl-PL" sz="40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Literatura.</a:t>
            </a:r>
          </a:p>
        </p:txBody>
      </p:sp>
    </p:spTree>
    <p:extLst>
      <p:ext uri="{BB962C8B-B14F-4D97-AF65-F5344CB8AC3E}">
        <p14:creationId xmlns:p14="http://schemas.microsoft.com/office/powerpoint/2010/main" val="173873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Aplikacja</a:t>
            </a:r>
            <a:r>
              <a:rPr lang="pl-PL" sz="4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</a:t>
            </a:r>
            <a:r>
              <a:rPr lang="pl-PL" sz="44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carRental</a:t>
            </a:r>
            <a:r>
              <a:rPr lang="pl-PL" sz="4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9442A1C-54E4-41EF-60E2-C270979F1923}"/>
              </a:ext>
            </a:extLst>
          </p:cNvPr>
          <p:cNvSpPr txBox="1"/>
          <p:nvPr/>
        </p:nvSpPr>
        <p:spPr>
          <a:xfrm>
            <a:off x="375638" y="1570007"/>
            <a:ext cx="114598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l-PL" sz="2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	Aplikacja </a:t>
            </a:r>
            <a:r>
              <a:rPr lang="pl-PL" sz="24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carRental</a:t>
            </a:r>
            <a:r>
              <a:rPr lang="pl-PL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.</a:t>
            </a:r>
            <a:r>
              <a:rPr lang="pl-PL" sz="2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ma umożliwić dodawanie nowych oraz zarządzanie istniejącymi ogłoszeniami najmu pojazdów w czasie rzeczywistym.</a:t>
            </a:r>
          </a:p>
          <a:p>
            <a:pPr marL="0" indent="0" algn="just">
              <a:buNone/>
            </a:pPr>
            <a:endParaRPr lang="pl-PL" sz="2400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marL="0" indent="0" algn="just">
              <a:buNone/>
            </a:pPr>
            <a:r>
              <a:rPr lang="pl-PL" sz="2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	W ramach konta użytkownika pojawi się możliwość filtrowania dodanych pojazdów, wejścia w ogłoszenie, przegląd galerii zdjęć danego samochodu, uzyskania informacji technicznych o pojeździe oraz obsługa systemu kalendarza rezerwacyjnego. Za jego pomocą dostępna będzie możliwość rezerwacji pojazdu na dany okres czasu – z możliwością zaznaczenia na mapie miejsca odbioru</a:t>
            </a:r>
            <a:br>
              <a:rPr lang="pl-PL" sz="2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</a:br>
            <a:r>
              <a:rPr lang="pl-PL" sz="2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 oddania pojazdu. Użytkownik otrzyma informację o kwocie wynajmu, a złożone rezerwacje dostępne będą w jego profilu.</a:t>
            </a:r>
          </a:p>
        </p:txBody>
      </p:sp>
    </p:spTree>
    <p:extLst>
      <p:ext uri="{BB962C8B-B14F-4D97-AF65-F5344CB8AC3E}">
        <p14:creationId xmlns:p14="http://schemas.microsoft.com/office/powerpoint/2010/main" val="30859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691"/>
            <a:ext cx="914400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Struktura aplikacji</a:t>
            </a:r>
            <a:endParaRPr lang="pl-PL" sz="44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pic>
        <p:nvPicPr>
          <p:cNvPr id="5" name="Obraz 4" descr="Obraz zawierający diagram&#10;&#10;Opis wygenerowany automatycznie">
            <a:extLst>
              <a:ext uri="{FF2B5EF4-FFF2-40B4-BE49-F238E27FC236}">
                <a16:creationId xmlns:a16="http://schemas.microsoft.com/office/drawing/2014/main" id="{DABFD259-7A1B-F9CD-5231-8DDFD9A13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8" y="909237"/>
            <a:ext cx="7849555" cy="5888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DDD0850-374C-CE45-5C2B-ECE4E669D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854" y="453311"/>
            <a:ext cx="1400063" cy="6146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13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691"/>
            <a:ext cx="914400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Postęp pracy – baza danych</a:t>
            </a:r>
            <a:endParaRPr lang="pl-PL" sz="44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14FC1449-F397-F6A8-2D97-3B9C50194E8F}"/>
              </a:ext>
            </a:extLst>
          </p:cNvPr>
          <p:cNvGrpSpPr/>
          <p:nvPr/>
        </p:nvGrpSpPr>
        <p:grpSpPr>
          <a:xfrm>
            <a:off x="240145" y="1375182"/>
            <a:ext cx="11711710" cy="4861172"/>
            <a:chOff x="240145" y="1375182"/>
            <a:chExt cx="11711710" cy="4861172"/>
          </a:xfrm>
        </p:grpSpPr>
        <p:grpSp>
          <p:nvGrpSpPr>
            <p:cNvPr id="8" name="Grupa 7">
              <a:extLst>
                <a:ext uri="{FF2B5EF4-FFF2-40B4-BE49-F238E27FC236}">
                  <a16:creationId xmlns:a16="http://schemas.microsoft.com/office/drawing/2014/main" id="{7383E278-2D55-DB5B-2A18-A74A528092A9}"/>
                </a:ext>
              </a:extLst>
            </p:cNvPr>
            <p:cNvGrpSpPr/>
            <p:nvPr/>
          </p:nvGrpSpPr>
          <p:grpSpPr>
            <a:xfrm>
              <a:off x="240145" y="1375182"/>
              <a:ext cx="11711710" cy="4861172"/>
              <a:chOff x="240145" y="1375182"/>
              <a:chExt cx="11711710" cy="4861172"/>
            </a:xfrm>
          </p:grpSpPr>
          <p:pic>
            <p:nvPicPr>
              <p:cNvPr id="4" name="Obraz 3">
                <a:extLst>
                  <a:ext uri="{FF2B5EF4-FFF2-40B4-BE49-F238E27FC236}">
                    <a16:creationId xmlns:a16="http://schemas.microsoft.com/office/drawing/2014/main" id="{746314C6-2D37-9F08-5E3F-576FA41F50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145" y="1375182"/>
                <a:ext cx="11711709" cy="486117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Obraz 6">
                <a:extLst>
                  <a:ext uri="{FF2B5EF4-FFF2-40B4-BE49-F238E27FC236}">
                    <a16:creationId xmlns:a16="http://schemas.microsoft.com/office/drawing/2014/main" id="{30D7451C-8A60-4D71-7BA5-AFD6CEDE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1709" y="1375182"/>
                <a:ext cx="5320146" cy="4861172"/>
              </a:xfrm>
              <a:prstGeom prst="rect">
                <a:avLst/>
              </a:prstGeom>
            </p:spPr>
          </p:pic>
        </p:grp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8D0FA099-8426-3D08-5F61-4D76D0C975BA}"/>
                </a:ext>
              </a:extLst>
            </p:cNvPr>
            <p:cNvSpPr/>
            <p:nvPr/>
          </p:nvSpPr>
          <p:spPr>
            <a:xfrm>
              <a:off x="9793224" y="3493008"/>
              <a:ext cx="1947672" cy="164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3EB0D69D-E332-D64F-96D9-9EE22857A46B}"/>
                </a:ext>
              </a:extLst>
            </p:cNvPr>
            <p:cNvSpPr/>
            <p:nvPr/>
          </p:nvSpPr>
          <p:spPr>
            <a:xfrm>
              <a:off x="9095232" y="4632794"/>
              <a:ext cx="323088" cy="2043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85746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691"/>
            <a:ext cx="914400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Postęp pracy – routing</a:t>
            </a:r>
            <a:endParaRPr lang="pl-PL" sz="44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8F2DE59-7473-2220-D2CF-362C3346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252" y="1130346"/>
            <a:ext cx="8121496" cy="40546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3AA670F-9892-3915-91DC-C6030B63D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94" y="5458691"/>
            <a:ext cx="10579211" cy="8315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94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5" y="317691"/>
            <a:ext cx="1064029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Postęp pracy – wysyłanie danych</a:t>
            </a:r>
            <a:endParaRPr lang="pl-PL" sz="44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B531EC-D1A0-FA3F-77A6-758DEDC6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55" y="1500783"/>
            <a:ext cx="7064090" cy="4505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74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raz 24">
            <a:extLst>
              <a:ext uri="{FF2B5EF4-FFF2-40B4-BE49-F238E27FC236}">
                <a16:creationId xmlns:a16="http://schemas.microsoft.com/office/drawing/2014/main" id="{39436499-4E1D-2DF2-4CA9-295252B0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5" y="1591514"/>
            <a:ext cx="7907963" cy="44710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01DC872-203D-77E7-894B-09A911DD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7691"/>
            <a:ext cx="9144000" cy="1183092"/>
          </a:xfrm>
        </p:spPr>
        <p:txBody>
          <a:bodyPr anchor="t">
            <a:no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Postęp pracy – rejestracja</a:t>
            </a:r>
            <a:endParaRPr lang="pl-PL" sz="4400" b="1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DDA1E29-325D-9CEF-E447-568486666FA5}"/>
              </a:ext>
            </a:extLst>
          </p:cNvPr>
          <p:cNvSpPr txBox="1"/>
          <p:nvPr/>
        </p:nvSpPr>
        <p:spPr>
          <a:xfrm>
            <a:off x="5618873" y="1591514"/>
            <a:ext cx="13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FRONT-END</a:t>
            </a:r>
          </a:p>
        </p:txBody>
      </p:sp>
      <p:grpSp>
        <p:nvGrpSpPr>
          <p:cNvPr id="23" name="Grupa 22">
            <a:extLst>
              <a:ext uri="{FF2B5EF4-FFF2-40B4-BE49-F238E27FC236}">
                <a16:creationId xmlns:a16="http://schemas.microsoft.com/office/drawing/2014/main" id="{DF4EE23F-EEE2-5322-4C89-6E06595C87EA}"/>
              </a:ext>
            </a:extLst>
          </p:cNvPr>
          <p:cNvGrpSpPr/>
          <p:nvPr/>
        </p:nvGrpSpPr>
        <p:grpSpPr>
          <a:xfrm>
            <a:off x="7590485" y="4348194"/>
            <a:ext cx="4231691" cy="2192115"/>
            <a:chOff x="6712661" y="4348194"/>
            <a:chExt cx="4231691" cy="219211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04492930-5C6E-62D3-F2D4-ABE7114A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2661" y="4348194"/>
              <a:ext cx="4027373" cy="2192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7DFCDC96-B542-412D-FF6F-8940E14E15B3}"/>
                </a:ext>
              </a:extLst>
            </p:cNvPr>
            <p:cNvSpPr txBox="1"/>
            <p:nvPr/>
          </p:nvSpPr>
          <p:spPr>
            <a:xfrm>
              <a:off x="9586976" y="6170977"/>
              <a:ext cx="135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>
                  <a:solidFill>
                    <a:schemeClr val="bg1"/>
                  </a:solidFill>
                </a:rPr>
                <a:t>BACK-END</a:t>
              </a:r>
            </a:p>
          </p:txBody>
        </p:sp>
      </p:grpSp>
      <p:pic>
        <p:nvPicPr>
          <p:cNvPr id="21" name="Obraz 20">
            <a:extLst>
              <a:ext uri="{FF2B5EF4-FFF2-40B4-BE49-F238E27FC236}">
                <a16:creationId xmlns:a16="http://schemas.microsoft.com/office/drawing/2014/main" id="{AD27544A-751F-5A88-DC17-2590845E3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485" y="1183092"/>
            <a:ext cx="4027373" cy="26823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55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4E2042E-5D1C-F317-A7FE-6413C58FECCA}"/>
              </a:ext>
            </a:extLst>
          </p:cNvPr>
          <p:cNvSpPr txBox="1"/>
          <p:nvPr/>
        </p:nvSpPr>
        <p:spPr>
          <a:xfrm>
            <a:off x="392339" y="243775"/>
            <a:ext cx="1137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LITERATURA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0562589-811D-AC59-7571-103F36024659}"/>
              </a:ext>
            </a:extLst>
          </p:cNvPr>
          <p:cNvSpPr txBox="1"/>
          <p:nvPr/>
        </p:nvSpPr>
        <p:spPr>
          <a:xfrm>
            <a:off x="329079" y="1215685"/>
            <a:ext cx="113747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i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Książki: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w przykładach”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J. Wawro; wydawnictwo: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Verbu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Jarosław, 2018; ISBN: N/A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od podstaw. Nowoczesne wzorce tworzenia aplikacji. Wyd. II”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E.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Procello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A. Banks; wydawnictwo: Helion Gliwice, 2021; ISBN: 9788328372894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„Learning 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K.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Chinnathambi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wydawnictwo: Pearson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Education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Inc., 2017; ISBN-10: 0134546318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„Przewodnik po 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MongoDB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. Wydajna i skalowana baza danych. Wyd. III”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S.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Bradshaw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E.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Brazil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K.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Chodorow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wydawnictwo: Helion Gliwice, 2020; ISBN: 9788328365339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„Node.js w akcji”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M.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Cantelon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M.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Harter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TJ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Holowaychuk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N.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Rajlich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wydawnictwo: Helion Gliwice, 2014; ISBN 9788324696789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„Express.js: Guide 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Book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on Web 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framework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for Node.js”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– Rick L.; wydawnictwo internetowe: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CreateSpace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Independent Publishing Platform, 2016; ISBN-10: 1533320012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„The Express 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Handbook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F.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Copes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wydawnictwo internetowe: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Free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Code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Camp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2022; ISBN-10: N/A</a:t>
            </a:r>
          </a:p>
          <a:p>
            <a:endParaRPr lang="pl-PL" sz="2800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r>
              <a:rPr lang="pl-PL" sz="2400" i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Publikacje: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</a:t>
            </a:r>
            <a:r>
              <a:rPr lang="pl-PL" sz="12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ReactJS</a:t>
            </a: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: A Modern Web Development Framework”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– P.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Rawat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A. N.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Mahajan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Institute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of Technology and Management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Universe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Vadodara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Gujarat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</a:t>
            </a:r>
            <a:r>
              <a:rPr lang="en-US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International Journal of Innovative Science and Research Technology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– Volume 5,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Issue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11,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November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– 2020; ISSN No: -2456-2165</a:t>
            </a:r>
          </a:p>
          <a:p>
            <a:endParaRPr lang="pl-PL" sz="1200" dirty="0">
              <a:solidFill>
                <a:schemeClr val="bg1"/>
              </a:solidFill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r>
              <a:rPr lang="pl-PL" sz="2400" i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Strony internetowe: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„https://react.dev/” 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[data dostępu 18.03.2023] – oficjalna dokumentacja biblioteki </a:t>
            </a:r>
            <a:r>
              <a:rPr lang="pl-PL" sz="1200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React</a:t>
            </a:r>
            <a:r>
              <a:rPr lang="pl-PL" sz="1200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; Meta Open Source, 2023</a:t>
            </a:r>
          </a:p>
        </p:txBody>
      </p:sp>
    </p:spTree>
    <p:extLst>
      <p:ext uri="{BB962C8B-B14F-4D97-AF65-F5344CB8AC3E}">
        <p14:creationId xmlns:p14="http://schemas.microsoft.com/office/powerpoint/2010/main" val="395355248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466</Words>
  <Application>Microsoft Office PowerPoint</Application>
  <PresentationFormat>Panoramiczny</PresentationFormat>
  <Paragraphs>41</Paragraphs>
  <Slides>9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Motyw pakietu Office</vt:lpstr>
      <vt:lpstr>Projekt i implementacja aplikacji webowej do wynajmu samochodów opartej na technologii React.js.</vt:lpstr>
      <vt:lpstr>SPIS TREŚCI</vt:lpstr>
      <vt:lpstr>Aplikacja carRental.</vt:lpstr>
      <vt:lpstr>Struktura aplikacji</vt:lpstr>
      <vt:lpstr>Postęp pracy – baza danych</vt:lpstr>
      <vt:lpstr>Postęp pracy – routing</vt:lpstr>
      <vt:lpstr>Postęp pracy – wysyłanie danych</vt:lpstr>
      <vt:lpstr>Postęp pracy – rejestracja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i implementacja aplikacji webowej do wynajmu samochodów opartej na technologii React.js.</dc:title>
  <dc:creator>p.siemiginowski</dc:creator>
  <cp:lastModifiedBy>Paweł S</cp:lastModifiedBy>
  <cp:revision>61</cp:revision>
  <dcterms:created xsi:type="dcterms:W3CDTF">2023-03-20T07:54:10Z</dcterms:created>
  <dcterms:modified xsi:type="dcterms:W3CDTF">2023-04-26T17:17:56Z</dcterms:modified>
</cp:coreProperties>
</file>