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68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7851-A4AA-4726-90AF-711604A15A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32851-0F90-4DD3-8203-16C20D4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2851-0F90-4DD3-8203-16C20D4D8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B12B-661C-441A-8C5D-F082982A8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60BF-1BC5-4496-97F7-57F85F02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74B6-EDA5-4ACF-ABE3-369FD3C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B496-8170-44D0-A087-C9D80274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B7E3-798D-4DF5-B876-FB78120E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E1C6-2954-478B-88BB-86FB21D0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C21D3-A62C-42A0-9DFB-2FE61D8A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34BA-9868-4B1D-A4E8-60C91DB4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76C8-204F-4951-991A-8302E4C8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2849-9E54-4A0A-A8F5-3A7E8A3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3B852-3C4C-4B06-9871-95176EDE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F048-DF68-472A-B5D6-B7342E67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8CF2-4DFE-4583-9D7D-FE0AC47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6FD4-78C4-40E0-A63F-AA50D2C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9C96-CE54-4353-8235-E9545C2E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479-7701-4FEF-B64B-91C71EC2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8467-F207-4739-A5D9-86D50181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298C-221E-4614-87EB-13D0DAD3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BF0C-374A-4712-8013-474304DA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E739-952C-4D0A-B404-8F15DC17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B913-3C0B-4E49-8A7B-15D7922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6BE4-F183-476A-BF07-A5AC5385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083C-82D3-4094-B9F7-02B0484F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2145-CDF3-4DEB-BCD6-89FD24B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46D5-17C1-4867-A7C8-0FFF699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6CA9-5B29-46B6-AFEA-011C539B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B91B-DBC7-49C0-A9B0-52373FC37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02A3-EE23-4148-A6A6-8C928783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4FE8C-1C53-49FE-8500-66A214F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382F-DCE6-43DD-B1B7-524CEDF0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50704-F332-4321-9F8E-B1754C9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C4EB-06A4-49ED-8ADE-2151D89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9711C-2719-4CFE-BA75-E953FFAB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47AE6-C66A-4317-B45A-DD62E7E6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4DDBF-32A4-4C7F-B695-8208F31EE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E7EC5-DF80-46FF-A791-3A6E2FEE1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79493-D383-4815-AB66-6A3EF254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D303C-36D9-4D95-B109-EA2BCCDA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AEE3F-1524-4170-8AB6-C617409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253C-7CC4-42E3-B4A0-A507F3F2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3CBB6-86A9-4FB7-9500-81723B1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E877A-CA68-45F8-B25D-9D5EA408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E898-BA25-4FF5-ABF9-B5FBF159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1C34-712E-4037-9965-D570F8B3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08F43-0144-488A-9AC1-8808812F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F20D-ED34-495A-8B5A-84FAAFC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ADFB-1307-4B50-8E6D-A8617493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0B25-DB67-45E6-9E4F-C2507B27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EEE9E-B7CA-43C8-823A-5BC1E077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D6289-5E2F-4E2E-90A0-D8D84942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9E4BE-ADF8-4F43-9974-D63A22B3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1004-A27A-4227-886E-5D3A9865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005D-3CCA-4E38-B9A8-3520126A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7E133-A61B-4C58-A334-272C986F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6B998-220A-4283-B43E-9F9BEB71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9E27-F0A3-4D0F-B612-DF03A7D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0B07-95EF-45E7-AD40-A30AA90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740F-8855-4C53-A72C-E70EE18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9F4C3-0238-433E-AF80-5DA6AC09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A080-C548-4A60-9F06-4E2D04FF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CA6C-9518-45D3-890A-E15215689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FE3-EC9B-45D8-AB22-2B8EFE95253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7E3E-F84A-4CDF-AB63-E8D971D7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39AC-57F2-412D-8DFA-645E52CF2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15AD-0EB3-42A6-B11D-63BEA716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ackground-clip.asp" TargetMode="External"/><Relationship Id="rId3" Type="http://schemas.openxmlformats.org/officeDocument/2006/relationships/hyperlink" Target="https://www.w3schools.com/cssref/pr_background-image.asp" TargetMode="External"/><Relationship Id="rId7" Type="http://schemas.openxmlformats.org/officeDocument/2006/relationships/hyperlink" Target="https://www.w3schools.com/cssref/css3_pr_background-origin.asp" TargetMode="External"/><Relationship Id="rId2" Type="http://schemas.openxmlformats.org/officeDocument/2006/relationships/hyperlink" Target="https://www.w3schools.com/cssref/pr_background-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ackground-repeat.asp" TargetMode="External"/><Relationship Id="rId5" Type="http://schemas.openxmlformats.org/officeDocument/2006/relationships/hyperlink" Target="https://www.w3schools.com/cssref/css3_pr_background-size.asp" TargetMode="External"/><Relationship Id="rId4" Type="http://schemas.openxmlformats.org/officeDocument/2006/relationships/hyperlink" Target="https://www.w3schools.com/cssref/pr_background-position.asp" TargetMode="External"/><Relationship Id="rId9" Type="http://schemas.openxmlformats.org/officeDocument/2006/relationships/hyperlink" Target="https://www.w3schools.com/cssref/pr_background-attachment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info/preview/multiple-backgrounds/" TargetMode="External"/><Relationship Id="rId2" Type="http://schemas.openxmlformats.org/officeDocument/2006/relationships/hyperlink" Target="http://alistapart.com/article/slidingdo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CF15-ED3B-476E-BB2D-A8CEDAD1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CSS Multiple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21FC-6B67-4FBE-83A5-0A3544582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Ins and Outs of having multiple backgrounds</a:t>
            </a:r>
          </a:p>
        </p:txBody>
      </p:sp>
    </p:spTree>
    <p:extLst>
      <p:ext uri="{BB962C8B-B14F-4D97-AF65-F5344CB8AC3E}">
        <p14:creationId xmlns:p14="http://schemas.microsoft.com/office/powerpoint/2010/main" val="7528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5019-22C3-4108-8CE8-50997AE4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Okay,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C64E-6220-4561-826C-F1728F60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ability to layer backgrounds on top of each other.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25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052-6BB9-47C4-A944-F378347C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F9E1-1CB3-4DBE-A16A-F2BEEAD0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from https://www.sitepoint.com/mastering-css3-multiple-backgrounds/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B4480-ABD0-453C-BF65-7E8FD660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514475"/>
            <a:ext cx="5305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D186-E1B9-40B8-9074-C79F2BD4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So, why should I use multiple backgrounds?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BENEFIT!?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8CD4-E78A-4614-93D7-58620747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Reduces bandwidth by merging layers. (Less HTTP conversation)</a:t>
            </a:r>
          </a:p>
          <a:p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Huge benefit of having the ability control individual layers of an image.</a:t>
            </a:r>
          </a:p>
          <a:p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CSS3 is very flexible and versatile. </a:t>
            </a:r>
          </a:p>
        </p:txBody>
      </p:sp>
    </p:spTree>
    <p:extLst>
      <p:ext uri="{BB962C8B-B14F-4D97-AF65-F5344CB8AC3E}">
        <p14:creationId xmlns:p14="http://schemas.microsoft.com/office/powerpoint/2010/main" val="35450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D1E-9781-4983-BFC7-CFEC9C73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that I know what it’s used for, 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2E18-C6A2-4EE9-8B55-585D3E0C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Little did you know that there are 8 attributes for “background”</a:t>
            </a:r>
          </a:p>
          <a:p>
            <a:r>
              <a:rPr lang="en-US" dirty="0">
                <a:hlinkClick r:id="rId2"/>
              </a:rPr>
              <a:t>background-color</a:t>
            </a:r>
            <a:endParaRPr lang="en-US" dirty="0"/>
          </a:p>
          <a:p>
            <a:r>
              <a:rPr lang="en-US" dirty="0">
                <a:hlinkClick r:id="rId3"/>
              </a:rPr>
              <a:t>background-image</a:t>
            </a:r>
            <a:endParaRPr lang="en-US" dirty="0"/>
          </a:p>
          <a:p>
            <a:r>
              <a:rPr lang="en-US" dirty="0">
                <a:hlinkClick r:id="rId4"/>
              </a:rPr>
              <a:t>background-position</a:t>
            </a:r>
            <a:endParaRPr lang="en-US" dirty="0"/>
          </a:p>
          <a:p>
            <a:r>
              <a:rPr lang="en-US" dirty="0">
                <a:hlinkClick r:id="rId5"/>
              </a:rPr>
              <a:t>background-size</a:t>
            </a:r>
            <a:endParaRPr lang="en-US" dirty="0"/>
          </a:p>
          <a:p>
            <a:r>
              <a:rPr lang="en-US" dirty="0">
                <a:hlinkClick r:id="rId6"/>
              </a:rPr>
              <a:t>background-repeat</a:t>
            </a:r>
            <a:endParaRPr lang="en-US" dirty="0"/>
          </a:p>
          <a:p>
            <a:r>
              <a:rPr lang="en-US" dirty="0">
                <a:hlinkClick r:id="rId7"/>
              </a:rPr>
              <a:t>background-origin</a:t>
            </a:r>
            <a:endParaRPr lang="en-US" dirty="0"/>
          </a:p>
          <a:p>
            <a:r>
              <a:rPr lang="en-US" dirty="0">
                <a:hlinkClick r:id="rId8"/>
              </a:rPr>
              <a:t>background-clip</a:t>
            </a:r>
            <a:endParaRPr lang="en-US" dirty="0"/>
          </a:p>
          <a:p>
            <a:r>
              <a:rPr lang="en-US" dirty="0">
                <a:hlinkClick r:id="rId9"/>
              </a:rPr>
              <a:t>background-attachment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6A-F11C-4AB7-BDE5-48DEE300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A6EF-8C92-4320-9EC7-AB531828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id/class=“”&gt;</a:t>
            </a:r>
          </a:p>
          <a:p>
            <a:pPr marL="0" indent="0">
              <a:buNone/>
            </a:pPr>
            <a:r>
              <a:rPr lang="en-US" dirty="0"/>
              <a:t>	&lt;div id/class=“”&gt;</a:t>
            </a:r>
          </a:p>
          <a:p>
            <a:pPr marL="0" indent="0">
              <a:buNone/>
            </a:pPr>
            <a:r>
              <a:rPr lang="en-US" dirty="0"/>
              <a:t>		&lt;div id/class-””&gt;&lt;/div&gt;</a:t>
            </a:r>
          </a:p>
          <a:p>
            <a:pPr marL="0" indent="0">
              <a:buNone/>
            </a:pPr>
            <a:r>
              <a:rPr lang="en-US" dirty="0"/>
              <a:t>	&lt;/div&gt;</a:t>
            </a:r>
          </a:p>
          <a:p>
            <a:pPr marL="0" indent="0">
              <a:buNone/>
            </a:pPr>
            <a:r>
              <a:rPr lang="en-US" dirty="0"/>
              <a:t>&lt;/div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&lt;div id/class=“”&gt;&lt;/div&gt;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7630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D97-FC8B-44A5-A90D-25E592EB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ways of coding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D65C-976E-40A4-A4AD-0AC1FBF9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Now into CSS: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/>
              <a:t>Long Hand</a:t>
            </a:r>
          </a:p>
          <a:p>
            <a:pPr marL="0" indent="0" algn="ctr">
              <a:buNone/>
            </a:pPr>
            <a:r>
              <a:rPr lang="en-US" sz="2000" dirty="0"/>
              <a:t>(Tradition of our fathers…)</a:t>
            </a:r>
          </a:p>
          <a:p>
            <a:pPr marL="0" indent="0" algn="ctr">
              <a:buNone/>
            </a:pPr>
            <a:r>
              <a:rPr lang="en-US" sz="3600" dirty="0"/>
              <a:t>Short Hand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Or even combine the two!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776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29D6-1B76-4EC7-B9EB-D02CA30D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A65-8075-4A6D-A023-CD789A36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CSS 3 Multiple Backgrounds</a:t>
            </a:r>
          </a:p>
        </p:txBody>
      </p:sp>
    </p:spTree>
    <p:extLst>
      <p:ext uri="{BB962C8B-B14F-4D97-AF65-F5344CB8AC3E}">
        <p14:creationId xmlns:p14="http://schemas.microsoft.com/office/powerpoint/2010/main" val="28422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CA3F-A0E6-4219-A526-E0BAED7B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 (Reference)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8CBF-7950-4995-9F76-7CC5D8B7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Doors (Tabs): </a:t>
            </a:r>
            <a:r>
              <a:rPr lang="en-US" dirty="0">
                <a:hlinkClick r:id="rId2"/>
              </a:rPr>
              <a:t>http://alistapart.com/article/slidingdoors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http://www.css3.info/preview/multiple-backgrounds/</a:t>
            </a:r>
            <a:r>
              <a:rPr lang="en-US" dirty="0"/>
              <a:t> (Old paper, ribbon, decoration)</a:t>
            </a:r>
          </a:p>
        </p:txBody>
      </p:sp>
    </p:spTree>
    <p:extLst>
      <p:ext uri="{BB962C8B-B14F-4D97-AF65-F5344CB8AC3E}">
        <p14:creationId xmlns:p14="http://schemas.microsoft.com/office/powerpoint/2010/main" val="232972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195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CSS Multiple Backgrounds</vt:lpstr>
      <vt:lpstr>Okay, What is it?</vt:lpstr>
      <vt:lpstr>Example</vt:lpstr>
      <vt:lpstr>So, why should I use multiple backgrounds? WHAT BENEFIT!?</vt:lpstr>
      <vt:lpstr>Okay, now that I know what it’s used for, how do I use it?</vt:lpstr>
      <vt:lpstr>Div</vt:lpstr>
      <vt:lpstr>Two ways of coding backgrounds</vt:lpstr>
      <vt:lpstr>PowerPoint Presentation</vt:lpstr>
      <vt:lpstr>Works Cited (Reference)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Multiple Backgrounds</dc:title>
  <dc:creator>Tyler Anderson</dc:creator>
  <cp:lastModifiedBy>Tyler Anderson</cp:lastModifiedBy>
  <cp:revision>30</cp:revision>
  <dcterms:created xsi:type="dcterms:W3CDTF">2018-06-01T20:23:09Z</dcterms:created>
  <dcterms:modified xsi:type="dcterms:W3CDTF">2018-06-04T22:44:34Z</dcterms:modified>
</cp:coreProperties>
</file>