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d%E2%80%93black_tre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hungry.blogspot.com/2015/03/difference-between-array-and-arraylist-in-java-exampl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B38C-5D7E-4172-A466-D63C6BDBA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77D55-289B-4294-8A25-F5434366E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CIT 360 Week 3</a:t>
            </a:r>
          </a:p>
          <a:p>
            <a:r>
              <a:rPr lang="en-US" dirty="0"/>
              <a:t>Dale Perreault</a:t>
            </a:r>
          </a:p>
        </p:txBody>
      </p:sp>
    </p:spTree>
    <p:extLst>
      <p:ext uri="{BB962C8B-B14F-4D97-AF65-F5344CB8AC3E}">
        <p14:creationId xmlns:p14="http://schemas.microsoft.com/office/powerpoint/2010/main" val="244093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D883-7837-4665-BA83-95FF1075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1914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Collection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57D3-355F-4BA1-A12B-399BF24B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2572"/>
            <a:ext cx="9905999" cy="48569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Collection Interfaces creates two types of sub-interfaces, from which we get several different classes:</a:t>
            </a:r>
          </a:p>
          <a:p>
            <a:pPr lvl="1"/>
            <a:r>
              <a:rPr lang="en-US" dirty="0" err="1"/>
              <a:t>java.util.Collection</a:t>
            </a:r>
            <a:endParaRPr lang="en-US" dirty="0"/>
          </a:p>
          <a:p>
            <a:pPr lvl="2"/>
            <a:r>
              <a:rPr lang="en-US" dirty="0"/>
              <a:t>Set</a:t>
            </a:r>
          </a:p>
          <a:p>
            <a:pPr lvl="2"/>
            <a:r>
              <a:rPr lang="en-US" dirty="0"/>
              <a:t>List</a:t>
            </a:r>
          </a:p>
          <a:p>
            <a:pPr lvl="2"/>
            <a:r>
              <a:rPr lang="en-US" dirty="0"/>
              <a:t>Queue</a:t>
            </a:r>
          </a:p>
          <a:p>
            <a:pPr lvl="2"/>
            <a:r>
              <a:rPr lang="en-US" dirty="0" err="1"/>
              <a:t>TreeSet</a:t>
            </a:r>
            <a:endParaRPr lang="en-US" dirty="0"/>
          </a:p>
          <a:p>
            <a:pPr lvl="1"/>
            <a:r>
              <a:rPr lang="en-US" dirty="0" err="1"/>
              <a:t>java.util.Map</a:t>
            </a:r>
            <a:endParaRPr lang="en-US" dirty="0"/>
          </a:p>
          <a:p>
            <a:pPr lvl="2"/>
            <a:r>
              <a:rPr lang="en-US" dirty="0"/>
              <a:t>Map</a:t>
            </a:r>
          </a:p>
          <a:p>
            <a:pPr lvl="2"/>
            <a:r>
              <a:rPr lang="en-US" dirty="0" err="1"/>
              <a:t>TreeMap</a:t>
            </a:r>
            <a:endParaRPr lang="en-US" dirty="0"/>
          </a:p>
          <a:p>
            <a:r>
              <a:rPr lang="en-US" dirty="0"/>
              <a:t>The Collection Interfaces also contain several methods common to all collections</a:t>
            </a:r>
          </a:p>
          <a:p>
            <a:pPr lvl="1"/>
            <a:r>
              <a:rPr lang="en-US" dirty="0"/>
              <a:t>add, remove, contains, iterator, </a:t>
            </a:r>
            <a:r>
              <a:rPr lang="en-US" dirty="0" err="1"/>
              <a:t>toArray</a:t>
            </a:r>
            <a:endParaRPr lang="en-US" dirty="0"/>
          </a:p>
          <a:p>
            <a:pPr lvl="1"/>
            <a:r>
              <a:rPr lang="en-US" dirty="0" err="1"/>
              <a:t>addAll</a:t>
            </a:r>
            <a:r>
              <a:rPr lang="en-US" dirty="0"/>
              <a:t>, </a:t>
            </a:r>
            <a:r>
              <a:rPr lang="en-US" dirty="0" err="1"/>
              <a:t>removeAll</a:t>
            </a:r>
            <a:r>
              <a:rPr lang="en-US" dirty="0"/>
              <a:t>, </a:t>
            </a:r>
            <a:r>
              <a:rPr lang="en-US" dirty="0" err="1"/>
              <a:t>containsAll</a:t>
            </a:r>
            <a:r>
              <a:rPr lang="en-US" dirty="0"/>
              <a:t>, clear</a:t>
            </a:r>
          </a:p>
        </p:txBody>
      </p:sp>
    </p:spTree>
    <p:extLst>
      <p:ext uri="{BB962C8B-B14F-4D97-AF65-F5344CB8AC3E}">
        <p14:creationId xmlns:p14="http://schemas.microsoft.com/office/powerpoint/2010/main" val="141725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3751-0E81-4477-A06A-AA0E7EE0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0436"/>
          </a:xfrm>
        </p:spPr>
        <p:txBody>
          <a:bodyPr/>
          <a:lstStyle/>
          <a:p>
            <a:r>
              <a:rPr lang="en-US" dirty="0"/>
              <a:t>The Set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16C5-736A-4070-979F-3A992737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4790"/>
            <a:ext cx="9905999" cy="4496411"/>
          </a:xfrm>
        </p:spPr>
        <p:txBody>
          <a:bodyPr/>
          <a:lstStyle/>
          <a:p>
            <a:r>
              <a:rPr lang="en-US" dirty="0"/>
              <a:t>The Set interface defines a collection which cannot hold duplicate elements</a:t>
            </a:r>
          </a:p>
          <a:p>
            <a:r>
              <a:rPr lang="en-US" dirty="0"/>
              <a:t>Concrete classes of Set interface</a:t>
            </a:r>
          </a:p>
          <a:p>
            <a:pPr lvl="1"/>
            <a:r>
              <a:rPr lang="en-US" dirty="0" err="1"/>
              <a:t>HashSet</a:t>
            </a:r>
            <a:r>
              <a:rPr lang="en-US" dirty="0"/>
              <a:t> – no order of iteration, extremely fast</a:t>
            </a:r>
          </a:p>
          <a:p>
            <a:pPr lvl="1"/>
            <a:r>
              <a:rPr lang="en-US" dirty="0" err="1"/>
              <a:t>LinkedHashSet</a:t>
            </a:r>
            <a:r>
              <a:rPr lang="en-US" dirty="0"/>
              <a:t> – elements in order of insertion, slightly slower than </a:t>
            </a:r>
            <a:r>
              <a:rPr lang="en-US" dirty="0" err="1"/>
              <a:t>HashSet</a:t>
            </a:r>
            <a:endParaRPr lang="en-US" dirty="0"/>
          </a:p>
          <a:p>
            <a:pPr lvl="1"/>
            <a:r>
              <a:rPr lang="en-US" dirty="0" err="1"/>
              <a:t>TreeSet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red-black tree</a:t>
            </a:r>
            <a:r>
              <a:rPr lang="en-US" dirty="0"/>
              <a:t>, elements ordered in natural order for element, much slower</a:t>
            </a:r>
          </a:p>
          <a:p>
            <a:pPr lvl="2"/>
            <a:r>
              <a:rPr lang="en-US" dirty="0"/>
              <a:t>order example: string = alphabetical, </a:t>
            </a:r>
            <a:r>
              <a:rPr lang="en-US" dirty="0" err="1"/>
              <a:t>int</a:t>
            </a:r>
            <a:r>
              <a:rPr lang="en-US" dirty="0"/>
              <a:t> = numerical</a:t>
            </a:r>
          </a:p>
          <a:p>
            <a:r>
              <a:rPr lang="en-US" dirty="0"/>
              <a:t>Methods in Set</a:t>
            </a:r>
          </a:p>
          <a:p>
            <a:pPr lvl="1"/>
            <a:r>
              <a:rPr lang="en-US" dirty="0"/>
              <a:t>add returns Boolean result, remove returns Boolean result of element in array</a:t>
            </a:r>
          </a:p>
          <a:p>
            <a:pPr lvl="1"/>
            <a:r>
              <a:rPr lang="en-US" dirty="0"/>
              <a:t>size returns </a:t>
            </a:r>
            <a:r>
              <a:rPr lang="en-US" dirty="0" err="1"/>
              <a:t>int</a:t>
            </a:r>
            <a:r>
              <a:rPr lang="en-US" dirty="0"/>
              <a:t> of 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203822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ABA5-6CC6-4473-9A50-149477B3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6272"/>
          </a:xfrm>
        </p:spPr>
        <p:txBody>
          <a:bodyPr>
            <a:normAutofit/>
          </a:bodyPr>
          <a:lstStyle/>
          <a:p>
            <a:r>
              <a:rPr lang="en-US" dirty="0"/>
              <a:t>The List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593E-36D2-4124-B1AA-F599A7EC3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7942"/>
            <a:ext cx="9905999" cy="48715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List interface defines an ordered collection, which may contain duplicate or null elements, since each element also includes an </a:t>
            </a:r>
            <a:r>
              <a:rPr lang="en-US" dirty="0" err="1"/>
              <a:t>int</a:t>
            </a:r>
            <a:r>
              <a:rPr lang="en-US" dirty="0"/>
              <a:t> index</a:t>
            </a:r>
          </a:p>
          <a:p>
            <a:r>
              <a:rPr lang="en-US" dirty="0"/>
              <a:t>Concrete classes of List interface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list of similarities/differences between array and </a:t>
            </a:r>
            <a:r>
              <a:rPr lang="en-US" dirty="0" err="1">
                <a:hlinkClick r:id="rId2"/>
              </a:rPr>
              <a:t>ArrayList</a:t>
            </a:r>
            <a:endParaRPr lang="en-US" dirty="0"/>
          </a:p>
          <a:p>
            <a:pPr lvl="1"/>
            <a:r>
              <a:rPr lang="en-US" dirty="0" err="1"/>
              <a:t>LinkedList</a:t>
            </a:r>
            <a:r>
              <a:rPr lang="en-US" dirty="0"/>
              <a:t> – doubly-linked list, fast for adds/removes, slower for gets</a:t>
            </a:r>
          </a:p>
          <a:p>
            <a:r>
              <a:rPr lang="en-US" dirty="0"/>
              <a:t>Methods to Lists</a:t>
            </a:r>
          </a:p>
          <a:p>
            <a:pPr lvl="1"/>
            <a:r>
              <a:rPr lang="en-US" dirty="0"/>
              <a:t>get(</a:t>
            </a:r>
            <a:r>
              <a:rPr lang="en-US" dirty="0" err="1"/>
              <a:t>int</a:t>
            </a:r>
            <a:r>
              <a:rPr lang="en-US" dirty="0"/>
              <a:t> index) returns the object at index position</a:t>
            </a:r>
          </a:p>
          <a:p>
            <a:pPr lvl="1"/>
            <a:r>
              <a:rPr lang="en-US" dirty="0" err="1"/>
              <a:t>indexOf</a:t>
            </a:r>
            <a:r>
              <a:rPr lang="en-US" dirty="0"/>
              <a:t>(O object)/</a:t>
            </a:r>
            <a:r>
              <a:rPr lang="en-US" dirty="0" err="1"/>
              <a:t>lastIndexOf</a:t>
            </a:r>
            <a:r>
              <a:rPr lang="en-US" dirty="0"/>
              <a:t>(O object) returns the index of the first/last instance of an object O in a list</a:t>
            </a:r>
          </a:p>
          <a:p>
            <a:pPr lvl="1"/>
            <a:r>
              <a:rPr lang="en-US" dirty="0" err="1"/>
              <a:t>listIterator</a:t>
            </a:r>
            <a:r>
              <a:rPr lang="en-US" dirty="0"/>
              <a:t> creates a special type of iterator, which fails with a specific exception if another operation modifies the list</a:t>
            </a:r>
          </a:p>
          <a:p>
            <a:pPr lvl="1"/>
            <a:r>
              <a:rPr lang="en-US" dirty="0" err="1"/>
              <a:t>subList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creates a List object from the start index to the end index</a:t>
            </a:r>
          </a:p>
        </p:txBody>
      </p:sp>
    </p:spTree>
    <p:extLst>
      <p:ext uri="{BB962C8B-B14F-4D97-AF65-F5344CB8AC3E}">
        <p14:creationId xmlns:p14="http://schemas.microsoft.com/office/powerpoint/2010/main" val="396065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70C5-B929-44BB-89F4-EC697CE8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2848"/>
          </a:xfrm>
        </p:spPr>
        <p:txBody>
          <a:bodyPr>
            <a:normAutofit/>
          </a:bodyPr>
          <a:lstStyle/>
          <a:p>
            <a:r>
              <a:rPr lang="en-US" dirty="0"/>
              <a:t>The Queue/deque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BC45-6735-4329-9C62-84FB9631A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1366"/>
            <a:ext cx="9905999" cy="50255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Queue and Deque interfaces defines a collection of elements from which you will remove each one in order for processing</a:t>
            </a:r>
          </a:p>
          <a:p>
            <a:pPr lvl="1"/>
            <a:r>
              <a:rPr lang="en-US" dirty="0"/>
              <a:t>Queue permits FIFO processing</a:t>
            </a:r>
          </a:p>
          <a:p>
            <a:pPr lvl="1"/>
            <a:r>
              <a:rPr lang="en-US" dirty="0"/>
              <a:t>Deque permits both FIFO and LIFO processing</a:t>
            </a:r>
          </a:p>
          <a:p>
            <a:pPr lvl="1"/>
            <a:r>
              <a:rPr lang="en-US" dirty="0"/>
              <a:t>Neither allow null elements</a:t>
            </a:r>
          </a:p>
          <a:p>
            <a:r>
              <a:rPr lang="en-US" dirty="0"/>
              <a:t>Concrete classes of Queue/Deque</a:t>
            </a:r>
          </a:p>
          <a:p>
            <a:pPr lvl="1"/>
            <a:r>
              <a:rPr lang="en-US" dirty="0" err="1"/>
              <a:t>LinkedList</a:t>
            </a:r>
            <a:r>
              <a:rPr lang="en-US" dirty="0"/>
              <a:t> – discussed previously in List interface, but inherits methods from List and Queue/Deque</a:t>
            </a:r>
          </a:p>
          <a:p>
            <a:pPr lvl="1"/>
            <a:r>
              <a:rPr lang="en-US" dirty="0" err="1"/>
              <a:t>PriorityQueue</a:t>
            </a:r>
            <a:r>
              <a:rPr lang="en-US" dirty="0"/>
              <a:t> – queue sorted by natural order, as </a:t>
            </a:r>
            <a:r>
              <a:rPr lang="en-US" dirty="0" err="1"/>
              <a:t>TreeSet</a:t>
            </a:r>
            <a:endParaRPr lang="en-US" dirty="0"/>
          </a:p>
          <a:p>
            <a:pPr lvl="1"/>
            <a:r>
              <a:rPr lang="en-US" dirty="0" err="1"/>
              <a:t>ArrayDeque</a:t>
            </a:r>
            <a:r>
              <a:rPr lang="en-US" dirty="0"/>
              <a:t> – deque version of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Methods for Queue/Deque</a:t>
            </a:r>
          </a:p>
          <a:p>
            <a:pPr lvl="1"/>
            <a:r>
              <a:rPr lang="en-US" dirty="0"/>
              <a:t>offer(E element) – similar to add(E element), but returns false if fails due to capacity (add throws exception)</a:t>
            </a:r>
          </a:p>
          <a:p>
            <a:pPr lvl="1"/>
            <a:r>
              <a:rPr lang="en-US" dirty="0"/>
              <a:t>poll() – similar to remove(), but returns null object if queue is empty</a:t>
            </a:r>
          </a:p>
          <a:p>
            <a:pPr lvl="1"/>
            <a:r>
              <a:rPr lang="en-US" dirty="0"/>
              <a:t>peek() – similar to get(), but returns null object if queue is empty</a:t>
            </a:r>
          </a:p>
          <a:p>
            <a:pPr lvl="1"/>
            <a:r>
              <a:rPr lang="en-US" dirty="0"/>
              <a:t>Deque implements </a:t>
            </a:r>
            <a:r>
              <a:rPr lang="en-US" dirty="0" err="1"/>
              <a:t>offerFirst</a:t>
            </a:r>
            <a:r>
              <a:rPr lang="en-US" dirty="0"/>
              <a:t>/</a:t>
            </a:r>
            <a:r>
              <a:rPr lang="en-US" dirty="0" err="1"/>
              <a:t>offerLast</a:t>
            </a:r>
            <a:r>
              <a:rPr lang="en-US" dirty="0"/>
              <a:t>, </a:t>
            </a:r>
            <a:r>
              <a:rPr lang="en-US" dirty="0" err="1"/>
              <a:t>pollFirst</a:t>
            </a:r>
            <a:r>
              <a:rPr lang="en-US" dirty="0"/>
              <a:t>/</a:t>
            </a:r>
            <a:r>
              <a:rPr lang="en-US" dirty="0" err="1"/>
              <a:t>pollLast</a:t>
            </a:r>
            <a:r>
              <a:rPr lang="en-US" dirty="0"/>
              <a:t>, </a:t>
            </a:r>
            <a:r>
              <a:rPr lang="en-US" dirty="0" err="1"/>
              <a:t>peekFirst</a:t>
            </a:r>
            <a:r>
              <a:rPr lang="en-US" dirty="0"/>
              <a:t>/</a:t>
            </a:r>
            <a:r>
              <a:rPr lang="en-US" dirty="0" err="1"/>
              <a:t>peekLast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0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AF1D-8DB3-481C-877C-E954102C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2848"/>
          </a:xfrm>
        </p:spPr>
        <p:txBody>
          <a:bodyPr/>
          <a:lstStyle/>
          <a:p>
            <a:r>
              <a:rPr lang="en-US" dirty="0"/>
              <a:t>The 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1A17-22A5-4FE9-B26B-58B3D31A2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1366"/>
            <a:ext cx="9905999" cy="49081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Map interface defines a collection of key-value pairs</a:t>
            </a:r>
          </a:p>
          <a:p>
            <a:pPr lvl="1"/>
            <a:r>
              <a:rPr lang="en-US" dirty="0"/>
              <a:t>Both the key and value are objects, as opposed to the </a:t>
            </a:r>
            <a:r>
              <a:rPr lang="en-US" dirty="0" err="1"/>
              <a:t>int</a:t>
            </a:r>
            <a:r>
              <a:rPr lang="en-US" dirty="0"/>
              <a:t> index in lists</a:t>
            </a:r>
          </a:p>
          <a:p>
            <a:pPr lvl="1"/>
            <a:r>
              <a:rPr lang="en-US" dirty="0"/>
              <a:t>Maps must have unique keys</a:t>
            </a:r>
          </a:p>
          <a:p>
            <a:pPr lvl="1"/>
            <a:r>
              <a:rPr lang="en-US" dirty="0"/>
              <a:t>Values may be a Collection themselves</a:t>
            </a:r>
          </a:p>
          <a:p>
            <a:r>
              <a:rPr lang="en-US" dirty="0"/>
              <a:t>Concrete classes of Map interface</a:t>
            </a:r>
          </a:p>
          <a:p>
            <a:pPr lvl="1"/>
            <a:r>
              <a:rPr lang="en-US" dirty="0" err="1"/>
              <a:t>HashMap</a:t>
            </a:r>
            <a:r>
              <a:rPr lang="en-US" dirty="0"/>
              <a:t> – similar to </a:t>
            </a:r>
            <a:r>
              <a:rPr lang="en-US" dirty="0" err="1"/>
              <a:t>HashSet</a:t>
            </a:r>
            <a:endParaRPr lang="en-US" dirty="0"/>
          </a:p>
          <a:p>
            <a:pPr lvl="1"/>
            <a:r>
              <a:rPr lang="en-US" dirty="0" err="1"/>
              <a:t>TreeMap</a:t>
            </a:r>
            <a:r>
              <a:rPr lang="en-US" dirty="0"/>
              <a:t> – similar to </a:t>
            </a:r>
            <a:r>
              <a:rPr lang="en-US" dirty="0" err="1"/>
              <a:t>TreeSet</a:t>
            </a:r>
            <a:r>
              <a:rPr lang="en-US" dirty="0"/>
              <a:t>, sorted according to key</a:t>
            </a:r>
          </a:p>
          <a:p>
            <a:pPr lvl="1"/>
            <a:r>
              <a:rPr lang="en-US" dirty="0" err="1"/>
              <a:t>LinkedHashMap</a:t>
            </a:r>
            <a:r>
              <a:rPr lang="en-US" dirty="0"/>
              <a:t> – similar to </a:t>
            </a:r>
            <a:r>
              <a:rPr lang="en-US" dirty="0" err="1"/>
              <a:t>LinkedHashSet</a:t>
            </a:r>
            <a:endParaRPr lang="en-US" dirty="0"/>
          </a:p>
          <a:p>
            <a:r>
              <a:rPr lang="en-US" dirty="0"/>
              <a:t>Methods for Map</a:t>
            </a:r>
          </a:p>
          <a:p>
            <a:pPr lvl="1"/>
            <a:r>
              <a:rPr lang="en-US" dirty="0" err="1"/>
              <a:t>entrySet</a:t>
            </a:r>
            <a:r>
              <a:rPr lang="en-US" dirty="0"/>
              <a:t> – returns a Set of key-value pairs as </a:t>
            </a:r>
            <a:r>
              <a:rPr lang="en-US" dirty="0" err="1"/>
              <a:t>Map.Entry</a:t>
            </a:r>
            <a:r>
              <a:rPr lang="en-US" dirty="0"/>
              <a:t> objects</a:t>
            </a:r>
          </a:p>
          <a:p>
            <a:pPr lvl="1"/>
            <a:r>
              <a:rPr lang="en-US" dirty="0" err="1"/>
              <a:t>keySet</a:t>
            </a:r>
            <a:r>
              <a:rPr lang="en-US" dirty="0"/>
              <a:t> – returns a Set of keys as their base objects</a:t>
            </a:r>
          </a:p>
          <a:p>
            <a:pPr lvl="1"/>
            <a:r>
              <a:rPr lang="en-US" dirty="0"/>
              <a:t>values – returns a Collection of values as their base objects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4D83-373F-4077-8170-FF90EA71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0164"/>
          </a:xfrm>
        </p:spPr>
        <p:txBody>
          <a:bodyPr/>
          <a:lstStyle/>
          <a:p>
            <a:r>
              <a:rPr lang="en-US" dirty="0"/>
              <a:t>The Tree Interface?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F45A9-FD22-4637-8CD5-7E3C3C59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8682"/>
            <a:ext cx="9905999" cy="4900800"/>
          </a:xfrm>
        </p:spPr>
        <p:txBody>
          <a:bodyPr/>
          <a:lstStyle/>
          <a:p>
            <a:r>
              <a:rPr lang="en-US" dirty="0"/>
              <a:t>There is no interface for Tree in </a:t>
            </a:r>
            <a:r>
              <a:rPr lang="en-US" dirty="0" err="1"/>
              <a:t>java.util.Collections</a:t>
            </a:r>
            <a:endParaRPr lang="en-US" dirty="0"/>
          </a:p>
          <a:p>
            <a:r>
              <a:rPr lang="en-US" dirty="0"/>
              <a:t>However, we do have two concrete classes</a:t>
            </a:r>
          </a:p>
          <a:p>
            <a:pPr lvl="1"/>
            <a:r>
              <a:rPr lang="en-US" dirty="0" err="1"/>
              <a:t>TreeSet</a:t>
            </a:r>
            <a:r>
              <a:rPr lang="en-US" dirty="0"/>
              <a:t> – see Set interface</a:t>
            </a:r>
          </a:p>
          <a:p>
            <a:pPr lvl="1"/>
            <a:r>
              <a:rPr lang="en-US" dirty="0" err="1"/>
              <a:t>TreeMap</a:t>
            </a:r>
            <a:r>
              <a:rPr lang="en-US" dirty="0"/>
              <a:t> – see Map interface</a:t>
            </a:r>
          </a:p>
          <a:p>
            <a:r>
              <a:rPr lang="en-US" dirty="0"/>
              <a:t>In both cases, elements are sorted by natural order, or you will need to extend the Comparable() method for your custom object to avoid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53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1216</TotalTime>
  <Words>611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Collections</vt:lpstr>
      <vt:lpstr>The Collection Interfaces</vt:lpstr>
      <vt:lpstr>The Set Interface</vt:lpstr>
      <vt:lpstr>The List Interface</vt:lpstr>
      <vt:lpstr>The Queue/deque Interfaces</vt:lpstr>
      <vt:lpstr>The Map Interface</vt:lpstr>
      <vt:lpstr>The Tree Interface?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Perreault, Dale</dc:creator>
  <cp:lastModifiedBy>Perreault, Dale</cp:lastModifiedBy>
  <cp:revision>18</cp:revision>
  <dcterms:created xsi:type="dcterms:W3CDTF">2018-01-23T03:46:21Z</dcterms:created>
  <dcterms:modified xsi:type="dcterms:W3CDTF">2018-01-24T00:02:33Z</dcterms:modified>
</cp:coreProperties>
</file>