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AD8D-8D29-46E4-8845-1E3FAAAD361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62D6-D0F8-4C57-9163-01679DEF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9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AD8D-8D29-46E4-8845-1E3FAAAD361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62D6-D0F8-4C57-9163-01679DEF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8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AD8D-8D29-46E4-8845-1E3FAAAD361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62D6-D0F8-4C57-9163-01679DEF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AD8D-8D29-46E4-8845-1E3FAAAD361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62D6-D0F8-4C57-9163-01679DEF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1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AD8D-8D29-46E4-8845-1E3FAAAD361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62D6-D0F8-4C57-9163-01679DEF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AD8D-8D29-46E4-8845-1E3FAAAD361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62D6-D0F8-4C57-9163-01679DEF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AD8D-8D29-46E4-8845-1E3FAAAD361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62D6-D0F8-4C57-9163-01679DEF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3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AD8D-8D29-46E4-8845-1E3FAAAD361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62D6-D0F8-4C57-9163-01679DEF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AD8D-8D29-46E4-8845-1E3FAAAD361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62D6-D0F8-4C57-9163-01679DEF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5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AD8D-8D29-46E4-8845-1E3FAAAD361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62D6-D0F8-4C57-9163-01679DEF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4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AD8D-8D29-46E4-8845-1E3FAAAD361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62D6-D0F8-4C57-9163-01679DEF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3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8AD8D-8D29-46E4-8845-1E3FAAAD361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62D6-D0F8-4C57-9163-01679DEF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8"/>
            <a:ext cx="10515600" cy="603529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Doc</a:t>
            </a:r>
            <a:r>
              <a:rPr lang="en-US" dirty="0" smtClean="0"/>
              <a:t>: Please place your report files here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Prj</a:t>
            </a:r>
            <a:r>
              <a:rPr lang="en-US" dirty="0" smtClean="0"/>
              <a:t>: Please place your Vivado or ISE project here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Sim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File</a:t>
            </a:r>
            <a:r>
              <a:rPr lang="en-US" dirty="0" smtClean="0"/>
              <a:t>: Please place your input or output files(.</a:t>
            </a:r>
            <a:r>
              <a:rPr lang="en-US" dirty="0" err="1" smtClean="0"/>
              <a:t>dat</a:t>
            </a:r>
            <a:r>
              <a:rPr lang="en-US" dirty="0" smtClean="0"/>
              <a:t>, .txt, .hex) here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Model</a:t>
            </a:r>
            <a:r>
              <a:rPr lang="en-US" dirty="0" smtClean="0"/>
              <a:t>: Please place your high level model codes(c, </a:t>
            </a:r>
            <a:r>
              <a:rPr lang="en-US" dirty="0" err="1" smtClean="0"/>
              <a:t>c++</a:t>
            </a:r>
            <a:r>
              <a:rPr lang="en-US" dirty="0" smtClean="0"/>
              <a:t>, </a:t>
            </a:r>
            <a:r>
              <a:rPr lang="en-US" dirty="0" err="1" smtClean="0"/>
              <a:t>mat,py</a:t>
            </a:r>
            <a:r>
              <a:rPr lang="en-US" dirty="0" smtClean="0"/>
              <a:t>,…) here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Tb</a:t>
            </a:r>
            <a:r>
              <a:rPr lang="en-US" dirty="0" smtClean="0"/>
              <a:t>: Please place your </a:t>
            </a:r>
            <a:r>
              <a:rPr lang="en-US" dirty="0" err="1" smtClean="0"/>
              <a:t>testbench</a:t>
            </a:r>
            <a:r>
              <a:rPr lang="en-US" dirty="0" smtClean="0"/>
              <a:t> modules here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sim_top.tcl</a:t>
            </a:r>
            <a:r>
              <a:rPr lang="en-US" dirty="0" smtClean="0"/>
              <a:t>: To simulate </a:t>
            </a:r>
            <a:r>
              <a:rPr lang="en-US" dirty="0" err="1" smtClean="0"/>
              <a:t>testbench</a:t>
            </a:r>
            <a:r>
              <a:rPr lang="en-US" dirty="0"/>
              <a:t> </a:t>
            </a:r>
            <a:r>
              <a:rPr lang="en-US" dirty="0" smtClean="0"/>
              <a:t>run this script file with do command in </a:t>
            </a:r>
            <a:r>
              <a:rPr lang="en-US" dirty="0" err="1" smtClean="0"/>
              <a:t>modelsim</a:t>
            </a:r>
            <a:r>
              <a:rPr lang="en-US" dirty="0" smtClean="0"/>
              <a:t>: “do </a:t>
            </a:r>
            <a:r>
              <a:rPr lang="en-US" dirty="0" err="1" smtClean="0"/>
              <a:t>sim_top.tcl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Constraint</a:t>
            </a:r>
            <a:r>
              <a:rPr lang="en-US" dirty="0" smtClean="0"/>
              <a:t>: Please place .</a:t>
            </a:r>
            <a:r>
              <a:rPr lang="en-US" dirty="0" err="1" smtClean="0"/>
              <a:t>ucf</a:t>
            </a:r>
            <a:r>
              <a:rPr lang="en-US" dirty="0" smtClean="0"/>
              <a:t> files for </a:t>
            </a:r>
            <a:r>
              <a:rPr lang="en-US" dirty="0" err="1" smtClean="0"/>
              <a:t>ise</a:t>
            </a:r>
            <a:r>
              <a:rPr lang="en-US" dirty="0" smtClean="0"/>
              <a:t> and .</a:t>
            </a:r>
            <a:r>
              <a:rPr lang="en-US" dirty="0" err="1" smtClean="0"/>
              <a:t>xdc</a:t>
            </a:r>
            <a:r>
              <a:rPr lang="en-US" dirty="0" smtClean="0"/>
              <a:t> files for Vivado here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Hdl</a:t>
            </a:r>
            <a:r>
              <a:rPr lang="en-US" dirty="0" smtClean="0"/>
              <a:t>: Please place all RTL codes here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IP</a:t>
            </a:r>
            <a:r>
              <a:rPr lang="en-US" dirty="0" smtClean="0"/>
              <a:t>: Please place generated IPs here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Inc</a:t>
            </a:r>
            <a:r>
              <a:rPr lang="en-US" dirty="0" smtClean="0"/>
              <a:t>: Please place include files here</a:t>
            </a:r>
          </a:p>
        </p:txBody>
      </p:sp>
    </p:spTree>
    <p:extLst>
      <p:ext uri="{BB962C8B-B14F-4D97-AF65-F5344CB8AC3E}">
        <p14:creationId xmlns:p14="http://schemas.microsoft.com/office/powerpoint/2010/main" val="53150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ansar</dc:creator>
  <cp:lastModifiedBy>ansar</cp:lastModifiedBy>
  <cp:revision>3</cp:revision>
  <dcterms:created xsi:type="dcterms:W3CDTF">2020-12-03T08:12:17Z</dcterms:created>
  <dcterms:modified xsi:type="dcterms:W3CDTF">2020-12-03T08:38:41Z</dcterms:modified>
</cp:coreProperties>
</file>