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EFD5-101F-4B61-B3FA-405683CB7EBA}" v="96" dt="2020-03-12T22:20:54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 Perrim" userId="08270cfa-dd68-4923-b874-de0d7dc51510" providerId="ADAL" clId="{074CEFD5-101F-4B61-B3FA-405683CB7EBA}"/>
    <pc:docChg chg="undo custSel mod addSld modSld">
      <pc:chgData name="Mitchell Perrim" userId="08270cfa-dd68-4923-b874-de0d7dc51510" providerId="ADAL" clId="{074CEFD5-101F-4B61-B3FA-405683CB7EBA}" dt="2020-03-12T22:22:41.623" v="552" actId="20577"/>
      <pc:docMkLst>
        <pc:docMk/>
      </pc:docMkLst>
      <pc:sldChg chg="addSp modSp">
        <pc:chgData name="Mitchell Perrim" userId="08270cfa-dd68-4923-b874-de0d7dc51510" providerId="ADAL" clId="{074CEFD5-101F-4B61-B3FA-405683CB7EBA}" dt="2020-03-12T22:22:41.623" v="552" actId="20577"/>
        <pc:sldMkLst>
          <pc:docMk/>
          <pc:sldMk cId="719372126" sldId="257"/>
        </pc:sldMkLst>
        <pc:spChg chg="add mod">
          <ac:chgData name="Mitchell Perrim" userId="08270cfa-dd68-4923-b874-de0d7dc51510" providerId="ADAL" clId="{074CEFD5-101F-4B61-B3FA-405683CB7EBA}" dt="2020-03-04T21:21:03.822" v="407" actId="1076"/>
          <ac:spMkLst>
            <pc:docMk/>
            <pc:sldMk cId="719372126" sldId="257"/>
            <ac:spMk id="2" creationId="{44D5A82A-C60F-4204-968B-B75519142165}"/>
          </ac:spMkLst>
        </pc:spChg>
        <pc:spChg chg="mod">
          <ac:chgData name="Mitchell Perrim" userId="08270cfa-dd68-4923-b874-de0d7dc51510" providerId="ADAL" clId="{074CEFD5-101F-4B61-B3FA-405683CB7EBA}" dt="2020-03-04T21:20:56.043" v="406" actId="1076"/>
          <ac:spMkLst>
            <pc:docMk/>
            <pc:sldMk cId="719372126" sldId="257"/>
            <ac:spMk id="5" creationId="{2997453F-178A-4076-812E-16C507D95CDF}"/>
          </ac:spMkLst>
        </pc:spChg>
        <pc:spChg chg="mod">
          <ac:chgData name="Mitchell Perrim" userId="08270cfa-dd68-4923-b874-de0d7dc51510" providerId="ADAL" clId="{074CEFD5-101F-4B61-B3FA-405683CB7EBA}" dt="2020-03-04T21:21:13.367" v="409" actId="1076"/>
          <ac:spMkLst>
            <pc:docMk/>
            <pc:sldMk cId="719372126" sldId="257"/>
            <ac:spMk id="8" creationId="{FEEE777A-437D-40AC-A923-0FDE05CC568F}"/>
          </ac:spMkLst>
        </pc:spChg>
        <pc:spChg chg="mod">
          <ac:chgData name="Mitchell Perrim" userId="08270cfa-dd68-4923-b874-de0d7dc51510" providerId="ADAL" clId="{074CEFD5-101F-4B61-B3FA-405683CB7EBA}" dt="2020-03-04T21:21:16.616" v="410" actId="1076"/>
          <ac:spMkLst>
            <pc:docMk/>
            <pc:sldMk cId="719372126" sldId="257"/>
            <ac:spMk id="10" creationId="{2CB8ACA7-C231-4919-9376-950CD60C1159}"/>
          </ac:spMkLst>
        </pc:spChg>
        <pc:spChg chg="mod">
          <ac:chgData name="Mitchell Perrim" userId="08270cfa-dd68-4923-b874-de0d7dc51510" providerId="ADAL" clId="{074CEFD5-101F-4B61-B3FA-405683CB7EBA}" dt="2020-03-04T21:21:08.837" v="408" actId="1076"/>
          <ac:spMkLst>
            <pc:docMk/>
            <pc:sldMk cId="719372126" sldId="257"/>
            <ac:spMk id="11" creationId="{716196E6-1709-499D-853D-5C87E687B0FF}"/>
          </ac:spMkLst>
        </pc:spChg>
        <pc:spChg chg="mod">
          <ac:chgData name="Mitchell Perrim" userId="08270cfa-dd68-4923-b874-de0d7dc51510" providerId="ADAL" clId="{074CEFD5-101F-4B61-B3FA-405683CB7EBA}" dt="2020-03-04T21:21:23.849" v="412" actId="1076"/>
          <ac:spMkLst>
            <pc:docMk/>
            <pc:sldMk cId="719372126" sldId="257"/>
            <ac:spMk id="13" creationId="{1D758600-049D-46E0-8FE8-2AB68028FEF0}"/>
          </ac:spMkLst>
        </pc:spChg>
        <pc:spChg chg="mod">
          <ac:chgData name="Mitchell Perrim" userId="08270cfa-dd68-4923-b874-de0d7dc51510" providerId="ADAL" clId="{074CEFD5-101F-4B61-B3FA-405683CB7EBA}" dt="2020-03-04T21:21:21.693" v="411" actId="1076"/>
          <ac:spMkLst>
            <pc:docMk/>
            <pc:sldMk cId="719372126" sldId="257"/>
            <ac:spMk id="14" creationId="{09A43C56-615C-4F76-A0C2-F78B3F89D4B2}"/>
          </ac:spMkLst>
        </pc:spChg>
        <pc:spChg chg="add mod">
          <ac:chgData name="Mitchell Perrim" userId="08270cfa-dd68-4923-b874-de0d7dc51510" providerId="ADAL" clId="{074CEFD5-101F-4B61-B3FA-405683CB7EBA}" dt="2020-03-12T22:22:41.623" v="552" actId="20577"/>
          <ac:spMkLst>
            <pc:docMk/>
            <pc:sldMk cId="719372126" sldId="257"/>
            <ac:spMk id="15" creationId="{06F34D1F-ABD7-4D71-B313-3C7BFB2C77DF}"/>
          </ac:spMkLst>
        </pc:spChg>
        <pc:spChg chg="add mod">
          <ac:chgData name="Mitchell Perrim" userId="08270cfa-dd68-4923-b874-de0d7dc51510" providerId="ADAL" clId="{074CEFD5-101F-4B61-B3FA-405683CB7EBA}" dt="2020-03-12T22:21:06.833" v="548" actId="20577"/>
          <ac:spMkLst>
            <pc:docMk/>
            <pc:sldMk cId="719372126" sldId="257"/>
            <ac:spMk id="16" creationId="{135BF7DA-74BF-4E39-9660-48EF00A49365}"/>
          </ac:spMkLst>
        </pc:spChg>
      </pc:sldChg>
      <pc:sldChg chg="addSp delSp modSp mod setBg">
        <pc:chgData name="Mitchell Perrim" userId="08270cfa-dd68-4923-b874-de0d7dc51510" providerId="ADAL" clId="{074CEFD5-101F-4B61-B3FA-405683CB7EBA}" dt="2020-03-05T22:42:02.933" v="497" actId="1076"/>
        <pc:sldMkLst>
          <pc:docMk/>
          <pc:sldMk cId="2707630286" sldId="258"/>
        </pc:sldMkLst>
        <pc:spChg chg="add del mod">
          <ac:chgData name="Mitchell Perrim" userId="08270cfa-dd68-4923-b874-de0d7dc51510" providerId="ADAL" clId="{074CEFD5-101F-4B61-B3FA-405683CB7EBA}" dt="2020-03-03T01:43:07.143" v="66" actId="478"/>
          <ac:spMkLst>
            <pc:docMk/>
            <pc:sldMk cId="2707630286" sldId="258"/>
            <ac:spMk id="4" creationId="{BABC33D4-18F2-4121-BC26-008E1E5FB77C}"/>
          </ac:spMkLst>
        </pc:spChg>
        <pc:spChg chg="add mod">
          <ac:chgData name="Mitchell Perrim" userId="08270cfa-dd68-4923-b874-de0d7dc51510" providerId="ADAL" clId="{074CEFD5-101F-4B61-B3FA-405683CB7EBA}" dt="2020-03-04T20:56:11.442" v="217" actId="20577"/>
          <ac:spMkLst>
            <pc:docMk/>
            <pc:sldMk cId="2707630286" sldId="258"/>
            <ac:spMk id="5" creationId="{579F2FE7-65A5-4F0F-A08E-C903585ABCD7}"/>
          </ac:spMkLst>
        </pc:spChg>
        <pc:spChg chg="add del mod">
          <ac:chgData name="Mitchell Perrim" userId="08270cfa-dd68-4923-b874-de0d7dc51510" providerId="ADAL" clId="{074CEFD5-101F-4B61-B3FA-405683CB7EBA}" dt="2020-03-03T01:43:03.709" v="61" actId="767"/>
          <ac:spMkLst>
            <pc:docMk/>
            <pc:sldMk cId="2707630286" sldId="258"/>
            <ac:spMk id="5" creationId="{F1A114DE-A245-42BE-9611-80EF9B5D1821}"/>
          </ac:spMkLst>
        </pc:spChg>
        <pc:spChg chg="add del">
          <ac:chgData name="Mitchell Perrim" userId="08270cfa-dd68-4923-b874-de0d7dc51510" providerId="ADAL" clId="{074CEFD5-101F-4B61-B3FA-405683CB7EBA}" dt="2020-03-03T01:41:00.825" v="45" actId="26606"/>
          <ac:spMkLst>
            <pc:docMk/>
            <pc:sldMk cId="2707630286" sldId="258"/>
            <ac:spMk id="8" creationId="{32BC26D8-82FB-445E-AA49-62A77D7C1EE0}"/>
          </ac:spMkLst>
        </pc:spChg>
        <pc:spChg chg="add del">
          <ac:chgData name="Mitchell Perrim" userId="08270cfa-dd68-4923-b874-de0d7dc51510" providerId="ADAL" clId="{074CEFD5-101F-4B61-B3FA-405683CB7EBA}" dt="2020-03-03T01:41:00.825" v="45" actId="26606"/>
          <ac:spMkLst>
            <pc:docMk/>
            <pc:sldMk cId="2707630286" sldId="258"/>
            <ac:spMk id="10" creationId="{CB44330D-EA18-4254-AA95-EB49948539B8}"/>
          </ac:spMkLst>
        </pc:spChg>
        <pc:spChg chg="add mod">
          <ac:chgData name="Mitchell Perrim" userId="08270cfa-dd68-4923-b874-de0d7dc51510" providerId="ADAL" clId="{074CEFD5-101F-4B61-B3FA-405683CB7EBA}" dt="2020-03-03T01:47:53.540" v="88" actId="207"/>
          <ac:spMkLst>
            <pc:docMk/>
            <pc:sldMk cId="2707630286" sldId="258"/>
            <ac:spMk id="14" creationId="{FE84C5C1-C0D4-4FF6-98DF-93470A07BAD4}"/>
          </ac:spMkLst>
        </pc:spChg>
        <pc:spChg chg="add del">
          <ac:chgData name="Mitchell Perrim" userId="08270cfa-dd68-4923-b874-de0d7dc51510" providerId="ADAL" clId="{074CEFD5-101F-4B61-B3FA-405683CB7EBA}" dt="2020-03-03T01:40:52.771" v="42" actId="26606"/>
          <ac:spMkLst>
            <pc:docMk/>
            <pc:sldMk cId="2707630286" sldId="258"/>
            <ac:spMk id="15" creationId="{0B761509-3B9A-49A6-A84B-C3D86811697D}"/>
          </ac:spMkLst>
        </pc:spChg>
        <pc:spChg chg="add mod">
          <ac:chgData name="Mitchell Perrim" userId="08270cfa-dd68-4923-b874-de0d7dc51510" providerId="ADAL" clId="{074CEFD5-101F-4B61-B3FA-405683CB7EBA}" dt="2020-03-04T21:17:33.880" v="371" actId="14100"/>
          <ac:spMkLst>
            <pc:docMk/>
            <pc:sldMk cId="2707630286" sldId="258"/>
            <ac:spMk id="15" creationId="{BB7989D9-00C4-4761-AE88-DC68A8DBA14F}"/>
          </ac:spMkLst>
        </pc:spChg>
        <pc:spChg chg="add mod">
          <ac:chgData name="Mitchell Perrim" userId="08270cfa-dd68-4923-b874-de0d7dc51510" providerId="ADAL" clId="{074CEFD5-101F-4B61-B3FA-405683CB7EBA}" dt="2020-03-03T01:50:00.267" v="130" actId="1076"/>
          <ac:spMkLst>
            <pc:docMk/>
            <pc:sldMk cId="2707630286" sldId="258"/>
            <ac:spMk id="16" creationId="{BDB5D91C-E334-4047-A8A6-F2F8933E7469}"/>
          </ac:spMkLst>
        </pc:spChg>
        <pc:spChg chg="add del">
          <ac:chgData name="Mitchell Perrim" userId="08270cfa-dd68-4923-b874-de0d7dc51510" providerId="ADAL" clId="{074CEFD5-101F-4B61-B3FA-405683CB7EBA}" dt="2020-03-03T01:40:52.771" v="42" actId="26606"/>
          <ac:spMkLst>
            <pc:docMk/>
            <pc:sldMk cId="2707630286" sldId="258"/>
            <ac:spMk id="17" creationId="{91DE43FD-EB47-414A-B0AB-169B0FFFA527}"/>
          </ac:spMkLst>
        </pc:spChg>
        <pc:spChg chg="add mod">
          <ac:chgData name="Mitchell Perrim" userId="08270cfa-dd68-4923-b874-de0d7dc51510" providerId="ADAL" clId="{074CEFD5-101F-4B61-B3FA-405683CB7EBA}" dt="2020-03-05T22:42:02.933" v="497" actId="1076"/>
          <ac:spMkLst>
            <pc:docMk/>
            <pc:sldMk cId="2707630286" sldId="258"/>
            <ac:spMk id="17" creationId="{FF89E970-CB2B-4A43-9997-D923BC97FC88}"/>
          </ac:spMkLst>
        </pc:spChg>
        <pc:spChg chg="add mod">
          <ac:chgData name="Mitchell Perrim" userId="08270cfa-dd68-4923-b874-de0d7dc51510" providerId="ADAL" clId="{074CEFD5-101F-4B61-B3FA-405683CB7EBA}" dt="2020-03-04T20:59:04.841" v="266" actId="20577"/>
          <ac:spMkLst>
            <pc:docMk/>
            <pc:sldMk cId="2707630286" sldId="258"/>
            <ac:spMk id="18" creationId="{C38F150E-72C2-4477-9828-4096F3D9EDE3}"/>
          </ac:spMkLst>
        </pc:spChg>
        <pc:spChg chg="add mod">
          <ac:chgData name="Mitchell Perrim" userId="08270cfa-dd68-4923-b874-de0d7dc51510" providerId="ADAL" clId="{074CEFD5-101F-4B61-B3FA-405683CB7EBA}" dt="2020-03-04T20:58:40.657" v="254" actId="20577"/>
          <ac:spMkLst>
            <pc:docMk/>
            <pc:sldMk cId="2707630286" sldId="258"/>
            <ac:spMk id="19" creationId="{973BF889-B134-4FD0-B5D0-C71208025D89}"/>
          </ac:spMkLst>
        </pc:spChg>
        <pc:spChg chg="add mod">
          <ac:chgData name="Mitchell Perrim" userId="08270cfa-dd68-4923-b874-de0d7dc51510" providerId="ADAL" clId="{074CEFD5-101F-4B61-B3FA-405683CB7EBA}" dt="2020-03-04T21:18:07.332" v="376" actId="1076"/>
          <ac:spMkLst>
            <pc:docMk/>
            <pc:sldMk cId="2707630286" sldId="258"/>
            <ac:spMk id="20" creationId="{26701AFA-5BA7-4129-846A-7A22DEC6EC19}"/>
          </ac:spMkLst>
        </pc:spChg>
        <pc:spChg chg="add mod">
          <ac:chgData name="Mitchell Perrim" userId="08270cfa-dd68-4923-b874-de0d7dc51510" providerId="ADAL" clId="{074CEFD5-101F-4B61-B3FA-405683CB7EBA}" dt="2020-03-04T21:18:12.847" v="378" actId="14100"/>
          <ac:spMkLst>
            <pc:docMk/>
            <pc:sldMk cId="2707630286" sldId="258"/>
            <ac:spMk id="21" creationId="{E5999961-2B62-456C-B34C-A57B11EFA212}"/>
          </ac:spMkLst>
        </pc:spChg>
        <pc:spChg chg="add mod">
          <ac:chgData name="Mitchell Perrim" userId="08270cfa-dd68-4923-b874-de0d7dc51510" providerId="ADAL" clId="{074CEFD5-101F-4B61-B3FA-405683CB7EBA}" dt="2020-03-04T20:56:44.405" v="236" actId="20577"/>
          <ac:spMkLst>
            <pc:docMk/>
            <pc:sldMk cId="2707630286" sldId="258"/>
            <ac:spMk id="22" creationId="{65C6FCA1-74BB-4D71-82C2-3750AC064358}"/>
          </ac:spMkLst>
        </pc:spChg>
        <pc:spChg chg="add del mod">
          <ac:chgData name="Mitchell Perrim" userId="08270cfa-dd68-4923-b874-de0d7dc51510" providerId="ADAL" clId="{074CEFD5-101F-4B61-B3FA-405683CB7EBA}" dt="2020-03-04T20:55:43.887" v="197" actId="478"/>
          <ac:spMkLst>
            <pc:docMk/>
            <pc:sldMk cId="2707630286" sldId="258"/>
            <ac:spMk id="23" creationId="{33DBA358-5A68-4702-A8D7-AC7915A2EFDC}"/>
          </ac:spMkLst>
        </pc:spChg>
        <pc:spChg chg="add del">
          <ac:chgData name="Mitchell Perrim" userId="08270cfa-dd68-4923-b874-de0d7dc51510" providerId="ADAL" clId="{074CEFD5-101F-4B61-B3FA-405683CB7EBA}" dt="2020-03-03T01:41:00.818" v="44" actId="26606"/>
          <ac:spMkLst>
            <pc:docMk/>
            <pc:sldMk cId="2707630286" sldId="258"/>
            <ac:spMk id="23" creationId="{57845966-6EFC-468A-9CC7-BAB4B95854E7}"/>
          </ac:spMkLst>
        </pc:spChg>
        <pc:spChg chg="add mod">
          <ac:chgData name="Mitchell Perrim" userId="08270cfa-dd68-4923-b874-de0d7dc51510" providerId="ADAL" clId="{074CEFD5-101F-4B61-B3FA-405683CB7EBA}" dt="2020-03-04T21:15:02.007" v="355" actId="20577"/>
          <ac:spMkLst>
            <pc:docMk/>
            <pc:sldMk cId="2707630286" sldId="258"/>
            <ac:spMk id="24" creationId="{1C5005FF-C963-462E-B0BF-CACF8D1514C0}"/>
          </ac:spMkLst>
        </pc:spChg>
        <pc:spChg chg="add mod">
          <ac:chgData name="Mitchell Perrim" userId="08270cfa-dd68-4923-b874-de0d7dc51510" providerId="ADAL" clId="{074CEFD5-101F-4B61-B3FA-405683CB7EBA}" dt="2020-03-04T21:18:46.531" v="383" actId="14100"/>
          <ac:spMkLst>
            <pc:docMk/>
            <pc:sldMk cId="2707630286" sldId="258"/>
            <ac:spMk id="25" creationId="{3E48E168-BAFD-4BD6-8600-A833BBE3E4E1}"/>
          </ac:spMkLst>
        </pc:spChg>
        <pc:spChg chg="add del">
          <ac:chgData name="Mitchell Perrim" userId="08270cfa-dd68-4923-b874-de0d7dc51510" providerId="ADAL" clId="{074CEFD5-101F-4B61-B3FA-405683CB7EBA}" dt="2020-03-03T01:41:00.818" v="44" actId="26606"/>
          <ac:spMkLst>
            <pc:docMk/>
            <pc:sldMk cId="2707630286" sldId="258"/>
            <ac:spMk id="25" creationId="{ADAD1991-FFD1-4E94-ABAB-7560D33008E4}"/>
          </ac:spMkLst>
        </pc:spChg>
        <pc:spChg chg="add mod">
          <ac:chgData name="Mitchell Perrim" userId="08270cfa-dd68-4923-b874-de0d7dc51510" providerId="ADAL" clId="{074CEFD5-101F-4B61-B3FA-405683CB7EBA}" dt="2020-03-03T01:47:59.467" v="89" actId="207"/>
          <ac:spMkLst>
            <pc:docMk/>
            <pc:sldMk cId="2707630286" sldId="258"/>
            <ac:spMk id="26" creationId="{FDAFA172-0203-4FB0-93D0-2BB40158F2EB}"/>
          </ac:spMkLst>
        </pc:spChg>
        <pc:spChg chg="add">
          <ac:chgData name="Mitchell Perrim" userId="08270cfa-dd68-4923-b874-de0d7dc51510" providerId="ADAL" clId="{074CEFD5-101F-4B61-B3FA-405683CB7EBA}" dt="2020-03-03T01:41:00.825" v="45" actId="26606"/>
          <ac:spMkLst>
            <pc:docMk/>
            <pc:sldMk cId="2707630286" sldId="258"/>
            <ac:spMk id="27" creationId="{32BC26D8-82FB-445E-AA49-62A77D7C1EE0}"/>
          </ac:spMkLst>
        </pc:spChg>
        <pc:spChg chg="add">
          <ac:chgData name="Mitchell Perrim" userId="08270cfa-dd68-4923-b874-de0d7dc51510" providerId="ADAL" clId="{074CEFD5-101F-4B61-B3FA-405683CB7EBA}" dt="2020-03-03T01:41:00.825" v="45" actId="26606"/>
          <ac:spMkLst>
            <pc:docMk/>
            <pc:sldMk cId="2707630286" sldId="258"/>
            <ac:spMk id="28" creationId="{CB44330D-EA18-4254-AA95-EB49948539B8}"/>
          </ac:spMkLst>
        </pc:spChg>
        <pc:spChg chg="add mod">
          <ac:chgData name="Mitchell Perrim" userId="08270cfa-dd68-4923-b874-de0d7dc51510" providerId="ADAL" clId="{074CEFD5-101F-4B61-B3FA-405683CB7EBA}" dt="2020-03-04T21:19:35.660" v="394" actId="20577"/>
          <ac:spMkLst>
            <pc:docMk/>
            <pc:sldMk cId="2707630286" sldId="258"/>
            <ac:spMk id="29" creationId="{A68E05C6-8A68-4E1E-8D40-90F74E69AF7F}"/>
          </ac:spMkLst>
        </pc:spChg>
        <pc:spChg chg="add mod">
          <ac:chgData name="Mitchell Perrim" userId="08270cfa-dd68-4923-b874-de0d7dc51510" providerId="ADAL" clId="{074CEFD5-101F-4B61-B3FA-405683CB7EBA}" dt="2020-03-04T21:20:10.973" v="404" actId="20577"/>
          <ac:spMkLst>
            <pc:docMk/>
            <pc:sldMk cId="2707630286" sldId="258"/>
            <ac:spMk id="30" creationId="{DB1F81F5-AB04-498E-8378-60C8B56264AB}"/>
          </ac:spMkLst>
        </pc:spChg>
        <pc:grpChg chg="add del">
          <ac:chgData name="Mitchell Perrim" userId="08270cfa-dd68-4923-b874-de0d7dc51510" providerId="ADAL" clId="{074CEFD5-101F-4B61-B3FA-405683CB7EBA}" dt="2020-03-03T01:40:52.771" v="42" actId="26606"/>
          <ac:grpSpMkLst>
            <pc:docMk/>
            <pc:sldMk cId="2707630286" sldId="258"/>
            <ac:grpSpMk id="19" creationId="{58495BCC-CE77-4CC2-952E-846F41119FD5}"/>
          </ac:grpSpMkLst>
        </pc:grpChg>
        <pc:picChg chg="add mod">
          <ac:chgData name="Mitchell Perrim" userId="08270cfa-dd68-4923-b874-de0d7dc51510" providerId="ADAL" clId="{074CEFD5-101F-4B61-B3FA-405683CB7EBA}" dt="2020-03-03T01:43:04.686" v="64" actId="1076"/>
          <ac:picMkLst>
            <pc:docMk/>
            <pc:sldMk cId="2707630286" sldId="258"/>
            <ac:picMk id="3" creationId="{9F451AEA-30A4-48ED-8668-33E5398C11EA}"/>
          </ac:picMkLst>
        </pc:picChg>
        <pc:picChg chg="add del mod">
          <ac:chgData name="Mitchell Perrim" userId="08270cfa-dd68-4923-b874-de0d7dc51510" providerId="ADAL" clId="{074CEFD5-101F-4B61-B3FA-405683CB7EBA}" dt="2020-03-04T20:52:59.116" v="172" actId="478"/>
          <ac:picMkLst>
            <pc:docMk/>
            <pc:sldMk cId="2707630286" sldId="258"/>
            <ac:picMk id="4" creationId="{3266851E-886B-46CF-AF39-921F2D6DA735}"/>
          </ac:picMkLst>
        </pc:picChg>
        <pc:picChg chg="add mod">
          <ac:chgData name="Mitchell Perrim" userId="08270cfa-dd68-4923-b874-de0d7dc51510" providerId="ADAL" clId="{074CEFD5-101F-4B61-B3FA-405683CB7EBA}" dt="2020-03-03T01:44:33.938" v="71" actId="1076"/>
          <ac:picMkLst>
            <pc:docMk/>
            <pc:sldMk cId="2707630286" sldId="258"/>
            <ac:picMk id="7" creationId="{8DBAE4DE-A5BF-4B9C-AC9E-83C443A66331}"/>
          </ac:picMkLst>
        </pc:picChg>
        <pc:picChg chg="add mod">
          <ac:chgData name="Mitchell Perrim" userId="08270cfa-dd68-4923-b874-de0d7dc51510" providerId="ADAL" clId="{074CEFD5-101F-4B61-B3FA-405683CB7EBA}" dt="2020-03-03T01:53:38.893" v="146" actId="14100"/>
          <ac:picMkLst>
            <pc:docMk/>
            <pc:sldMk cId="2707630286" sldId="258"/>
            <ac:picMk id="11" creationId="{B180B281-67B3-4CA6-9909-405DF03271D8}"/>
          </ac:picMkLst>
        </pc:picChg>
        <pc:picChg chg="add mod">
          <ac:chgData name="Mitchell Perrim" userId="08270cfa-dd68-4923-b874-de0d7dc51510" providerId="ADAL" clId="{074CEFD5-101F-4B61-B3FA-405683CB7EBA}" dt="2020-03-03T01:46:14.562" v="84" actId="14100"/>
          <ac:picMkLst>
            <pc:docMk/>
            <pc:sldMk cId="2707630286" sldId="258"/>
            <ac:picMk id="13" creationId="{9F74A221-3E9C-4DBF-898F-F9323EDE44D0}"/>
          </ac:picMkLst>
        </pc:picChg>
        <pc:picChg chg="add del mod">
          <ac:chgData name="Mitchell Perrim" userId="08270cfa-dd68-4923-b874-de0d7dc51510" providerId="ADAL" clId="{074CEFD5-101F-4B61-B3FA-405683CB7EBA}" dt="2020-03-03T01:59:57.152" v="162" actId="478"/>
          <ac:picMkLst>
            <pc:docMk/>
            <pc:sldMk cId="2707630286" sldId="258"/>
            <ac:picMk id="22" creationId="{8021AAB2-00BD-43AA-B3FD-B733010D7A3F}"/>
          </ac:picMkLst>
        </pc:picChg>
        <pc:picChg chg="add del">
          <ac:chgData name="Mitchell Perrim" userId="08270cfa-dd68-4923-b874-de0d7dc51510" providerId="ADAL" clId="{074CEFD5-101F-4B61-B3FA-405683CB7EBA}" dt="2020-03-03T01:41:00.818" v="44" actId="26606"/>
          <ac:picMkLst>
            <pc:docMk/>
            <pc:sldMk cId="2707630286" sldId="258"/>
            <ac:picMk id="24" creationId="{75554383-98AF-4A47-BB65-705FAAA4BE6A}"/>
          </ac:picMkLst>
        </pc:picChg>
        <pc:picChg chg="add del mod">
          <ac:chgData name="Mitchell Perrim" userId="08270cfa-dd68-4923-b874-de0d7dc51510" providerId="ADAL" clId="{074CEFD5-101F-4B61-B3FA-405683CB7EBA}" dt="2020-03-03T01:59:59.042" v="163" actId="478"/>
          <ac:picMkLst>
            <pc:docMk/>
            <pc:sldMk cId="2707630286" sldId="258"/>
            <ac:picMk id="29" creationId="{C267A0E6-3F4F-45A1-A1CB-74BBABBBD2B3}"/>
          </ac:picMkLst>
        </pc:picChg>
        <pc:picChg chg="add del mod">
          <ac:chgData name="Mitchell Perrim" userId="08270cfa-dd68-4923-b874-de0d7dc51510" providerId="ADAL" clId="{074CEFD5-101F-4B61-B3FA-405683CB7EBA}" dt="2020-03-03T01:59:18.966" v="161" actId="478"/>
          <ac:picMkLst>
            <pc:docMk/>
            <pc:sldMk cId="2707630286" sldId="258"/>
            <ac:picMk id="31" creationId="{A1DFA7D5-568E-42FB-803F-38F51D30E251}"/>
          </ac:picMkLst>
        </pc:picChg>
        <pc:picChg chg="add del mod">
          <ac:chgData name="Mitchell Perrim" userId="08270cfa-dd68-4923-b874-de0d7dc51510" providerId="ADAL" clId="{074CEFD5-101F-4B61-B3FA-405683CB7EBA}" dt="2020-03-03T01:55:29.941" v="149" actId="478"/>
          <ac:picMkLst>
            <pc:docMk/>
            <pc:sldMk cId="2707630286" sldId="258"/>
            <ac:picMk id="1026" creationId="{B875D7E7-71DD-4477-AB73-2E96980AB9E7}"/>
          </ac:picMkLst>
        </pc:picChg>
        <pc:picChg chg="add del">
          <ac:chgData name="Mitchell Perrim" userId="08270cfa-dd68-4923-b874-de0d7dc51510" providerId="ADAL" clId="{074CEFD5-101F-4B61-B3FA-405683CB7EBA}" dt="2020-03-03T01:56:30.618" v="151" actId="478"/>
          <ac:picMkLst>
            <pc:docMk/>
            <pc:sldMk cId="2707630286" sldId="258"/>
            <ac:picMk id="1028" creationId="{658FB6C4-89CD-4CF6-A256-B86C2D607B49}"/>
          </ac:picMkLst>
        </pc:picChg>
        <pc:picChg chg="add mod">
          <ac:chgData name="Mitchell Perrim" userId="08270cfa-dd68-4923-b874-de0d7dc51510" providerId="ADAL" clId="{074CEFD5-101F-4B61-B3FA-405683CB7EBA}" dt="2020-03-03T02:00:31.124" v="166" actId="1076"/>
          <ac:picMkLst>
            <pc:docMk/>
            <pc:sldMk cId="2707630286" sldId="258"/>
            <ac:picMk id="1030" creationId="{6C6A4175-1FD7-4BD0-8B64-ED1392DD0865}"/>
          </ac:picMkLst>
        </pc:picChg>
      </pc:sldChg>
      <pc:sldChg chg="addSp delSp modSp add">
        <pc:chgData name="Mitchell Perrim" userId="08270cfa-dd68-4923-b874-de0d7dc51510" providerId="ADAL" clId="{074CEFD5-101F-4B61-B3FA-405683CB7EBA}" dt="2020-03-05T22:45:54.296" v="534" actId="1076"/>
        <pc:sldMkLst>
          <pc:docMk/>
          <pc:sldMk cId="3224838651" sldId="259"/>
        </pc:sldMkLst>
        <pc:spChg chg="add del mod">
          <ac:chgData name="Mitchell Perrim" userId="08270cfa-dd68-4923-b874-de0d7dc51510" providerId="ADAL" clId="{074CEFD5-101F-4B61-B3FA-405683CB7EBA}" dt="2020-03-05T22:36:36.590" v="475" actId="478"/>
          <ac:spMkLst>
            <pc:docMk/>
            <pc:sldMk cId="3224838651" sldId="259"/>
            <ac:spMk id="2" creationId="{69706E8B-8F3E-482E-943C-D8FCA95BE1F1}"/>
          </ac:spMkLst>
        </pc:spChg>
        <pc:spChg chg="add mod">
          <ac:chgData name="Mitchell Perrim" userId="08270cfa-dd68-4923-b874-de0d7dc51510" providerId="ADAL" clId="{074CEFD5-101F-4B61-B3FA-405683CB7EBA}" dt="2020-03-05T22:37:07.211" v="485" actId="1076"/>
          <ac:spMkLst>
            <pc:docMk/>
            <pc:sldMk cId="3224838651" sldId="259"/>
            <ac:spMk id="3" creationId="{D968AE20-A603-46F2-8B85-14B70438EE32}"/>
          </ac:spMkLst>
        </pc:spChg>
        <pc:spChg chg="add mod">
          <ac:chgData name="Mitchell Perrim" userId="08270cfa-dd68-4923-b874-de0d7dc51510" providerId="ADAL" clId="{074CEFD5-101F-4B61-B3FA-405683CB7EBA}" dt="2020-03-05T22:43:51.651" v="521" actId="20577"/>
          <ac:spMkLst>
            <pc:docMk/>
            <pc:sldMk cId="3224838651" sldId="259"/>
            <ac:spMk id="4" creationId="{62EDE7A2-E363-4239-B295-E47B7747ACE9}"/>
          </ac:spMkLst>
        </pc:spChg>
        <pc:spChg chg="add del mod">
          <ac:chgData name="Mitchell Perrim" userId="08270cfa-dd68-4923-b874-de0d7dc51510" providerId="ADAL" clId="{074CEFD5-101F-4B61-B3FA-405683CB7EBA}" dt="2020-03-05T22:35:59.170" v="466" actId="478"/>
          <ac:spMkLst>
            <pc:docMk/>
            <pc:sldMk cId="3224838651" sldId="259"/>
            <ac:spMk id="7" creationId="{B91EC988-2CD5-4AF8-B114-968F29A2ED4C}"/>
          </ac:spMkLst>
        </pc:spChg>
        <pc:spChg chg="add del mod">
          <ac:chgData name="Mitchell Perrim" userId="08270cfa-dd68-4923-b874-de0d7dc51510" providerId="ADAL" clId="{074CEFD5-101F-4B61-B3FA-405683CB7EBA}" dt="2020-03-05T22:35:54.029" v="464"/>
          <ac:spMkLst>
            <pc:docMk/>
            <pc:sldMk cId="3224838651" sldId="259"/>
            <ac:spMk id="8" creationId="{F72E7E81-1475-429D-B02F-33B1D6DB9CA8}"/>
          </ac:spMkLst>
        </pc:spChg>
        <pc:spChg chg="add del mod">
          <ac:chgData name="Mitchell Perrim" userId="08270cfa-dd68-4923-b874-de0d7dc51510" providerId="ADAL" clId="{074CEFD5-101F-4B61-B3FA-405683CB7EBA}" dt="2020-03-05T22:35:53.732" v="463"/>
          <ac:spMkLst>
            <pc:docMk/>
            <pc:sldMk cId="3224838651" sldId="259"/>
            <ac:spMk id="9" creationId="{2C7D1569-287E-49D3-B281-C01AC21A36FB}"/>
          </ac:spMkLst>
        </pc:spChg>
        <pc:spChg chg="add del mod">
          <ac:chgData name="Mitchell Perrim" userId="08270cfa-dd68-4923-b874-de0d7dc51510" providerId="ADAL" clId="{074CEFD5-101F-4B61-B3FA-405683CB7EBA}" dt="2020-03-05T22:35:53.498" v="462"/>
          <ac:spMkLst>
            <pc:docMk/>
            <pc:sldMk cId="3224838651" sldId="259"/>
            <ac:spMk id="10" creationId="{C18A921B-A1A0-47AD-992A-8893A219283D}"/>
          </ac:spMkLst>
        </pc:spChg>
        <pc:spChg chg="add del mod">
          <ac:chgData name="Mitchell Perrim" userId="08270cfa-dd68-4923-b874-de0d7dc51510" providerId="ADAL" clId="{074CEFD5-101F-4B61-B3FA-405683CB7EBA}" dt="2020-03-05T22:35:53.310" v="461"/>
          <ac:spMkLst>
            <pc:docMk/>
            <pc:sldMk cId="3224838651" sldId="259"/>
            <ac:spMk id="11" creationId="{CFFEF9EB-3A81-418D-B158-7CE6A0E86F35}"/>
          </ac:spMkLst>
        </pc:spChg>
        <pc:spChg chg="add del mod">
          <ac:chgData name="Mitchell Perrim" userId="08270cfa-dd68-4923-b874-de0d7dc51510" providerId="ADAL" clId="{074CEFD5-101F-4B61-B3FA-405683CB7EBA}" dt="2020-03-05T22:35:53.091" v="460"/>
          <ac:spMkLst>
            <pc:docMk/>
            <pc:sldMk cId="3224838651" sldId="259"/>
            <ac:spMk id="12" creationId="{FB9CDCC3-BA33-4E47-A42C-620B0D6BC25E}"/>
          </ac:spMkLst>
        </pc:spChg>
        <pc:spChg chg="add del mod">
          <ac:chgData name="Mitchell Perrim" userId="08270cfa-dd68-4923-b874-de0d7dc51510" providerId="ADAL" clId="{074CEFD5-101F-4B61-B3FA-405683CB7EBA}" dt="2020-03-05T22:35:52.748" v="459"/>
          <ac:spMkLst>
            <pc:docMk/>
            <pc:sldMk cId="3224838651" sldId="259"/>
            <ac:spMk id="13" creationId="{E19D49F8-EE27-440F-A2B3-F0B9B1C116F8}"/>
          </ac:spMkLst>
        </pc:spChg>
        <pc:spChg chg="add mod">
          <ac:chgData name="Mitchell Perrim" userId="08270cfa-dd68-4923-b874-de0d7dc51510" providerId="ADAL" clId="{074CEFD5-101F-4B61-B3FA-405683CB7EBA}" dt="2020-03-05T22:37:05.118" v="484" actId="1076"/>
          <ac:spMkLst>
            <pc:docMk/>
            <pc:sldMk cId="3224838651" sldId="259"/>
            <ac:spMk id="15" creationId="{14116651-2F36-47A4-9A93-C709DD285791}"/>
          </ac:spMkLst>
        </pc:spChg>
        <pc:spChg chg="add mod">
          <ac:chgData name="Mitchell Perrim" userId="08270cfa-dd68-4923-b874-de0d7dc51510" providerId="ADAL" clId="{074CEFD5-101F-4B61-B3FA-405683CB7EBA}" dt="2020-03-05T22:37:02.385" v="483" actId="1076"/>
          <ac:spMkLst>
            <pc:docMk/>
            <pc:sldMk cId="3224838651" sldId="259"/>
            <ac:spMk id="16" creationId="{42964D78-60E3-42D6-8DCB-12DBEC42DCC5}"/>
          </ac:spMkLst>
        </pc:spChg>
        <pc:spChg chg="add mod">
          <ac:chgData name="Mitchell Perrim" userId="08270cfa-dd68-4923-b874-de0d7dc51510" providerId="ADAL" clId="{074CEFD5-101F-4B61-B3FA-405683CB7EBA}" dt="2020-03-05T22:37:20.369" v="489" actId="1076"/>
          <ac:spMkLst>
            <pc:docMk/>
            <pc:sldMk cId="3224838651" sldId="259"/>
            <ac:spMk id="17" creationId="{9F6D398B-F88F-42A6-BADD-F572C61C3CF5}"/>
          </ac:spMkLst>
        </pc:spChg>
        <pc:spChg chg="add mod">
          <ac:chgData name="Mitchell Perrim" userId="08270cfa-dd68-4923-b874-de0d7dc51510" providerId="ADAL" clId="{074CEFD5-101F-4B61-B3FA-405683CB7EBA}" dt="2020-03-05T22:37:17.011" v="488" actId="1076"/>
          <ac:spMkLst>
            <pc:docMk/>
            <pc:sldMk cId="3224838651" sldId="259"/>
            <ac:spMk id="18" creationId="{ED06EC85-7553-4AB8-B754-6F3AB0D3ED2A}"/>
          </ac:spMkLst>
        </pc:spChg>
        <pc:spChg chg="add mod">
          <ac:chgData name="Mitchell Perrim" userId="08270cfa-dd68-4923-b874-de0d7dc51510" providerId="ADAL" clId="{074CEFD5-101F-4B61-B3FA-405683CB7EBA}" dt="2020-03-05T22:37:10.965" v="486" actId="1076"/>
          <ac:spMkLst>
            <pc:docMk/>
            <pc:sldMk cId="3224838651" sldId="259"/>
            <ac:spMk id="19" creationId="{99049B78-FF2F-406A-BE39-D116A42D7EF8}"/>
          </ac:spMkLst>
        </pc:spChg>
        <pc:spChg chg="add mod">
          <ac:chgData name="Mitchell Perrim" userId="08270cfa-dd68-4923-b874-de0d7dc51510" providerId="ADAL" clId="{074CEFD5-101F-4B61-B3FA-405683CB7EBA}" dt="2020-03-05T22:37:14.449" v="487" actId="1076"/>
          <ac:spMkLst>
            <pc:docMk/>
            <pc:sldMk cId="3224838651" sldId="259"/>
            <ac:spMk id="20" creationId="{B6E226B4-3BED-4D87-A7E5-8DB051F06CF3}"/>
          </ac:spMkLst>
        </pc:spChg>
        <pc:spChg chg="add mod">
          <ac:chgData name="Mitchell Perrim" userId="08270cfa-dd68-4923-b874-de0d7dc51510" providerId="ADAL" clId="{074CEFD5-101F-4B61-B3FA-405683CB7EBA}" dt="2020-03-05T22:43:32.358" v="510" actId="207"/>
          <ac:spMkLst>
            <pc:docMk/>
            <pc:sldMk cId="3224838651" sldId="259"/>
            <ac:spMk id="21" creationId="{0E979CDF-3FB2-4AB5-BC7B-802C5D28DA16}"/>
          </ac:spMkLst>
        </pc:spChg>
        <pc:spChg chg="add mod">
          <ac:chgData name="Mitchell Perrim" userId="08270cfa-dd68-4923-b874-de0d7dc51510" providerId="ADAL" clId="{074CEFD5-101F-4B61-B3FA-405683CB7EBA}" dt="2020-03-05T22:44:56.109" v="528" actId="20577"/>
          <ac:spMkLst>
            <pc:docMk/>
            <pc:sldMk cId="3224838651" sldId="259"/>
            <ac:spMk id="23" creationId="{C451CCA0-EB0B-4C9A-B3A4-627F31ADEB49}"/>
          </ac:spMkLst>
        </pc:spChg>
        <pc:spChg chg="add mod">
          <ac:chgData name="Mitchell Perrim" userId="08270cfa-dd68-4923-b874-de0d7dc51510" providerId="ADAL" clId="{074CEFD5-101F-4B61-B3FA-405683CB7EBA}" dt="2020-03-05T22:42:34.093" v="500" actId="207"/>
          <ac:spMkLst>
            <pc:docMk/>
            <pc:sldMk cId="3224838651" sldId="259"/>
            <ac:spMk id="24" creationId="{CED0370E-4690-4321-BDA7-F43573F45707}"/>
          </ac:spMkLst>
        </pc:spChg>
        <pc:spChg chg="add mod">
          <ac:chgData name="Mitchell Perrim" userId="08270cfa-dd68-4923-b874-de0d7dc51510" providerId="ADAL" clId="{074CEFD5-101F-4B61-B3FA-405683CB7EBA}" dt="2020-03-05T22:43:07.289" v="502" actId="1076"/>
          <ac:spMkLst>
            <pc:docMk/>
            <pc:sldMk cId="3224838651" sldId="259"/>
            <ac:spMk id="25" creationId="{30C5CE64-6146-451F-9200-C05F509FA65A}"/>
          </ac:spMkLst>
        </pc:spChg>
        <pc:spChg chg="add mod">
          <ac:chgData name="Mitchell Perrim" userId="08270cfa-dd68-4923-b874-de0d7dc51510" providerId="ADAL" clId="{074CEFD5-101F-4B61-B3FA-405683CB7EBA}" dt="2020-03-05T22:43:19.773" v="504" actId="1076"/>
          <ac:spMkLst>
            <pc:docMk/>
            <pc:sldMk cId="3224838651" sldId="259"/>
            <ac:spMk id="26" creationId="{52857A41-6BE8-4921-99FA-FCAF99046A0C}"/>
          </ac:spMkLst>
        </pc:spChg>
        <pc:spChg chg="add mod">
          <ac:chgData name="Mitchell Perrim" userId="08270cfa-dd68-4923-b874-de0d7dc51510" providerId="ADAL" clId="{074CEFD5-101F-4B61-B3FA-405683CB7EBA}" dt="2020-03-05T22:45:42.937" v="530" actId="1076"/>
          <ac:spMkLst>
            <pc:docMk/>
            <pc:sldMk cId="3224838651" sldId="259"/>
            <ac:spMk id="27" creationId="{ADE88554-E2D9-4960-8A42-30853DE8572D}"/>
          </ac:spMkLst>
        </pc:spChg>
        <pc:spChg chg="add mod">
          <ac:chgData name="Mitchell Perrim" userId="08270cfa-dd68-4923-b874-de0d7dc51510" providerId="ADAL" clId="{074CEFD5-101F-4B61-B3FA-405683CB7EBA}" dt="2020-03-05T22:45:49.937" v="532" actId="1076"/>
          <ac:spMkLst>
            <pc:docMk/>
            <pc:sldMk cId="3224838651" sldId="259"/>
            <ac:spMk id="28" creationId="{EA13D0A5-5C8A-48F1-A766-61D38B06CB64}"/>
          </ac:spMkLst>
        </pc:spChg>
        <pc:spChg chg="add mod">
          <ac:chgData name="Mitchell Perrim" userId="08270cfa-dd68-4923-b874-de0d7dc51510" providerId="ADAL" clId="{074CEFD5-101F-4B61-B3FA-405683CB7EBA}" dt="2020-03-05T22:45:54.296" v="534" actId="1076"/>
          <ac:spMkLst>
            <pc:docMk/>
            <pc:sldMk cId="3224838651" sldId="259"/>
            <ac:spMk id="29" creationId="{CA87FA40-E280-4890-A58F-7742E39AC6EC}"/>
          </ac:spMkLst>
        </pc:spChg>
        <pc:picChg chg="add del mod">
          <ac:chgData name="Mitchell Perrim" userId="08270cfa-dd68-4923-b874-de0d7dc51510" providerId="ADAL" clId="{074CEFD5-101F-4B61-B3FA-405683CB7EBA}" dt="2020-03-04T21:40:33.768" v="418" actId="478"/>
          <ac:picMkLst>
            <pc:docMk/>
            <pc:sldMk cId="3224838651" sldId="259"/>
            <ac:picMk id="3" creationId="{A1D341EE-E7C3-4FDD-BAEB-CC0F51212E12}"/>
          </ac:picMkLst>
        </pc:picChg>
        <pc:picChg chg="add del mod">
          <ac:chgData name="Mitchell Perrim" userId="08270cfa-dd68-4923-b874-de0d7dc51510" providerId="ADAL" clId="{074CEFD5-101F-4B61-B3FA-405683CB7EBA}" dt="2020-03-05T22:32:56.586" v="424" actId="478"/>
          <ac:picMkLst>
            <pc:docMk/>
            <pc:sldMk cId="3224838651" sldId="259"/>
            <ac:picMk id="1026" creationId="{2A45310F-153B-48C3-9A28-65D543940A21}"/>
          </ac:picMkLst>
        </pc:picChg>
        <pc:picChg chg="add del mod">
          <ac:chgData name="Mitchell Perrim" userId="08270cfa-dd68-4923-b874-de0d7dc51510" providerId="ADAL" clId="{074CEFD5-101F-4B61-B3FA-405683CB7EBA}" dt="2020-03-05T22:33:11.145" v="428" actId="478"/>
          <ac:picMkLst>
            <pc:docMk/>
            <pc:sldMk cId="3224838651" sldId="259"/>
            <ac:picMk id="1028" creationId="{C694342B-A10F-4205-8EE3-D9A7095E3730}"/>
          </ac:picMkLst>
        </pc:picChg>
        <pc:picChg chg="add">
          <ac:chgData name="Mitchell Perrim" userId="08270cfa-dd68-4923-b874-de0d7dc51510" providerId="ADAL" clId="{074CEFD5-101F-4B61-B3FA-405683CB7EBA}" dt="2020-03-05T22:34:09.812" v="429"/>
          <ac:picMkLst>
            <pc:docMk/>
            <pc:sldMk cId="3224838651" sldId="259"/>
            <ac:picMk id="1030" creationId="{54B5A95A-3879-41BB-BC57-810EE542D7DB}"/>
          </ac:picMkLst>
        </pc:picChg>
        <pc:picChg chg="add del">
          <ac:chgData name="Mitchell Perrim" userId="08270cfa-dd68-4923-b874-de0d7dc51510" providerId="ADAL" clId="{074CEFD5-101F-4B61-B3FA-405683CB7EBA}" dt="2020-03-05T22:34:54.660" v="433"/>
          <ac:picMkLst>
            <pc:docMk/>
            <pc:sldMk cId="3224838651" sldId="259"/>
            <ac:picMk id="1032" creationId="{69D8555A-7512-48D6-91AA-89FB212F86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182C-2DB4-4E8F-A783-ED359A373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2CD70-53CE-44B6-96F6-E6DC3B4B1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E3AC9-0125-483D-BE3F-BCAC84CE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0D934-5A55-4168-9683-B0EBA1BF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611F-7B94-4B3D-812C-17767A61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7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55E9-1471-4B92-9FD2-995E7C97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C7D71-748F-4647-9465-4A838CEE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DAFA-00F9-41BC-94DC-EA318BDA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EA72-C418-49F8-B38C-D9985DB4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034A-2066-4F68-8E5B-D4A4A7DC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50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8DEDA-4505-4832-AD76-0CF64E27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CBF7F-BC35-45A2-83AC-F225C4F3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EEF9-9535-4224-BA83-D87F162B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7115C-90B5-49D7-B741-34A7E033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82DE-E6DC-48DE-A0BF-ADA5878F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92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151C-E585-4357-A4BE-9F701AFB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B4C0-2A65-4C7D-B82B-13AB72E4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B3B1-0F6F-4917-B230-3BB182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5C34-23EF-4451-A9C8-C18CE1A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C41D-EBB6-4AED-B38E-D6AC65C1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71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3901-05A6-4D75-BE17-AC10BD25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5DB41-418E-44C9-9CEF-3649B3EE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4534-CBA2-45A6-AC61-1252E5C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A2687-5A43-4403-8D81-F1DA4A29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F438-EE4C-4977-85EE-C9C9DEDA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74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704B-A7F3-4C59-84C9-F7FD3B03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01E6-D6D6-4A7C-A64C-A0492F4A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4E755-FBCA-4135-8139-172ED4BA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2F751-BC2E-4A81-9614-57DBC3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422D-15B4-4FFE-9F89-12E82E57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A9BB-F4BD-4FAF-9E7D-31266605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874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03D5-71EC-4909-BFE4-C6D500E6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077D0-74C3-40D9-B546-9CD221BA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FD3E2-A8C4-4C32-9DCA-297AF6A7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345CD-7E85-4B5C-A6A3-D5E4A7202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F97CA-F9C7-414C-B034-F34601C53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0223F-60D4-4857-90C8-C2644ADC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73C58-3E8B-4D69-9B93-B53754CA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1325A-A8B2-4153-BE64-DF22D841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080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DFE-3CDE-4670-A6BF-E72CDB79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751B8-E34A-4DB3-BDEA-D0681001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F2124-A2AF-412D-B596-322775F0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094F6-EDE4-4504-8BCA-77B11550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694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44181-943A-40DA-BBB2-E5679915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A94A8-645F-46A5-ADB5-5A91D560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C2643-3CD3-4EBE-930B-4B5ED6F9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67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365A-AEA8-479F-9706-C90C9106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DE33-3E98-4C78-8C52-7EA90184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B97E5-1B1A-452B-92D3-5DDCA9EC7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601A-3531-465C-9F5B-707A8E1E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D4C0B-9EB2-40F3-ADAE-9A17840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1CF5-9C70-48D8-A189-B2B14B1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70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F7B3-7004-412A-9B2A-A966A803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D5AA1-190D-46BB-9390-155697B5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AFA8-128D-4AAB-B465-AEB6FC15B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28C1-27EF-4E7A-A5C3-7FFB743C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0264C-09DA-4F68-B549-1F372159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30CB6-B35C-4763-B841-6FB7F5A3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997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1B9ED-F45A-4193-AF45-4302321B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DB1B-9FCF-4A07-8C3B-06CE9E58D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0EB0-BDD5-4761-82BD-2144E98F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DFC1A-B86A-402F-AB70-890ADB73B9CB}" type="datetimeFigureOut">
              <a:rPr lang="en-NZ" smtClean="0"/>
              <a:t>13/03/2020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BD02-759E-4940-B295-A29CC3073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D8EA-0F8D-4DA2-9A02-9113F47B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8989-F865-4342-9C98-9A96506E2CC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6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esktop computer keyboard sitting on top of a desk&#10;&#10;Description automatically generated">
            <a:extLst>
              <a:ext uri="{FF2B5EF4-FFF2-40B4-BE49-F238E27FC236}">
                <a16:creationId xmlns:a16="http://schemas.microsoft.com/office/drawing/2014/main" id="{69C201EA-40B0-4D29-AF77-5D5EDBA999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7453F-178A-4076-812E-16C507D95CDF}"/>
              </a:ext>
            </a:extLst>
          </p:cNvPr>
          <p:cNvSpPr txBox="1"/>
          <p:nvPr/>
        </p:nvSpPr>
        <p:spPr>
          <a:xfrm>
            <a:off x="1359439" y="1120590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CBHS ESPORTS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CLUB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E777A-437D-40AC-A923-0FDE05CC568F}"/>
              </a:ext>
            </a:extLst>
          </p:cNvPr>
          <p:cNvSpPr/>
          <p:nvPr/>
        </p:nvSpPr>
        <p:spPr>
          <a:xfrm>
            <a:off x="6386727" y="208252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Dota</a:t>
            </a:r>
            <a:r>
              <a:rPr lang="en-NZ" dirty="0"/>
              <a:t>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8ACA7-C231-4919-9376-950CD60C1159}"/>
              </a:ext>
            </a:extLst>
          </p:cNvPr>
          <p:cNvSpPr/>
          <p:nvPr/>
        </p:nvSpPr>
        <p:spPr>
          <a:xfrm>
            <a:off x="4797290" y="211818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L.O.L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196E6-1709-499D-853D-5C87E687B0FF}"/>
              </a:ext>
            </a:extLst>
          </p:cNvPr>
          <p:cNvSpPr/>
          <p:nvPr/>
        </p:nvSpPr>
        <p:spPr>
          <a:xfrm>
            <a:off x="7987066" y="208253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OVERWATCH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58600-049D-46E0-8FE8-2AB68028FEF0}"/>
              </a:ext>
            </a:extLst>
          </p:cNvPr>
          <p:cNvSpPr/>
          <p:nvPr/>
        </p:nvSpPr>
        <p:spPr>
          <a:xfrm>
            <a:off x="1610242" y="215383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A43C56-615C-4F76-A0C2-F78B3F89D4B2}"/>
              </a:ext>
            </a:extLst>
          </p:cNvPr>
          <p:cNvSpPr/>
          <p:nvPr/>
        </p:nvSpPr>
        <p:spPr>
          <a:xfrm>
            <a:off x="3202397" y="215384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R.L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D5A82A-C60F-4204-968B-B75519142165}"/>
              </a:ext>
            </a:extLst>
          </p:cNvPr>
          <p:cNvSpPr/>
          <p:nvPr/>
        </p:nvSpPr>
        <p:spPr>
          <a:xfrm>
            <a:off x="5133997" y="4110157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Suggestions!!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F34D1F-ABD7-4D71-B313-3C7BFB2C77DF}"/>
              </a:ext>
            </a:extLst>
          </p:cNvPr>
          <p:cNvSpPr/>
          <p:nvPr/>
        </p:nvSpPr>
        <p:spPr>
          <a:xfrm>
            <a:off x="6728880" y="4110156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5BF7DA-74BF-4E39-9660-48EF00A49365}"/>
              </a:ext>
            </a:extLst>
          </p:cNvPr>
          <p:cNvSpPr/>
          <p:nvPr/>
        </p:nvSpPr>
        <p:spPr>
          <a:xfrm>
            <a:off x="3539114" y="4110157"/>
            <a:ext cx="1594883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Patreon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19372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4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F451AEA-30A4-48ED-8668-33E5398C1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91" y="643467"/>
            <a:ext cx="3885818" cy="5571066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BAE4DE-A5BF-4B9C-AC9E-83C443A66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06" y="824338"/>
            <a:ext cx="1422587" cy="803875"/>
          </a:xfrm>
          <a:prstGeom prst="rect">
            <a:avLst/>
          </a:prstGeom>
        </p:spPr>
      </p:pic>
      <p:pic>
        <p:nvPicPr>
          <p:cNvPr id="11" name="Picture 10" descr="A computer mouse and keyboard&#10;&#10;Description automatically generated">
            <a:extLst>
              <a:ext uri="{FF2B5EF4-FFF2-40B4-BE49-F238E27FC236}">
                <a16:creationId xmlns:a16="http://schemas.microsoft.com/office/drawing/2014/main" id="{B180B281-67B3-4CA6-9909-405DF0327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15" y="1984075"/>
            <a:ext cx="1145956" cy="1097121"/>
          </a:xfrm>
          <a:prstGeom prst="rect">
            <a:avLst/>
          </a:prstGeom>
        </p:spPr>
      </p:pic>
      <p:pic>
        <p:nvPicPr>
          <p:cNvPr id="13" name="Picture 12" descr="A picture containing black, sitting, dark&#10;&#10;Description automatically generated">
            <a:extLst>
              <a:ext uri="{FF2B5EF4-FFF2-40B4-BE49-F238E27FC236}">
                <a16:creationId xmlns:a16="http://schemas.microsoft.com/office/drawing/2014/main" id="{9F74A221-3E9C-4DBF-898F-F9323EDE44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05" y="2300579"/>
            <a:ext cx="766097" cy="5883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84C5C1-C0D4-4FF6-98DF-93470A07BAD4}"/>
              </a:ext>
            </a:extLst>
          </p:cNvPr>
          <p:cNvSpPr/>
          <p:nvPr/>
        </p:nvSpPr>
        <p:spPr>
          <a:xfrm>
            <a:off x="477012" y="480060"/>
            <a:ext cx="3676078" cy="5897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AFA172-0203-4FB0-93D0-2BB40158F2EB}"/>
              </a:ext>
            </a:extLst>
          </p:cNvPr>
          <p:cNvSpPr/>
          <p:nvPr/>
        </p:nvSpPr>
        <p:spPr>
          <a:xfrm>
            <a:off x="8067580" y="480060"/>
            <a:ext cx="3676078" cy="5897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5D91C-E334-4047-A8A6-F2F8933E7469}"/>
              </a:ext>
            </a:extLst>
          </p:cNvPr>
          <p:cNvSpPr txBox="1"/>
          <p:nvPr/>
        </p:nvSpPr>
        <p:spPr>
          <a:xfrm>
            <a:off x="4882426" y="6276612"/>
            <a:ext cx="245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>
                <a:solidFill>
                  <a:srgbClr val="FF0000"/>
                </a:solidFill>
              </a:rPr>
              <a:t>ESPORTS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6C6A4175-1FD7-4BD0-8B64-ED1392DD0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16" y="163407"/>
            <a:ext cx="1558037" cy="88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9F2FE7-65A5-4F0F-A08E-C903585ABCD7}"/>
              </a:ext>
            </a:extLst>
          </p:cNvPr>
          <p:cNvSpPr/>
          <p:nvPr/>
        </p:nvSpPr>
        <p:spPr>
          <a:xfrm>
            <a:off x="477012" y="480060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Rocket league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7989D9-00C4-4761-AE88-DC68A8DBA14F}"/>
              </a:ext>
            </a:extLst>
          </p:cNvPr>
          <p:cNvSpPr/>
          <p:nvPr/>
        </p:nvSpPr>
        <p:spPr>
          <a:xfrm>
            <a:off x="8066869" y="3373847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Clash Royale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89E970-CB2B-4A43-9997-D923BC97FC88}"/>
              </a:ext>
            </a:extLst>
          </p:cNvPr>
          <p:cNvSpPr/>
          <p:nvPr/>
        </p:nvSpPr>
        <p:spPr>
          <a:xfrm>
            <a:off x="8054543" y="2419865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err="1"/>
              <a:t>Dota</a:t>
            </a:r>
            <a:r>
              <a:rPr lang="en-NZ" sz="2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8F150E-72C2-4477-9828-4096F3D9EDE3}"/>
              </a:ext>
            </a:extLst>
          </p:cNvPr>
          <p:cNvSpPr/>
          <p:nvPr/>
        </p:nvSpPr>
        <p:spPr>
          <a:xfrm>
            <a:off x="8067577" y="1445078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Overwatch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3BF889-B134-4FD0-B5D0-C71208025D89}"/>
              </a:ext>
            </a:extLst>
          </p:cNvPr>
          <p:cNvSpPr/>
          <p:nvPr/>
        </p:nvSpPr>
        <p:spPr>
          <a:xfrm>
            <a:off x="8067579" y="480060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League of Legends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701AFA-5BA7-4129-846A-7A22DEC6EC19}"/>
              </a:ext>
            </a:extLst>
          </p:cNvPr>
          <p:cNvSpPr/>
          <p:nvPr/>
        </p:nvSpPr>
        <p:spPr>
          <a:xfrm>
            <a:off x="469196" y="3457183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Sonic dash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99961-2B62-456C-B34C-A57B11EFA212}"/>
              </a:ext>
            </a:extLst>
          </p:cNvPr>
          <p:cNvSpPr/>
          <p:nvPr/>
        </p:nvSpPr>
        <p:spPr>
          <a:xfrm>
            <a:off x="468484" y="2430902"/>
            <a:ext cx="3676077" cy="1031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Beach Buggy Racing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C6FCA1-74BB-4D71-82C2-3750AC064358}"/>
              </a:ext>
            </a:extLst>
          </p:cNvPr>
          <p:cNvSpPr/>
          <p:nvPr/>
        </p:nvSpPr>
        <p:spPr>
          <a:xfrm>
            <a:off x="492644" y="1460984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Clash of Clans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5005FF-C963-462E-B0BF-CACF8D1514C0}"/>
              </a:ext>
            </a:extLst>
          </p:cNvPr>
          <p:cNvSpPr/>
          <p:nvPr/>
        </p:nvSpPr>
        <p:spPr>
          <a:xfrm>
            <a:off x="461380" y="5419030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 err="1"/>
              <a:t>Patreon</a:t>
            </a:r>
            <a:r>
              <a:rPr lang="en-NZ" sz="2800" dirty="0"/>
              <a:t>/support the boys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48E168-BAFD-4BD6-8600-A833BBE3E4E1}"/>
              </a:ext>
            </a:extLst>
          </p:cNvPr>
          <p:cNvSpPr/>
          <p:nvPr/>
        </p:nvSpPr>
        <p:spPr>
          <a:xfrm>
            <a:off x="8066869" y="5286710"/>
            <a:ext cx="3676077" cy="1088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Suggestions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8E05C6-8A68-4E1E-8D40-90F74E69AF7F}"/>
              </a:ext>
            </a:extLst>
          </p:cNvPr>
          <p:cNvSpPr/>
          <p:nvPr/>
        </p:nvSpPr>
        <p:spPr>
          <a:xfrm>
            <a:off x="8054543" y="4332728"/>
            <a:ext cx="3676077" cy="9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Notices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1F81F5-AB04-498E-8378-60C8B56264AB}"/>
              </a:ext>
            </a:extLst>
          </p:cNvPr>
          <p:cNvSpPr/>
          <p:nvPr/>
        </p:nvSpPr>
        <p:spPr>
          <a:xfrm>
            <a:off x="461379" y="4439558"/>
            <a:ext cx="3676077" cy="969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27076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technology good quality image">
            <a:extLst>
              <a:ext uri="{FF2B5EF4-FFF2-40B4-BE49-F238E27FC236}">
                <a16:creationId xmlns:a16="http://schemas.microsoft.com/office/drawing/2014/main" id="{54B5A95A-3879-41BB-BC57-810EE542D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D968AE20-A603-46F2-8B85-14B70438EE32}"/>
              </a:ext>
            </a:extLst>
          </p:cNvPr>
          <p:cNvSpPr/>
          <p:nvPr/>
        </p:nvSpPr>
        <p:spPr>
          <a:xfrm>
            <a:off x="152400" y="1914749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4116651-2F36-47A4-9A93-C709DD285791}"/>
              </a:ext>
            </a:extLst>
          </p:cNvPr>
          <p:cNvSpPr/>
          <p:nvPr/>
        </p:nvSpPr>
        <p:spPr>
          <a:xfrm>
            <a:off x="152400" y="1032245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42964D78-60E3-42D6-8DCB-12DBEC42DCC5}"/>
              </a:ext>
            </a:extLst>
          </p:cNvPr>
          <p:cNvSpPr/>
          <p:nvPr/>
        </p:nvSpPr>
        <p:spPr>
          <a:xfrm>
            <a:off x="152400" y="5932083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9F6D398B-F88F-42A6-BADD-F572C61C3CF5}"/>
              </a:ext>
            </a:extLst>
          </p:cNvPr>
          <p:cNvSpPr/>
          <p:nvPr/>
        </p:nvSpPr>
        <p:spPr>
          <a:xfrm>
            <a:off x="152400" y="5178501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ED06EC85-7553-4AB8-B754-6F3AB0D3ED2A}"/>
              </a:ext>
            </a:extLst>
          </p:cNvPr>
          <p:cNvSpPr/>
          <p:nvPr/>
        </p:nvSpPr>
        <p:spPr>
          <a:xfrm>
            <a:off x="152400" y="4383274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99049B78-FF2F-406A-BE39-D116A42D7EF8}"/>
              </a:ext>
            </a:extLst>
          </p:cNvPr>
          <p:cNvSpPr/>
          <p:nvPr/>
        </p:nvSpPr>
        <p:spPr>
          <a:xfrm>
            <a:off x="152400" y="2754278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6E226B4-3BED-4D87-A7E5-8DB051F06CF3}"/>
              </a:ext>
            </a:extLst>
          </p:cNvPr>
          <p:cNvSpPr/>
          <p:nvPr/>
        </p:nvSpPr>
        <p:spPr>
          <a:xfrm>
            <a:off x="152400" y="3572542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E979CDF-3FB2-4AB5-BC7B-802C5D28DA16}"/>
              </a:ext>
            </a:extLst>
          </p:cNvPr>
          <p:cNvSpPr/>
          <p:nvPr/>
        </p:nvSpPr>
        <p:spPr>
          <a:xfrm>
            <a:off x="152400" y="203791"/>
            <a:ext cx="2305878" cy="648586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Games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62EDE7A2-E363-4239-B295-E47B7747ACE9}"/>
              </a:ext>
            </a:extLst>
          </p:cNvPr>
          <p:cNvSpPr/>
          <p:nvPr/>
        </p:nvSpPr>
        <p:spPr>
          <a:xfrm>
            <a:off x="4943061" y="203791"/>
            <a:ext cx="2305878" cy="648586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Contacts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C451CCA0-EB0B-4C9A-B3A4-627F31ADEB49}"/>
              </a:ext>
            </a:extLst>
          </p:cNvPr>
          <p:cNvSpPr/>
          <p:nvPr/>
        </p:nvSpPr>
        <p:spPr>
          <a:xfrm>
            <a:off x="9733722" y="210880"/>
            <a:ext cx="2305878" cy="648586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rgbClr val="FF0000"/>
                </a:solidFill>
              </a:rPr>
              <a:t>Teams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CED0370E-4690-4321-BDA7-F43573F45707}"/>
              </a:ext>
            </a:extLst>
          </p:cNvPr>
          <p:cNvSpPr/>
          <p:nvPr/>
        </p:nvSpPr>
        <p:spPr>
          <a:xfrm>
            <a:off x="4943061" y="1032245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30C5CE64-6146-451F-9200-C05F509FA65A}"/>
              </a:ext>
            </a:extLst>
          </p:cNvPr>
          <p:cNvSpPr/>
          <p:nvPr/>
        </p:nvSpPr>
        <p:spPr>
          <a:xfrm>
            <a:off x="4943061" y="1914749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52857A41-6BE8-4921-99FA-FCAF99046A0C}"/>
              </a:ext>
            </a:extLst>
          </p:cNvPr>
          <p:cNvSpPr/>
          <p:nvPr/>
        </p:nvSpPr>
        <p:spPr>
          <a:xfrm>
            <a:off x="4943061" y="2754278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ADE88554-E2D9-4960-8A42-30853DE8572D}"/>
              </a:ext>
            </a:extLst>
          </p:cNvPr>
          <p:cNvSpPr/>
          <p:nvPr/>
        </p:nvSpPr>
        <p:spPr>
          <a:xfrm>
            <a:off x="9733722" y="1070346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A13D0A5-5C8A-48F1-A766-61D38B06CB64}"/>
              </a:ext>
            </a:extLst>
          </p:cNvPr>
          <p:cNvSpPr/>
          <p:nvPr/>
        </p:nvSpPr>
        <p:spPr>
          <a:xfrm>
            <a:off x="9733722" y="1910320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A87FA40-E280-4890-A58F-7742E39AC6EC}"/>
              </a:ext>
            </a:extLst>
          </p:cNvPr>
          <p:cNvSpPr/>
          <p:nvPr/>
        </p:nvSpPr>
        <p:spPr>
          <a:xfrm>
            <a:off x="9733722" y="2754278"/>
            <a:ext cx="2305878" cy="648586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483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78851E1F25E4DB3F08E98350C15E6" ma:contentTypeVersion="11" ma:contentTypeDescription="Create a new document." ma:contentTypeScope="" ma:versionID="c449fa18749109f3adcacb3739efa7d0">
  <xsd:schema xmlns:xsd="http://www.w3.org/2001/XMLSchema" xmlns:xs="http://www.w3.org/2001/XMLSchema" xmlns:p="http://schemas.microsoft.com/office/2006/metadata/properties" xmlns:ns3="8ee3e7d8-258a-4751-9f1d-69364060795e" xmlns:ns4="34d5a33b-a77b-407b-b57b-ef6ec9645c6a" targetNamespace="http://schemas.microsoft.com/office/2006/metadata/properties" ma:root="true" ma:fieldsID="2a7a5de8c924779e1cb25d5bcdc4622a" ns3:_="" ns4:_="">
    <xsd:import namespace="8ee3e7d8-258a-4751-9f1d-69364060795e"/>
    <xsd:import namespace="34d5a33b-a77b-407b-b57b-ef6ec9645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e3e7d8-258a-4751-9f1d-6936406079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5a33b-a77b-407b-b57b-ef6ec9645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D60262-EF18-4B6F-B42F-0FCA2F794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e3e7d8-258a-4751-9f1d-69364060795e"/>
    <ds:schemaRef ds:uri="34d5a33b-a77b-407b-b57b-ef6ec9645c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9BA18F-F3F9-4217-ADD9-BD088C1303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A6882-6F5C-46F8-808A-7A18B0421E5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Perrim</dc:creator>
  <cp:lastModifiedBy>Mitchell Perrim</cp:lastModifiedBy>
  <cp:revision>1</cp:revision>
  <dcterms:created xsi:type="dcterms:W3CDTF">2020-03-03T01:39:29Z</dcterms:created>
  <dcterms:modified xsi:type="dcterms:W3CDTF">2020-03-12T22:22:50Z</dcterms:modified>
</cp:coreProperties>
</file>