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0" r:id="rId4"/>
    <p:sldId id="266" r:id="rId5"/>
    <p:sldId id="267" r:id="rId6"/>
    <p:sldId id="269" r:id="rId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707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6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2219B3-EE84-4D01-A5B2-B8C2646BA4EB}" type="datetime1">
              <a:rPr lang="fr-FR" smtClean="0"/>
              <a:t>28/05/2025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4B79F2-7C6A-497B-9A4A-8ACE18746CB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4E68-0252-4F1C-BF95-4DE42697942E}" type="datetime1">
              <a:rPr lang="fr-FR" smtClean="0"/>
              <a:pPr/>
              <a:t>28/05/2025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2A795-6F94-4A96-B820-B9038480D048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Est-ce que les couleurs de votre classe différentes que vous voyez dans ce modèle ? C’est OK ! Cliquez sur Création -&gt; variantes (la flèche vers le bas) -&gt; sélectionnez le modèle de couleurs qui vous convient!</a:t>
            </a:r>
          </a:p>
          <a:p>
            <a:pPr rtl="0"/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N’hésitez pas à modifier les instructions «vous serez... » et « Je vais... » pour vous assurer qu’elles correspondent aux procédures et règles de votre classe!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2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71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fr-FR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6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87C6A49C-E84A-4F0B-BA05-FCC1A55F536C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1158510" y="3733800"/>
            <a:ext cx="98640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F56068-4E05-468C-A8F2-D1F040011784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et texte vertic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27820-F77E-4E49-A71B-2BDA8F7BE511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988192-48B3-491E-87B6-43FC65D7917D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108432-A6A0-4BFD-810A-0F30A976459E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FB58F-D75E-4E47-A774-A2CDDBEDF80B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au texte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3624DF-1AA0-4146-9BBC-1D147E075620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D64C1D-2C4F-44E3-AC52-B7649BAE8EC9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E2B70A-6D8A-4788-BB9F-8F731F30EC35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7C89D0-9031-49D2-8E24-F9475A4E59DE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EBF0F-B5AC-4774-832B-E4CFEA62E92A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9927C8C1-0808-42CA-9A89-39983CC7D242}" type="datetime1">
              <a:rPr lang="fr-FR" noProof="0" smtClean="0"/>
              <a:t>28/05/2025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429" y="2140632"/>
            <a:ext cx="9966960" cy="1512065"/>
          </a:xfrm>
        </p:spPr>
        <p:txBody>
          <a:bodyPr rtlCol="0">
            <a:normAutofit/>
          </a:bodyPr>
          <a:lstStyle/>
          <a:p>
            <a:pPr rtl="0"/>
            <a:r>
              <a:rPr lang="fr-FR" sz="6100" dirty="0">
                <a:latin typeface="Rockwell" panose="02060603020205020403" pitchFamily="18" charset="0"/>
              </a:rPr>
              <a:t>Les </a:t>
            </a:r>
            <a:r>
              <a:rPr lang="fr-FR" sz="6100" dirty="0" err="1">
                <a:latin typeface="Rockwell" panose="02060603020205020403" pitchFamily="18" charset="0"/>
              </a:rPr>
              <a:t>choupissons</a:t>
            </a:r>
            <a:r>
              <a:rPr lang="fr-FR" sz="6100" dirty="0"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07435"/>
            <a:ext cx="8767860" cy="432202"/>
          </a:xfrm>
        </p:spPr>
        <p:txBody>
          <a:bodyPr rtlCol="0"/>
          <a:lstStyle/>
          <a:p>
            <a:pPr rt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</a:t>
            </a:r>
          </a:p>
        </p:txBody>
      </p:sp>
      <p:pic>
        <p:nvPicPr>
          <p:cNvPr id="7" name="Graphique 6" descr="Dossier ouvert">
            <a:extLst>
              <a:ext uri="{FF2B5EF4-FFF2-40B4-BE49-F238E27FC236}">
                <a16:creationId xmlns:a16="http://schemas.microsoft.com/office/drawing/2014/main" id="{61AF8AFF-FA23-4F21-B714-7C3B17F55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3521" y="4839199"/>
            <a:ext cx="564958" cy="5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CA9FE-6C7B-4DF8-9333-F916CA1D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04" y="653416"/>
            <a:ext cx="10713027" cy="135636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Digitaliser la crèche </a:t>
            </a:r>
            <a:r>
              <a:rPr lang="fr-FR" dirty="0"/>
              <a:t>: un enjeu de communication et de visibilité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DDF3BA-442F-4106-ACFD-0489D530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3" y="2819400"/>
            <a:ext cx="9872871" cy="4038600"/>
          </a:xfrm>
        </p:spPr>
        <p:txBody>
          <a:bodyPr/>
          <a:lstStyle/>
          <a:p>
            <a:r>
              <a:rPr lang="fr-FR" dirty="0"/>
              <a:t>Dans un contexte où le numérique occupe une place centrale, développer un site web pour une crèche permet de répondre aux attentes des parents en quête d’informations claires et accessibles à tout moment.</a:t>
            </a:r>
          </a:p>
          <a:p>
            <a:r>
              <a:rPr lang="fr-FR" dirty="0"/>
              <a:t> Ce site facilite la communication entre la structure et les familles (informations pratiques, actualités, inscriptions, menus, etc.), renforce la transparence et valorise le professionnalisme de la crèche.</a:t>
            </a:r>
          </a:p>
          <a:p>
            <a:r>
              <a:rPr lang="fr-FR" dirty="0"/>
              <a:t> C’est aussi un moyen efficace de se faire connaître localement et d’attirer de nouvelles familles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DAD8D1D-D065-4A17-B827-16D50E0BED56}"/>
              </a:ext>
            </a:extLst>
          </p:cNvPr>
          <p:cNvCxnSpPr/>
          <p:nvPr/>
        </p:nvCxnSpPr>
        <p:spPr>
          <a:xfrm>
            <a:off x="1423555" y="2171700"/>
            <a:ext cx="9195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 descr="Famille avec deux enfants">
            <a:extLst>
              <a:ext uri="{FF2B5EF4-FFF2-40B4-BE49-F238E27FC236}">
                <a16:creationId xmlns:a16="http://schemas.microsoft.com/office/drawing/2014/main" id="{FBAB618C-E2A7-4F1A-953C-A06591C7C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0418" y="10429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58" y="231140"/>
            <a:ext cx="9875520" cy="1356360"/>
          </a:xfrm>
        </p:spPr>
        <p:txBody>
          <a:bodyPr rtlCol="0"/>
          <a:lstStyle/>
          <a:p>
            <a:pPr algn="ctr" rtl="0"/>
            <a:r>
              <a:rPr lang="fr-FR" dirty="0">
                <a:latin typeface="Rockwell" panose="02060603020205020403" pitchFamily="18" charset="0"/>
              </a:rPr>
              <a:t>Introduction et finalité du projet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889358"/>
              </p:ext>
            </p:extLst>
          </p:nvPr>
        </p:nvGraphicFramePr>
        <p:xfrm>
          <a:off x="1018309" y="1366520"/>
          <a:ext cx="9994500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7250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97250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389196"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Présentation du projet</a:t>
                      </a:r>
                      <a:endParaRPr lang="f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</a:t>
                      </a:r>
                      <a:r>
                        <a:rPr lang="fr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bjectif du site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46501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Création du site vitrine de la crèche « Les </a:t>
                      </a:r>
                      <a:r>
                        <a:rPr lang="fr-FR" sz="16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Choupissons</a:t>
                      </a: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»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fr-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 site simple, chaleureux et informatif qui permette aux parents actuels et futurs de découvrir la crèche, ses valeurs, ses locaux et de prendre contact facilement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Commanditaire : Sébastien directeur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Equipe : Laura, Perrine, </a:t>
                      </a:r>
                      <a:r>
                        <a:rPr lang="fr-FR" sz="16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Faissal</a:t>
                      </a: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et Malik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Présenter l’univers de la crèche (photos, témoignages, valeurs, localisation)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fr-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Fournir un moyen de contact rapide et conforme au RGPD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fr-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Mettre en avant l’équipe de gestion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fr-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Afficher des informations administratives légales</a:t>
                      </a:r>
                    </a:p>
                    <a:p>
                      <a:pPr marL="0" indent="0" rtl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fr-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Permettre une mise à jour facile des galeries d’images</a:t>
                      </a:r>
                      <a:endParaRPr lang="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5" name="Graphique 4" descr="Présentation avec camembert">
            <a:extLst>
              <a:ext uri="{FF2B5EF4-FFF2-40B4-BE49-F238E27FC236}">
                <a16:creationId xmlns:a16="http://schemas.microsoft.com/office/drawing/2014/main" id="{87A44AD8-9C58-46D6-ABA9-D5DFC95A2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9429" y="4521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 rtlCol="0"/>
          <a:lstStyle/>
          <a:p>
            <a:pPr rtl="0"/>
            <a:r>
              <a:rPr lang="fr-FR" dirty="0">
                <a:latin typeface="Rockwell" panose="02060603020205020403" pitchFamily="18" charset="0"/>
              </a:rPr>
              <a:t>Notre proposition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359256"/>
              </p:ext>
            </p:extLst>
          </p:nvPr>
        </p:nvGraphicFramePr>
        <p:xfrm>
          <a:off x="1099622" y="1434971"/>
          <a:ext cx="9872664" cy="4841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509460"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Architecture</a:t>
                      </a:r>
                      <a:endParaRPr lang="f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Spécifications techniques </a:t>
                      </a:r>
                      <a:endParaRPr lang="fr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4331677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fr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Site de quatres pages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Accueil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Contact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Nos photos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Mentions légales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Style visuel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Doux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Rassurant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Enfantin</a:t>
                      </a:r>
                      <a:endParaRPr lang="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endParaRPr lang="fr-FR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Site responsive (mobile, tablette, desktop)</a:t>
                      </a: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endParaRPr lang="fr-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Respect des normes d’accessibilité (WCAG AA)</a:t>
                      </a: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endParaRPr lang="fr-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 rtl="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fr-FR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Compatibilité : Chrome, Firefox, Safari, Edge</a:t>
                      </a:r>
                      <a:endParaRPr lang="fr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pic>
        <p:nvPicPr>
          <p:cNvPr id="6" name="Graphique 5" descr="Brainstorming de groupe">
            <a:extLst>
              <a:ext uri="{FF2B5EF4-FFF2-40B4-BE49-F238E27FC236}">
                <a16:creationId xmlns:a16="http://schemas.microsoft.com/office/drawing/2014/main" id="{62CD5D14-C65F-451E-A6DE-0137ED45F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355" y="3429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1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 descr="Argent">
            <a:extLst>
              <a:ext uri="{FF2B5EF4-FFF2-40B4-BE49-F238E27FC236}">
                <a16:creationId xmlns:a16="http://schemas.microsoft.com/office/drawing/2014/main" id="{D7A42984-376E-4A57-8288-4ED37469B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7125" y="2971800"/>
            <a:ext cx="9144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F9F4245-2431-43C0-BCCB-2E5A6494E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15" y="317500"/>
            <a:ext cx="6449583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7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A7613-80FC-4E73-9CDA-3ED924BE9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674558"/>
            <a:ext cx="9966960" cy="2926080"/>
          </a:xfrm>
        </p:spPr>
        <p:txBody>
          <a:bodyPr>
            <a:normAutofit fontScale="90000"/>
          </a:bodyPr>
          <a:lstStyle/>
          <a:p>
            <a:r>
              <a:rPr lang="fr-FR" dirty="0"/>
              <a:t>« Passons maintenant à la découverte du site »</a:t>
            </a:r>
          </a:p>
        </p:txBody>
      </p:sp>
      <p:pic>
        <p:nvPicPr>
          <p:cNvPr id="11" name="Graphique 10" descr="Internet">
            <a:extLst>
              <a:ext uri="{FF2B5EF4-FFF2-40B4-BE49-F238E27FC236}">
                <a16:creationId xmlns:a16="http://schemas.microsoft.com/office/drawing/2014/main" id="{F930C859-6931-47B8-9D81-25ADE1D64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4306" y="4301834"/>
            <a:ext cx="1463387" cy="146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1092"/>
      </p:ext>
    </p:extLst>
  </p:cSld>
  <p:clrMapOvr>
    <a:masterClrMapping/>
  </p:clrMapOvr>
</p:sld>
</file>

<file path=ppt/theme/theme1.xml><?xml version="1.0" encoding="utf-8"?>
<a:theme xmlns:a="http://schemas.openxmlformats.org/drawingml/2006/main" name="Base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50637_TF55885775.potx" id="{EE333B1B-DACF-4217-8B5D-D1584619EAE9}" vid="{602E2D6F-DBC8-4F27-B65C-41F894CA96A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Règlement élève  enseignant</Template>
  <TotalTime>0</TotalTime>
  <Words>345</Words>
  <Application>Microsoft Office PowerPoint</Application>
  <PresentationFormat>Grand écran</PresentationFormat>
  <Paragraphs>53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Calibri</vt:lpstr>
      <vt:lpstr>Corbel</vt:lpstr>
      <vt:lpstr>Rockwell</vt:lpstr>
      <vt:lpstr>Tahoma</vt:lpstr>
      <vt:lpstr>Wingdings</vt:lpstr>
      <vt:lpstr>Bases</vt:lpstr>
      <vt:lpstr>Les choupissons </vt:lpstr>
      <vt:lpstr>Digitaliser la crèche : un enjeu de communication et de visibilité</vt:lpstr>
      <vt:lpstr>Introduction et finalité du projet</vt:lpstr>
      <vt:lpstr>Notre proposition</vt:lpstr>
      <vt:lpstr>Présentation PowerPoint</vt:lpstr>
      <vt:lpstr>« Passons maintenant à la découverte du site 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2025-05-28T07:47:13Z</dcterms:created>
  <dcterms:modified xsi:type="dcterms:W3CDTF">2025-05-28T11:43:50Z</dcterms:modified>
</cp:coreProperties>
</file>