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972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17" y="-67"/>
      </p:cViewPr>
      <p:guideLst>
        <p:guide orient="horz" pos="2160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12728-1815-4046-8E6E-981D47F39119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886E3-AC99-45DC-B703-8D7C4A6B2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60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886E3-AC99-45DC-B703-8D7C4A6B2D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14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130428"/>
            <a:ext cx="932688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886200"/>
            <a:ext cx="76809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340F-7964-4332-83D5-EB0D9CAD4B0B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7602-F810-4BFF-9337-6B73E131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340F-7964-4332-83D5-EB0D9CAD4B0B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7602-F810-4BFF-9337-6B73E131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3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74641"/>
            <a:ext cx="24688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74641"/>
            <a:ext cx="722376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340F-7964-4332-83D5-EB0D9CAD4B0B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7602-F810-4BFF-9337-6B73E131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8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340F-7964-4332-83D5-EB0D9CAD4B0B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7602-F810-4BFF-9337-6B73E131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8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4406903"/>
            <a:ext cx="93268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906713"/>
            <a:ext cx="932688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340F-7964-4332-83D5-EB0D9CAD4B0B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7602-F810-4BFF-9337-6B73E131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3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00203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600203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340F-7964-4332-83D5-EB0D9CAD4B0B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7602-F810-4BFF-9337-6B73E131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2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535113"/>
            <a:ext cx="48482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174875"/>
            <a:ext cx="48482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2" y="1535113"/>
            <a:ext cx="48501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2" y="2174875"/>
            <a:ext cx="48501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340F-7964-4332-83D5-EB0D9CAD4B0B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7602-F810-4BFF-9337-6B73E131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0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340F-7964-4332-83D5-EB0D9CAD4B0B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7602-F810-4BFF-9337-6B73E131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8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340F-7964-4332-83D5-EB0D9CAD4B0B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7602-F810-4BFF-9337-6B73E131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45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3050"/>
            <a:ext cx="360997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73053"/>
            <a:ext cx="61341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1435103"/>
            <a:ext cx="360997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340F-7964-4332-83D5-EB0D9CAD4B0B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7602-F810-4BFF-9337-6B73E131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4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4800600"/>
            <a:ext cx="65836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12775"/>
            <a:ext cx="65836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367338"/>
            <a:ext cx="65836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340F-7964-4332-83D5-EB0D9CAD4B0B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7602-F810-4BFF-9337-6B73E131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6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00203"/>
            <a:ext cx="98755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356353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6340F-7964-4332-83D5-EB0D9CAD4B0B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6356353"/>
            <a:ext cx="3474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6356353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D7602-F810-4BFF-9337-6B73E131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6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4633865" y="3534013"/>
            <a:ext cx="619106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data service functionality</a:t>
            </a:r>
          </a:p>
          <a:p>
            <a:pPr marL="400050" indent="-400050">
              <a:buFont typeface="+mj-lt"/>
              <a:buAutoNum type="arabicPeriod"/>
            </a:pPr>
            <a:r>
              <a:rPr lang="en-US" sz="1400" b="1" dirty="0" smtClean="0"/>
              <a:t>DB provider &lt;&gt; DS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sz="1400" dirty="0" smtClean="0"/>
              <a:t>The </a:t>
            </a:r>
            <a:r>
              <a:rPr lang="en-US" sz="1400" dirty="0" smtClean="0"/>
              <a:t>databases register their URLs through the </a:t>
            </a:r>
            <a:r>
              <a:rPr lang="en-US" sz="1400" dirty="0" smtClean="0"/>
              <a:t>DS </a:t>
            </a:r>
            <a:r>
              <a:rPr lang="en-US" sz="1400" dirty="0" smtClean="0"/>
              <a:t>API. </a:t>
            </a:r>
            <a:endParaRPr lang="en-US" sz="1400" dirty="0"/>
          </a:p>
          <a:p>
            <a:pPr marL="857250" lvl="1" indent="-400050">
              <a:buFont typeface="+mj-lt"/>
              <a:buAutoNum type="arabicPeriod"/>
            </a:pPr>
            <a:r>
              <a:rPr lang="en-US" sz="1400" dirty="0" smtClean="0"/>
              <a:t>The </a:t>
            </a:r>
            <a:r>
              <a:rPr lang="en-US" sz="1400" dirty="0" smtClean="0"/>
              <a:t>Data Service creates </a:t>
            </a:r>
            <a:r>
              <a:rPr lang="en-US" sz="1400" dirty="0" smtClean="0"/>
              <a:t>and maintain a </a:t>
            </a:r>
            <a:r>
              <a:rPr lang="en-US" sz="1400" dirty="0" smtClean="0"/>
              <a:t>list of registered DB and their </a:t>
            </a:r>
            <a:r>
              <a:rPr lang="en-US" sz="1400" dirty="0" smtClean="0"/>
              <a:t>information</a:t>
            </a:r>
            <a:r>
              <a:rPr lang="en-US" sz="1400" dirty="0" smtClean="0"/>
              <a:t> </a:t>
            </a:r>
            <a:endParaRPr lang="en-US" sz="1400" dirty="0" smtClean="0"/>
          </a:p>
          <a:p>
            <a:pPr marL="400050" indent="-400050">
              <a:buFont typeface="+mj-lt"/>
              <a:buAutoNum type="arabicPeriod"/>
            </a:pPr>
            <a:r>
              <a:rPr lang="en-US" sz="1400" b="1" dirty="0" smtClean="0"/>
              <a:t>DS &lt;&gt; User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sz="1400" dirty="0"/>
              <a:t>through the User API, the Data Service serves the respective data without bothering the user with the details of how the data is stored or where it is. </a:t>
            </a:r>
            <a:endParaRPr lang="en-US" sz="1400" dirty="0" smtClean="0"/>
          </a:p>
          <a:p>
            <a:pPr marL="857250" lvl="1" indent="-400050">
              <a:buFont typeface="+mj-lt"/>
              <a:buAutoNum type="arabicPeriod"/>
            </a:pPr>
            <a:r>
              <a:rPr lang="en-US" sz="1400" dirty="0" smtClean="0"/>
              <a:t>Aggregate data from different sources (DB providers)  according to some semantically meaningful operations (we learn from a </a:t>
            </a:r>
            <a:r>
              <a:rPr lang="en-US" sz="1400" dirty="0"/>
              <a:t>subset of astronomy/energy data which types of operations make sense</a:t>
            </a:r>
            <a:r>
              <a:rPr lang="en-US" sz="1400" dirty="0" smtClean="0"/>
              <a:t>)</a:t>
            </a:r>
          </a:p>
          <a:p>
            <a:pPr marL="1314450" lvl="2" indent="-400050">
              <a:buFont typeface="+mj-lt"/>
              <a:buAutoNum type="arabicPeriod"/>
            </a:pPr>
            <a:r>
              <a:rPr lang="en-US" sz="1400" dirty="0" smtClean="0"/>
              <a:t>Lookup of Scientific experiments</a:t>
            </a:r>
          </a:p>
          <a:p>
            <a:pPr marL="1314450" lvl="2" indent="-400050">
              <a:buFont typeface="+mj-lt"/>
              <a:buAutoNum type="arabicPeriod"/>
            </a:pPr>
            <a:r>
              <a:rPr lang="en-US" sz="1400" dirty="0" smtClean="0"/>
              <a:t>Benchmarks/measurements</a:t>
            </a:r>
            <a:endParaRPr lang="en-US" sz="1400" dirty="0" smtClean="0"/>
          </a:p>
          <a:p>
            <a:endParaRPr lang="en-US" sz="14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25852" y="99307"/>
            <a:ext cx="7294404" cy="4045030"/>
            <a:chOff x="125852" y="99307"/>
            <a:chExt cx="7294404" cy="4045030"/>
          </a:xfrm>
        </p:grpSpPr>
        <p:sp>
          <p:nvSpPr>
            <p:cNvPr id="29" name="Left Brace 28"/>
            <p:cNvSpPr/>
            <p:nvPr/>
          </p:nvSpPr>
          <p:spPr>
            <a:xfrm>
              <a:off x="4724447" y="256664"/>
              <a:ext cx="304800" cy="743516"/>
            </a:xfrm>
            <a:prstGeom prst="leftBrac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5475" y="171664"/>
              <a:ext cx="10481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get()</a:t>
              </a:r>
            </a:p>
            <a:p>
              <a:r>
                <a:rPr lang="en-US" dirty="0" smtClean="0"/>
                <a:t>put()</a:t>
              </a:r>
            </a:p>
            <a:p>
              <a:r>
                <a:rPr lang="en-US" dirty="0" smtClean="0"/>
                <a:t>delete()?</a:t>
              </a:r>
              <a:endParaRPr lang="en-US" dirty="0"/>
            </a:p>
          </p:txBody>
        </p:sp>
        <p:sp>
          <p:nvSpPr>
            <p:cNvPr id="48" name="Left Brace 47"/>
            <p:cNvSpPr/>
            <p:nvPr/>
          </p:nvSpPr>
          <p:spPr>
            <a:xfrm>
              <a:off x="4725956" y="1247264"/>
              <a:ext cx="304800" cy="743516"/>
            </a:xfrm>
            <a:prstGeom prst="leftBrac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30756" y="1295856"/>
              <a:ext cx="23895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Handle for notifications</a:t>
              </a:r>
            </a:p>
            <a:p>
              <a:r>
                <a:rPr lang="en-US" dirty="0" smtClean="0"/>
                <a:t>Internal list of </a:t>
              </a:r>
              <a:r>
                <a:rPr lang="en-US" dirty="0" smtClean="0"/>
                <a:t>DBs</a:t>
              </a:r>
              <a:endParaRPr lang="en-US" dirty="0" smtClean="0"/>
            </a:p>
          </p:txBody>
        </p:sp>
        <p:sp>
          <p:nvSpPr>
            <p:cNvPr id="50" name="Left Brace 49"/>
            <p:cNvSpPr/>
            <p:nvPr/>
          </p:nvSpPr>
          <p:spPr>
            <a:xfrm>
              <a:off x="4720675" y="2212655"/>
              <a:ext cx="304800" cy="986164"/>
            </a:xfrm>
            <a:prstGeom prst="leftBrac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1703" y="2127655"/>
              <a:ext cx="129394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URL </a:t>
              </a:r>
              <a:r>
                <a:rPr lang="en-US" dirty="0" smtClean="0"/>
                <a:t>Access:</a:t>
              </a:r>
            </a:p>
            <a:p>
              <a:r>
                <a:rPr lang="en-US" dirty="0" smtClean="0"/>
                <a:t>- </a:t>
              </a:r>
              <a:r>
                <a:rPr lang="en-US" dirty="0" smtClean="0"/>
                <a:t>Ontology</a:t>
              </a:r>
              <a:endParaRPr lang="en-US" dirty="0" smtClean="0"/>
            </a:p>
            <a:p>
              <a:r>
                <a:rPr lang="en-US" dirty="0" smtClean="0"/>
                <a:t>- Model</a:t>
              </a:r>
              <a:endParaRPr lang="en-US" dirty="0" smtClean="0"/>
            </a:p>
            <a:p>
              <a:r>
                <a:rPr lang="en-US" dirty="0" smtClean="0"/>
                <a:t>- Metadata</a:t>
              </a:r>
              <a:endParaRPr lang="en-US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25852" y="99307"/>
              <a:ext cx="4522348" cy="4045030"/>
              <a:chOff x="468752" y="249065"/>
              <a:chExt cx="5943600" cy="5316274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68752" y="1595394"/>
                <a:ext cx="5943600" cy="2324100"/>
                <a:chOff x="468752" y="1595394"/>
                <a:chExt cx="5943600" cy="2324100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468752" y="1595394"/>
                  <a:ext cx="5943600" cy="38100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User API</a:t>
                  </a:r>
                  <a:endParaRPr lang="en-US" dirty="0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68752" y="3538494"/>
                  <a:ext cx="5943600" cy="38100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Provider </a:t>
                  </a:r>
                  <a:r>
                    <a:rPr lang="en-US" dirty="0" smtClean="0"/>
                    <a:t>API</a:t>
                  </a:r>
                  <a:endParaRPr lang="en-US" dirty="0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68752" y="1976394"/>
                  <a:ext cx="5943600" cy="15621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/>
                    <a:t>Data Service</a:t>
                  </a:r>
                  <a:endParaRPr lang="en-US" sz="4400" dirty="0"/>
                </a:p>
              </p:txBody>
            </p:sp>
          </p:grpSp>
          <p:grpSp>
            <p:nvGrpSpPr>
              <p:cNvPr id="3" name="Group 2"/>
              <p:cNvGrpSpPr/>
              <p:nvPr/>
            </p:nvGrpSpPr>
            <p:grpSpPr>
              <a:xfrm>
                <a:off x="878327" y="249065"/>
                <a:ext cx="4981575" cy="5316274"/>
                <a:chOff x="878327" y="249065"/>
                <a:chExt cx="4981575" cy="5316274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2326127" y="249065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/>
                <p:cNvGrpSpPr/>
                <p:nvPr/>
              </p:nvGrpSpPr>
              <p:grpSpPr>
                <a:xfrm>
                  <a:off x="878327" y="551604"/>
                  <a:ext cx="4981575" cy="5013735"/>
                  <a:chOff x="878327" y="551604"/>
                  <a:chExt cx="4981575" cy="5013735"/>
                </a:xfrm>
              </p:grpSpPr>
              <p:cxnSp>
                <p:nvCxnSpPr>
                  <p:cNvPr id="21" name="Straight Connector 20"/>
                  <p:cNvCxnSpPr>
                    <a:stCxn id="20" idx="4"/>
                  </p:cNvCxnSpPr>
                  <p:nvPr/>
                </p:nvCxnSpPr>
                <p:spPr>
                  <a:xfrm>
                    <a:off x="2516627" y="630065"/>
                    <a:ext cx="0" cy="417214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2516627" y="1047279"/>
                    <a:ext cx="152400" cy="152400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 flipV="1">
                    <a:off x="2383277" y="1047279"/>
                    <a:ext cx="133350" cy="152400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 flipH="1">
                    <a:off x="2383277" y="782465"/>
                    <a:ext cx="285750" cy="0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Can 30"/>
                  <p:cNvSpPr/>
                  <p:nvPr/>
                </p:nvSpPr>
                <p:spPr>
                  <a:xfrm>
                    <a:off x="878327" y="4414794"/>
                    <a:ext cx="638175" cy="1143000"/>
                  </a:xfrm>
                  <a:prstGeom prst="can">
                    <a:avLst/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DB1</a:t>
                    </a:r>
                    <a:endParaRPr lang="en-US" dirty="0"/>
                  </a:p>
                </p:txBody>
              </p:sp>
              <p:sp>
                <p:nvSpPr>
                  <p:cNvPr id="33" name="Can 32"/>
                  <p:cNvSpPr/>
                  <p:nvPr/>
                </p:nvSpPr>
                <p:spPr>
                  <a:xfrm>
                    <a:off x="1868927" y="4414794"/>
                    <a:ext cx="638175" cy="1143000"/>
                  </a:xfrm>
                  <a:prstGeom prst="can">
                    <a:avLst/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DB2</a:t>
                    </a:r>
                    <a:endParaRPr lang="en-US" dirty="0"/>
                  </a:p>
                </p:txBody>
              </p:sp>
              <p:sp>
                <p:nvSpPr>
                  <p:cNvPr id="34" name="Can 33"/>
                  <p:cNvSpPr/>
                  <p:nvPr/>
                </p:nvSpPr>
                <p:spPr>
                  <a:xfrm>
                    <a:off x="2859527" y="4414794"/>
                    <a:ext cx="638175" cy="1143000"/>
                  </a:xfrm>
                  <a:prstGeom prst="can">
                    <a:avLst/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DB3</a:t>
                    </a:r>
                    <a:endParaRPr lang="en-US" dirty="0"/>
                  </a:p>
                </p:txBody>
              </p:sp>
              <p:sp>
                <p:nvSpPr>
                  <p:cNvPr id="35" name="Can 34"/>
                  <p:cNvSpPr/>
                  <p:nvPr/>
                </p:nvSpPr>
                <p:spPr>
                  <a:xfrm>
                    <a:off x="3850127" y="4414794"/>
                    <a:ext cx="638175" cy="1143000"/>
                  </a:xfrm>
                  <a:prstGeom prst="can">
                    <a:avLst/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DB4</a:t>
                    </a:r>
                    <a:endParaRPr lang="en-US" dirty="0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612127" y="4524629"/>
                    <a:ext cx="538930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 smtClean="0"/>
                      <a:t>…</a:t>
                    </a:r>
                    <a:endParaRPr lang="en-US" sz="4000" dirty="0"/>
                  </a:p>
                </p:txBody>
              </p:sp>
              <p:sp>
                <p:nvSpPr>
                  <p:cNvPr id="37" name="Can 36"/>
                  <p:cNvSpPr/>
                  <p:nvPr/>
                </p:nvSpPr>
                <p:spPr>
                  <a:xfrm>
                    <a:off x="5221727" y="4422339"/>
                    <a:ext cx="638175" cy="1143000"/>
                  </a:xfrm>
                  <a:prstGeom prst="can">
                    <a:avLst/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DBN</a:t>
                    </a:r>
                    <a:endParaRPr lang="en-US" dirty="0"/>
                  </a:p>
                </p:txBody>
              </p:sp>
              <p:sp>
                <p:nvSpPr>
                  <p:cNvPr id="38" name="Up Arrow 37"/>
                  <p:cNvSpPr/>
                  <p:nvPr/>
                </p:nvSpPr>
                <p:spPr>
                  <a:xfrm>
                    <a:off x="1121214" y="3927039"/>
                    <a:ext cx="152400" cy="597590"/>
                  </a:xfrm>
                  <a:prstGeom prst="up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Up Arrow 38"/>
                  <p:cNvSpPr/>
                  <p:nvPr/>
                </p:nvSpPr>
                <p:spPr>
                  <a:xfrm>
                    <a:off x="2111814" y="3927039"/>
                    <a:ext cx="152400" cy="597590"/>
                  </a:xfrm>
                  <a:prstGeom prst="up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Up Arrow 39"/>
                  <p:cNvSpPr/>
                  <p:nvPr/>
                </p:nvSpPr>
                <p:spPr>
                  <a:xfrm>
                    <a:off x="3097652" y="3927039"/>
                    <a:ext cx="152400" cy="597590"/>
                  </a:xfrm>
                  <a:prstGeom prst="up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Up Arrow 40"/>
                  <p:cNvSpPr/>
                  <p:nvPr/>
                </p:nvSpPr>
                <p:spPr>
                  <a:xfrm>
                    <a:off x="4093014" y="3927039"/>
                    <a:ext cx="152400" cy="597590"/>
                  </a:xfrm>
                  <a:prstGeom prst="up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Up Arrow 41"/>
                  <p:cNvSpPr/>
                  <p:nvPr/>
                </p:nvSpPr>
                <p:spPr>
                  <a:xfrm>
                    <a:off x="5464614" y="3927039"/>
                    <a:ext cx="152400" cy="597590"/>
                  </a:xfrm>
                  <a:prstGeom prst="up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Down Arrow 43"/>
                  <p:cNvSpPr/>
                  <p:nvPr/>
                </p:nvSpPr>
                <p:spPr>
                  <a:xfrm>
                    <a:off x="3340539" y="932604"/>
                    <a:ext cx="200025" cy="625065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2897627" y="551604"/>
                    <a:ext cx="1066800" cy="3810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User</a:t>
                    </a:r>
                    <a:endParaRPr lang="en-US" dirty="0"/>
                  </a:p>
                </p:txBody>
              </p:sp>
            </p:grpSp>
          </p:grpSp>
        </p:grpSp>
      </p:grpSp>
      <p:sp>
        <p:nvSpPr>
          <p:cNvPr id="53" name="TextBox 52"/>
          <p:cNvSpPr txBox="1"/>
          <p:nvPr/>
        </p:nvSpPr>
        <p:spPr>
          <a:xfrm>
            <a:off x="7772400" y="237832"/>
            <a:ext cx="27693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Since </a:t>
            </a:r>
            <a:r>
              <a:rPr lang="en-US" sz="1400" dirty="0" smtClean="0"/>
              <a:t>we are using get, put, </a:t>
            </a:r>
            <a:r>
              <a:rPr lang="en-US" sz="1400" dirty="0" smtClean="0"/>
              <a:t>etc. </a:t>
            </a:r>
            <a:r>
              <a:rPr lang="en-US" sz="1400" dirty="0" smtClean="0"/>
              <a:t>I am assuming we are using </a:t>
            </a:r>
            <a:r>
              <a:rPr lang="en-US" sz="1400" dirty="0" err="1" smtClean="0"/>
              <a:t>RESTful</a:t>
            </a:r>
            <a:r>
              <a:rPr lang="en-US" sz="1400" dirty="0" smtClean="0"/>
              <a:t> instead of SOAP. Why is this? </a:t>
            </a:r>
            <a:endParaRPr lang="en-US" sz="1400" dirty="0" smtClean="0"/>
          </a:p>
          <a:p>
            <a:r>
              <a:rPr lang="en-US" sz="1400" dirty="0" smtClean="0"/>
              <a:t>- </a:t>
            </a:r>
            <a:r>
              <a:rPr lang="en-US" sz="1400" dirty="0" smtClean="0"/>
              <a:t>To do</a:t>
            </a:r>
            <a:r>
              <a:rPr lang="en-US" sz="1400" dirty="0" smtClean="0"/>
              <a:t>:  investigate pros/cons and list them in report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469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173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FIU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Perrunchin</dc:creator>
  <cp:lastModifiedBy>Perrunchin</cp:lastModifiedBy>
  <cp:revision>7</cp:revision>
  <dcterms:created xsi:type="dcterms:W3CDTF">2013-05-30T07:23:00Z</dcterms:created>
  <dcterms:modified xsi:type="dcterms:W3CDTF">2013-05-30T11:01:31Z</dcterms:modified>
</cp:coreProperties>
</file>