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5" y="-67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8"/>
            <a:ext cx="93268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3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41"/>
            <a:ext cx="24688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41"/>
            <a:ext cx="72237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8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8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3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3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3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2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2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0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8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4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3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435103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4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6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3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3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3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3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2326127" y="24906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4"/>
          </p:cNvCxnSpPr>
          <p:nvPr/>
        </p:nvCxnSpPr>
        <p:spPr>
          <a:xfrm>
            <a:off x="2516627" y="630065"/>
            <a:ext cx="0" cy="41721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16627" y="1047279"/>
            <a:ext cx="152400" cy="1524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383277" y="1047279"/>
            <a:ext cx="133350" cy="1524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383277" y="782465"/>
            <a:ext cx="2857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8752" y="1595394"/>
            <a:ext cx="59436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API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68752" y="3538494"/>
            <a:ext cx="59436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 API</a:t>
            </a:r>
            <a:endParaRPr lang="en-US" dirty="0"/>
          </a:p>
        </p:txBody>
      </p:sp>
      <p:sp>
        <p:nvSpPr>
          <p:cNvPr id="29" name="Left Brace 28"/>
          <p:cNvSpPr/>
          <p:nvPr/>
        </p:nvSpPr>
        <p:spPr>
          <a:xfrm>
            <a:off x="6545702" y="1401245"/>
            <a:ext cx="304800" cy="743516"/>
          </a:xfrm>
          <a:prstGeom prst="leftBrac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846730" y="1316245"/>
            <a:ext cx="1048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get()</a:t>
            </a:r>
          </a:p>
          <a:p>
            <a:r>
              <a:rPr lang="en-US" dirty="0" smtClean="0"/>
              <a:t>put()</a:t>
            </a:r>
          </a:p>
          <a:p>
            <a:r>
              <a:rPr lang="en-US" dirty="0" smtClean="0"/>
              <a:t>delete()?</a:t>
            </a:r>
            <a:endParaRPr lang="en-US" dirty="0"/>
          </a:p>
        </p:txBody>
      </p:sp>
      <p:sp>
        <p:nvSpPr>
          <p:cNvPr id="31" name="Can 30"/>
          <p:cNvSpPr/>
          <p:nvPr/>
        </p:nvSpPr>
        <p:spPr>
          <a:xfrm>
            <a:off x="878327" y="4414794"/>
            <a:ext cx="638175" cy="1143000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DB1</a:t>
            </a:r>
            <a:endParaRPr lang="en-US" dirty="0"/>
          </a:p>
        </p:txBody>
      </p:sp>
      <p:sp>
        <p:nvSpPr>
          <p:cNvPr id="33" name="Can 32"/>
          <p:cNvSpPr/>
          <p:nvPr/>
        </p:nvSpPr>
        <p:spPr>
          <a:xfrm>
            <a:off x="1868927" y="4414794"/>
            <a:ext cx="638175" cy="1143000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DB2</a:t>
            </a:r>
            <a:endParaRPr lang="en-US" dirty="0"/>
          </a:p>
        </p:txBody>
      </p:sp>
      <p:sp>
        <p:nvSpPr>
          <p:cNvPr id="34" name="Can 33"/>
          <p:cNvSpPr/>
          <p:nvPr/>
        </p:nvSpPr>
        <p:spPr>
          <a:xfrm>
            <a:off x="2859527" y="4414794"/>
            <a:ext cx="638175" cy="1143000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DB3</a:t>
            </a:r>
            <a:endParaRPr lang="en-US" dirty="0"/>
          </a:p>
        </p:txBody>
      </p:sp>
      <p:sp>
        <p:nvSpPr>
          <p:cNvPr id="35" name="Can 34"/>
          <p:cNvSpPr/>
          <p:nvPr/>
        </p:nvSpPr>
        <p:spPr>
          <a:xfrm>
            <a:off x="3850127" y="4414794"/>
            <a:ext cx="638175" cy="1143000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12127" y="4524629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37" name="Can 36"/>
          <p:cNvSpPr/>
          <p:nvPr/>
        </p:nvSpPr>
        <p:spPr>
          <a:xfrm>
            <a:off x="5221727" y="4422339"/>
            <a:ext cx="638175" cy="1143000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DBN</a:t>
            </a:r>
            <a:endParaRPr lang="en-US" dirty="0"/>
          </a:p>
        </p:txBody>
      </p:sp>
      <p:sp>
        <p:nvSpPr>
          <p:cNvPr id="38" name="Up Arrow 37"/>
          <p:cNvSpPr/>
          <p:nvPr/>
        </p:nvSpPr>
        <p:spPr>
          <a:xfrm>
            <a:off x="1121214" y="3927039"/>
            <a:ext cx="152400" cy="5975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 Arrow 38"/>
          <p:cNvSpPr/>
          <p:nvPr/>
        </p:nvSpPr>
        <p:spPr>
          <a:xfrm>
            <a:off x="2111814" y="3927039"/>
            <a:ext cx="152400" cy="5975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/>
          <p:cNvSpPr/>
          <p:nvPr/>
        </p:nvSpPr>
        <p:spPr>
          <a:xfrm>
            <a:off x="3097652" y="3927039"/>
            <a:ext cx="152400" cy="5975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 Arrow 40"/>
          <p:cNvSpPr/>
          <p:nvPr/>
        </p:nvSpPr>
        <p:spPr>
          <a:xfrm>
            <a:off x="4093014" y="3927039"/>
            <a:ext cx="152400" cy="5975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/>
          <p:cNvSpPr/>
          <p:nvPr/>
        </p:nvSpPr>
        <p:spPr>
          <a:xfrm>
            <a:off x="5464614" y="3927039"/>
            <a:ext cx="152400" cy="5975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3340539" y="932604"/>
            <a:ext cx="200025" cy="625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/>
          <p:cNvSpPr/>
          <p:nvPr/>
        </p:nvSpPr>
        <p:spPr>
          <a:xfrm>
            <a:off x="6547211" y="2391845"/>
            <a:ext cx="304800" cy="743516"/>
          </a:xfrm>
          <a:prstGeom prst="leftBrac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852011" y="2440437"/>
            <a:ext cx="2389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 for notifications</a:t>
            </a:r>
          </a:p>
          <a:p>
            <a:r>
              <a:rPr lang="en-US" dirty="0" smtClean="0"/>
              <a:t>Internal list of DB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8752" y="1976394"/>
            <a:ext cx="5943600" cy="1562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Data Service</a:t>
            </a:r>
            <a:endParaRPr lang="en-US" sz="4400" dirty="0"/>
          </a:p>
        </p:txBody>
      </p:sp>
      <p:sp>
        <p:nvSpPr>
          <p:cNvPr id="50" name="Left Brace 49"/>
          <p:cNvSpPr/>
          <p:nvPr/>
        </p:nvSpPr>
        <p:spPr>
          <a:xfrm>
            <a:off x="6541930" y="3357236"/>
            <a:ext cx="304800" cy="743516"/>
          </a:xfrm>
          <a:prstGeom prst="leftBrac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842958" y="3272236"/>
            <a:ext cx="146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URL Ontology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24600" y="4272677"/>
            <a:ext cx="45297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databases register their URLs through the </a:t>
            </a:r>
          </a:p>
          <a:p>
            <a:r>
              <a:rPr lang="en-US" dirty="0" smtClean="0"/>
              <a:t>Registration API. The Data Service creates </a:t>
            </a:r>
          </a:p>
          <a:p>
            <a:r>
              <a:rPr lang="en-US" dirty="0" smtClean="0"/>
              <a:t>a list of registered DB and their respective </a:t>
            </a:r>
          </a:p>
          <a:p>
            <a:r>
              <a:rPr lang="en-US" dirty="0" smtClean="0"/>
              <a:t>models. When the user makes a request</a:t>
            </a:r>
          </a:p>
          <a:p>
            <a:r>
              <a:rPr lang="en-US" dirty="0"/>
              <a:t>t</a:t>
            </a:r>
            <a:r>
              <a:rPr lang="en-US" dirty="0" smtClean="0"/>
              <a:t>hrough the User API, the Data Service </a:t>
            </a:r>
          </a:p>
          <a:p>
            <a:r>
              <a:rPr lang="en-US" dirty="0" smtClean="0"/>
              <a:t>serves the respective data without bothering</a:t>
            </a:r>
          </a:p>
          <a:p>
            <a:r>
              <a:rPr lang="en-US" dirty="0" smtClean="0"/>
              <a:t>the user with the details of how the data</a:t>
            </a:r>
          </a:p>
          <a:p>
            <a:r>
              <a:rPr lang="en-US" dirty="0" smtClean="0"/>
              <a:t>is stored or where it is. </a:t>
            </a:r>
          </a:p>
          <a:p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2897627" y="551604"/>
            <a:ext cx="10668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882076" y="1295949"/>
            <a:ext cx="2769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ANA: Since we are using get, put, </a:t>
            </a:r>
            <a:r>
              <a:rPr lang="en-US" sz="1400" dirty="0" err="1" smtClean="0"/>
              <a:t>etc</a:t>
            </a:r>
            <a:r>
              <a:rPr lang="en-US" sz="1400" dirty="0" smtClean="0"/>
              <a:t> I am assuming we are using </a:t>
            </a:r>
            <a:r>
              <a:rPr lang="en-US" sz="1400" dirty="0" err="1" smtClean="0"/>
              <a:t>RESTful</a:t>
            </a:r>
            <a:r>
              <a:rPr lang="en-US" sz="1400" dirty="0" smtClean="0"/>
              <a:t> instead of SOAP. Why is this?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69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116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FIU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Perrunchin</dc:creator>
  <cp:lastModifiedBy>Perrunchin</cp:lastModifiedBy>
  <cp:revision>5</cp:revision>
  <dcterms:created xsi:type="dcterms:W3CDTF">2013-05-30T07:23:00Z</dcterms:created>
  <dcterms:modified xsi:type="dcterms:W3CDTF">2013-05-30T08:03:36Z</dcterms:modified>
</cp:coreProperties>
</file>