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handoutMasterIdLst>
    <p:handoutMasterId r:id="rId13"/>
  </p:handoutMasterIdLst>
  <p:sldIdLst>
    <p:sldId id="256" r:id="rId2"/>
    <p:sldId id="258" r:id="rId3"/>
    <p:sldId id="265" r:id="rId4"/>
    <p:sldId id="269" r:id="rId5"/>
    <p:sldId id="268" r:id="rId6"/>
    <p:sldId id="387" r:id="rId7"/>
    <p:sldId id="388" r:id="rId8"/>
    <p:sldId id="3491" r:id="rId9"/>
    <p:sldId id="3492" r:id="rId10"/>
    <p:sldId id="270" r:id="rId11"/>
  </p:sldIdLst>
  <p:sldSz cx="13504863" cy="7596188"/>
  <p:notesSz cx="7596188" cy="10152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42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40FF"/>
    <a:srgbClr val="73FB79"/>
    <a:srgbClr val="00FB92"/>
    <a:srgbClr val="FF2F9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83104" autoAdjust="0"/>
  </p:normalViewPr>
  <p:slideViewPr>
    <p:cSldViewPr>
      <p:cViewPr varScale="1">
        <p:scale>
          <a:sx n="41" d="100"/>
          <a:sy n="41" d="100"/>
        </p:scale>
        <p:origin x="1190" y="48"/>
      </p:cViewPr>
      <p:guideLst>
        <p:guide orient="horz" pos="1392"/>
        <p:guide pos="42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76" d="100"/>
          <a:sy n="76" d="100"/>
        </p:scale>
        <p:origin x="396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FC3679-C39D-EB5F-1DB0-5615618DC19D}"/>
              </a:ext>
            </a:extLst>
          </p:cNvPr>
          <p:cNvSpPr>
            <a:spLocks noGrp="1"/>
          </p:cNvSpPr>
          <p:nvPr>
            <p:ph type="hdr" sz="quarter"/>
          </p:nvPr>
        </p:nvSpPr>
        <p:spPr>
          <a:xfrm>
            <a:off x="0" y="0"/>
            <a:ext cx="3292475" cy="5095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AAA868-C8AE-FBEE-E753-DE24ED04D45C}"/>
              </a:ext>
            </a:extLst>
          </p:cNvPr>
          <p:cNvSpPr>
            <a:spLocks noGrp="1"/>
          </p:cNvSpPr>
          <p:nvPr>
            <p:ph type="dt" sz="quarter" idx="1"/>
          </p:nvPr>
        </p:nvSpPr>
        <p:spPr>
          <a:xfrm>
            <a:off x="4302125" y="0"/>
            <a:ext cx="3292475" cy="509588"/>
          </a:xfrm>
          <a:prstGeom prst="rect">
            <a:avLst/>
          </a:prstGeom>
        </p:spPr>
        <p:txBody>
          <a:bodyPr vert="horz" lIns="91440" tIns="45720" rIns="91440" bIns="45720" rtlCol="0"/>
          <a:lstStyle>
            <a:lvl1pPr algn="r">
              <a:defRPr sz="1200"/>
            </a:lvl1pPr>
          </a:lstStyle>
          <a:p>
            <a:fld id="{4AFAA78E-F772-534C-AE47-25CDA39C8E39}" type="datetimeFigureOut">
              <a:rPr lang="en-US" smtClean="0"/>
              <a:t>11/24/2023</a:t>
            </a:fld>
            <a:endParaRPr lang="en-US"/>
          </a:p>
        </p:txBody>
      </p:sp>
      <p:sp>
        <p:nvSpPr>
          <p:cNvPr id="4" name="Footer Placeholder 3">
            <a:extLst>
              <a:ext uri="{FF2B5EF4-FFF2-40B4-BE49-F238E27FC236}">
                <a16:creationId xmlns:a16="http://schemas.microsoft.com/office/drawing/2014/main" id="{E755F9C0-A98C-98DF-293A-9EA335F14398}"/>
              </a:ext>
            </a:extLst>
          </p:cNvPr>
          <p:cNvSpPr>
            <a:spLocks noGrp="1"/>
          </p:cNvSpPr>
          <p:nvPr>
            <p:ph type="ftr" sz="quarter" idx="2"/>
          </p:nvPr>
        </p:nvSpPr>
        <p:spPr>
          <a:xfrm>
            <a:off x="0" y="9642475"/>
            <a:ext cx="3292475" cy="5095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797B90-A875-666B-44FA-B00855C340D5}"/>
              </a:ext>
            </a:extLst>
          </p:cNvPr>
          <p:cNvSpPr>
            <a:spLocks noGrp="1"/>
          </p:cNvSpPr>
          <p:nvPr>
            <p:ph type="sldNum" sz="quarter" idx="3"/>
          </p:nvPr>
        </p:nvSpPr>
        <p:spPr>
          <a:xfrm>
            <a:off x="4302125" y="9642475"/>
            <a:ext cx="3292475" cy="509588"/>
          </a:xfrm>
          <a:prstGeom prst="rect">
            <a:avLst/>
          </a:prstGeom>
        </p:spPr>
        <p:txBody>
          <a:bodyPr vert="horz" lIns="91440" tIns="45720" rIns="91440" bIns="45720" rtlCol="0" anchor="b"/>
          <a:lstStyle>
            <a:lvl1pPr algn="r">
              <a:defRPr sz="1200"/>
            </a:lvl1pPr>
          </a:lstStyle>
          <a:p>
            <a:fld id="{1A1539F7-5CFF-7A4B-BB24-C35153BA98F8}" type="slidenum">
              <a:rPr lang="en-US" smtClean="0"/>
              <a:t>‹#›</a:t>
            </a:fld>
            <a:endParaRPr lang="en-US"/>
          </a:p>
        </p:txBody>
      </p:sp>
    </p:spTree>
    <p:extLst>
      <p:ext uri="{BB962C8B-B14F-4D97-AF65-F5344CB8AC3E}">
        <p14:creationId xmlns:p14="http://schemas.microsoft.com/office/powerpoint/2010/main" val="2501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92475" cy="5095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302125" y="0"/>
            <a:ext cx="3292475" cy="509588"/>
          </a:xfrm>
          <a:prstGeom prst="rect">
            <a:avLst/>
          </a:prstGeom>
        </p:spPr>
        <p:txBody>
          <a:bodyPr vert="horz" lIns="91440" tIns="45720" rIns="91440" bIns="45720" rtlCol="0"/>
          <a:lstStyle>
            <a:lvl1pPr algn="r">
              <a:defRPr sz="1200"/>
            </a:lvl1pPr>
          </a:lstStyle>
          <a:p>
            <a:fld id="{9549E1FD-774B-8841-B2B4-4336B225DB36}" type="datetimeFigureOut">
              <a:rPr lang="en-US" smtClean="0"/>
              <a:t>11/24/2023</a:t>
            </a:fld>
            <a:endParaRPr lang="en-US"/>
          </a:p>
        </p:txBody>
      </p:sp>
      <p:sp>
        <p:nvSpPr>
          <p:cNvPr id="4" name="Slide Image Placeholder 3"/>
          <p:cNvSpPr>
            <a:spLocks noGrp="1" noRot="1" noChangeAspect="1"/>
          </p:cNvSpPr>
          <p:nvPr>
            <p:ph type="sldImg" idx="2"/>
          </p:nvPr>
        </p:nvSpPr>
        <p:spPr>
          <a:xfrm>
            <a:off x="752475" y="1268413"/>
            <a:ext cx="6092825" cy="34274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60413" y="4886325"/>
            <a:ext cx="6076950" cy="39973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642475"/>
            <a:ext cx="3292475" cy="5095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302125" y="9642475"/>
            <a:ext cx="3292475" cy="509588"/>
          </a:xfrm>
          <a:prstGeom prst="rect">
            <a:avLst/>
          </a:prstGeom>
        </p:spPr>
        <p:txBody>
          <a:bodyPr vert="horz" lIns="91440" tIns="45720" rIns="91440" bIns="45720" rtlCol="0" anchor="b"/>
          <a:lstStyle>
            <a:lvl1pPr algn="r">
              <a:defRPr sz="1200"/>
            </a:lvl1pPr>
          </a:lstStyle>
          <a:p>
            <a:fld id="{FC16718C-3897-B148-B400-31DE1B8928AF}" type="slidenum">
              <a:rPr lang="en-US" smtClean="0"/>
              <a:t>‹#›</a:t>
            </a:fld>
            <a:endParaRPr lang="en-US"/>
          </a:p>
        </p:txBody>
      </p:sp>
    </p:spTree>
    <p:extLst>
      <p:ext uri="{BB962C8B-B14F-4D97-AF65-F5344CB8AC3E}">
        <p14:creationId xmlns:p14="http://schemas.microsoft.com/office/powerpoint/2010/main" val="247139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5BAFB6C-8740-43FC-BF27-7C09F95E9241}" type="slidenum">
              <a:rPr lang="en-US" altLang="en-US"/>
              <a:t>3</a:t>
            </a:fld>
            <a:endParaRPr lang="en-US" altLang="en-US"/>
          </a:p>
        </p:txBody>
      </p:sp>
      <p:sp>
        <p:nvSpPr>
          <p:cNvPr id="22531" name="Rectangle 2"/>
          <p:cNvSpPr>
            <a:spLocks noGrp="1" noRot="1" noChangeAspect="1" noChangeArrowheads="1" noTextEdit="1"/>
          </p:cNvSpPr>
          <p:nvPr>
            <p:ph type="sldImg"/>
          </p:nvPr>
        </p:nvSpPr>
        <p:spPr bwMode="auto">
          <a:xfrm>
            <a:off x="404813" y="698500"/>
            <a:ext cx="6049962" cy="34036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7" tIns="44440" rIns="90467" bIns="44440" numCol="1" anchor="t" anchorCtr="0" compatLnSpc="1"/>
          <a:lstStyle/>
          <a:p>
            <a:pPr eaLnBrk="1" hangingPunct="1">
              <a:spcBef>
                <a:spcPct val="0"/>
              </a:spcBef>
            </a:pPr>
            <a:r>
              <a:rPr lang="en-US" altLang="en-US" dirty="0"/>
              <a:t>Sample title slide.</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r>
              <a:rPr lang="en-US" altLang="en-US" sz="1000" dirty="0"/>
              <a:t>Reference:</a:t>
            </a:r>
          </a:p>
          <a:p>
            <a:pPr marL="228600" indent="-228600" eaLnBrk="1" hangingPunct="1">
              <a:spcBef>
                <a:spcPct val="0"/>
              </a:spcBef>
            </a:pPr>
            <a:r>
              <a:rPr lang="en-US" altLang="en-US" sz="1000" dirty="0"/>
              <a:t>Katrina </a:t>
            </a:r>
            <a:r>
              <a:rPr lang="en-US" altLang="en-US" sz="1000" dirty="0" err="1"/>
              <a:t>Aspmo</a:t>
            </a:r>
            <a:r>
              <a:rPr lang="en-US" altLang="en-US" sz="1000" dirty="0"/>
              <a:t>, </a:t>
            </a:r>
            <a:r>
              <a:rPr lang="en-US" altLang="en-US" sz="1000" dirty="0" err="1"/>
              <a:t>Torunn</a:t>
            </a:r>
            <a:r>
              <a:rPr lang="en-US" altLang="en-US" sz="1000" dirty="0"/>
              <a:t> Berg, and </a:t>
            </a:r>
            <a:r>
              <a:rPr lang="en-US" altLang="en-US" sz="1000" dirty="0" err="1"/>
              <a:t>Grethe</a:t>
            </a:r>
            <a:r>
              <a:rPr lang="en-US" altLang="en-US" sz="1000" dirty="0"/>
              <a:t> </a:t>
            </a:r>
            <a:r>
              <a:rPr lang="en-US" altLang="en-US" sz="1000" dirty="0" err="1"/>
              <a:t>Wibetoe</a:t>
            </a:r>
            <a:r>
              <a:rPr lang="en-US" altLang="en-US" sz="1000" dirty="0"/>
              <a:t>, “Atmospheric Mercury Depletion Events (AMDEs) in Polar Regions During Arctic Spring,” presentation (Oslo, Norway: University of Oslo, 16 June 2004). </a:t>
            </a:r>
          </a:p>
          <a:p>
            <a:pPr eaLnBrk="1" hangingPunct="1">
              <a:spcBef>
                <a:spcPct val="0"/>
              </a:spcBef>
            </a:pPr>
            <a:endParaRPr lang="en-US" altLang="en-US" sz="1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ln>
        </p:spPr>
        <p:txBody>
          <a:bodyPr/>
          <a:lstStyle>
            <a:lvl1pPr eaLnBrk="0" hangingPunct="0">
              <a:defRPr sz="2000" b="1">
                <a:solidFill>
                  <a:srgbClr val="000099"/>
                </a:solidFill>
                <a:latin typeface="Calibri" panose="020F0502020204030204" pitchFamily="34" charset="0"/>
              </a:defRPr>
            </a:lvl1pPr>
            <a:lvl2pPr marL="742950" indent="-285750" eaLnBrk="0" hangingPunct="0">
              <a:defRPr sz="2000" b="1">
                <a:solidFill>
                  <a:srgbClr val="000099"/>
                </a:solidFill>
                <a:latin typeface="Calibri" panose="020F0502020204030204" pitchFamily="34" charset="0"/>
              </a:defRPr>
            </a:lvl2pPr>
            <a:lvl3pPr marL="1143000" indent="-228600" eaLnBrk="0" hangingPunct="0">
              <a:defRPr sz="2000" b="1">
                <a:solidFill>
                  <a:srgbClr val="000099"/>
                </a:solidFill>
                <a:latin typeface="Calibri" panose="020F0502020204030204" pitchFamily="34" charset="0"/>
              </a:defRPr>
            </a:lvl3pPr>
            <a:lvl4pPr marL="1600200" indent="-228600" eaLnBrk="0" hangingPunct="0">
              <a:defRPr sz="2000" b="1">
                <a:solidFill>
                  <a:srgbClr val="000099"/>
                </a:solidFill>
                <a:latin typeface="Calibri" panose="020F0502020204030204" pitchFamily="34" charset="0"/>
              </a:defRPr>
            </a:lvl4pPr>
            <a:lvl5pPr marL="2057400" indent="-228600" eaLnBrk="0" hangingPunct="0">
              <a:defRPr sz="2000" b="1">
                <a:solidFill>
                  <a:srgbClr val="000099"/>
                </a:solidFill>
                <a:latin typeface="Calibri" panose="020F0502020204030204" pitchFamily="34" charset="0"/>
              </a:defRPr>
            </a:lvl5pPr>
            <a:lvl6pPr marL="2514600" indent="-228600" eaLnBrk="0" fontAlgn="base" hangingPunct="0">
              <a:spcBef>
                <a:spcPct val="0"/>
              </a:spcBef>
              <a:spcAft>
                <a:spcPct val="0"/>
              </a:spcAft>
              <a:defRPr sz="2000" b="1">
                <a:solidFill>
                  <a:srgbClr val="000099"/>
                </a:solidFill>
                <a:latin typeface="Calibri" panose="020F0502020204030204" pitchFamily="34" charset="0"/>
              </a:defRPr>
            </a:lvl6pPr>
            <a:lvl7pPr marL="2971800" indent="-228600" eaLnBrk="0" fontAlgn="base" hangingPunct="0">
              <a:spcBef>
                <a:spcPct val="0"/>
              </a:spcBef>
              <a:spcAft>
                <a:spcPct val="0"/>
              </a:spcAft>
              <a:defRPr sz="2000" b="1">
                <a:solidFill>
                  <a:srgbClr val="000099"/>
                </a:solidFill>
                <a:latin typeface="Calibri" panose="020F0502020204030204" pitchFamily="34" charset="0"/>
              </a:defRPr>
            </a:lvl7pPr>
            <a:lvl8pPr marL="3429000" indent="-228600" eaLnBrk="0" fontAlgn="base" hangingPunct="0">
              <a:spcBef>
                <a:spcPct val="0"/>
              </a:spcBef>
              <a:spcAft>
                <a:spcPct val="0"/>
              </a:spcAft>
              <a:defRPr sz="2000" b="1">
                <a:solidFill>
                  <a:srgbClr val="000099"/>
                </a:solidFill>
                <a:latin typeface="Calibri" panose="020F0502020204030204" pitchFamily="34" charset="0"/>
              </a:defRPr>
            </a:lvl8pPr>
            <a:lvl9pPr marL="3886200" indent="-228600" eaLnBrk="0" fontAlgn="base" hangingPunct="0">
              <a:spcBef>
                <a:spcPct val="0"/>
              </a:spcBef>
              <a:spcAft>
                <a:spcPct val="0"/>
              </a:spcAft>
              <a:defRPr sz="2000" b="1">
                <a:solidFill>
                  <a:srgbClr val="000099"/>
                </a:solidFill>
                <a:latin typeface="Calibri" panose="020F0502020204030204" pitchFamily="34" charset="0"/>
              </a:defRPr>
            </a:lvl9pPr>
          </a:lstStyle>
          <a:p>
            <a:pPr eaLnBrk="1" hangingPunct="1"/>
            <a:fld id="{D1C16B39-5FA4-45BD-968A-9F7BE6505502}" type="slidenum">
              <a:rPr lang="en-US" altLang="en-US" sz="1200" b="0">
                <a:solidFill>
                  <a:schemeClr val="tx1"/>
                </a:solidFill>
              </a:rPr>
              <a:t>4</a:t>
            </a:fld>
            <a:endParaRPr lang="en-US" altLang="en-US" sz="1200" b="0">
              <a:solidFill>
                <a:schemeClr val="tx1"/>
              </a:solidFill>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en-US"/>
              <a:t>Blank slide for drafting mapping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ln>
        </p:spPr>
        <p:txBody>
          <a:bodyPr/>
          <a:lstStyle>
            <a:lvl1pPr eaLnBrk="0" hangingPunct="0">
              <a:defRPr sz="2000" b="1">
                <a:solidFill>
                  <a:srgbClr val="000099"/>
                </a:solidFill>
                <a:latin typeface="Calibri" panose="020F0502020204030204" pitchFamily="34" charset="0"/>
              </a:defRPr>
            </a:lvl1pPr>
            <a:lvl2pPr marL="742950" indent="-285750" eaLnBrk="0" hangingPunct="0">
              <a:defRPr sz="2000" b="1">
                <a:solidFill>
                  <a:srgbClr val="000099"/>
                </a:solidFill>
                <a:latin typeface="Calibri" panose="020F0502020204030204" pitchFamily="34" charset="0"/>
              </a:defRPr>
            </a:lvl2pPr>
            <a:lvl3pPr marL="1143000" indent="-228600" eaLnBrk="0" hangingPunct="0">
              <a:defRPr sz="2000" b="1">
                <a:solidFill>
                  <a:srgbClr val="000099"/>
                </a:solidFill>
                <a:latin typeface="Calibri" panose="020F0502020204030204" pitchFamily="34" charset="0"/>
              </a:defRPr>
            </a:lvl3pPr>
            <a:lvl4pPr marL="1600200" indent="-228600" eaLnBrk="0" hangingPunct="0">
              <a:defRPr sz="2000" b="1">
                <a:solidFill>
                  <a:srgbClr val="000099"/>
                </a:solidFill>
                <a:latin typeface="Calibri" panose="020F0502020204030204" pitchFamily="34" charset="0"/>
              </a:defRPr>
            </a:lvl4pPr>
            <a:lvl5pPr marL="2057400" indent="-228600" eaLnBrk="0" hangingPunct="0">
              <a:defRPr sz="2000" b="1">
                <a:solidFill>
                  <a:srgbClr val="000099"/>
                </a:solidFill>
                <a:latin typeface="Calibri" panose="020F0502020204030204" pitchFamily="34" charset="0"/>
              </a:defRPr>
            </a:lvl5pPr>
            <a:lvl6pPr marL="2514600" indent="-228600" eaLnBrk="0" fontAlgn="base" hangingPunct="0">
              <a:spcBef>
                <a:spcPct val="0"/>
              </a:spcBef>
              <a:spcAft>
                <a:spcPct val="0"/>
              </a:spcAft>
              <a:defRPr sz="2000" b="1">
                <a:solidFill>
                  <a:srgbClr val="000099"/>
                </a:solidFill>
                <a:latin typeface="Calibri" panose="020F0502020204030204" pitchFamily="34" charset="0"/>
              </a:defRPr>
            </a:lvl6pPr>
            <a:lvl7pPr marL="2971800" indent="-228600" eaLnBrk="0" fontAlgn="base" hangingPunct="0">
              <a:spcBef>
                <a:spcPct val="0"/>
              </a:spcBef>
              <a:spcAft>
                <a:spcPct val="0"/>
              </a:spcAft>
              <a:defRPr sz="2000" b="1">
                <a:solidFill>
                  <a:srgbClr val="000099"/>
                </a:solidFill>
                <a:latin typeface="Calibri" panose="020F0502020204030204" pitchFamily="34" charset="0"/>
              </a:defRPr>
            </a:lvl7pPr>
            <a:lvl8pPr marL="3429000" indent="-228600" eaLnBrk="0" fontAlgn="base" hangingPunct="0">
              <a:spcBef>
                <a:spcPct val="0"/>
              </a:spcBef>
              <a:spcAft>
                <a:spcPct val="0"/>
              </a:spcAft>
              <a:defRPr sz="2000" b="1">
                <a:solidFill>
                  <a:srgbClr val="000099"/>
                </a:solidFill>
                <a:latin typeface="Calibri" panose="020F0502020204030204" pitchFamily="34" charset="0"/>
              </a:defRPr>
            </a:lvl8pPr>
            <a:lvl9pPr marL="3886200" indent="-228600" eaLnBrk="0" fontAlgn="base" hangingPunct="0">
              <a:spcBef>
                <a:spcPct val="0"/>
              </a:spcBef>
              <a:spcAft>
                <a:spcPct val="0"/>
              </a:spcAft>
              <a:defRPr sz="2000" b="1">
                <a:solidFill>
                  <a:srgbClr val="000099"/>
                </a:solidFill>
                <a:latin typeface="Calibri" panose="020F0502020204030204" pitchFamily="34" charset="0"/>
              </a:defRPr>
            </a:lvl9pPr>
          </a:lstStyle>
          <a:p>
            <a:pPr eaLnBrk="1" hangingPunct="1"/>
            <a:fld id="{1D365EF8-201E-46EF-8576-FD13DE827119}" type="slidenum">
              <a:rPr lang="en-US" altLang="en-US" sz="1200" b="0">
                <a:solidFill>
                  <a:schemeClr val="tx1"/>
                </a:solidFill>
              </a:rPr>
              <a:t>5</a:t>
            </a:fld>
            <a:endParaRPr lang="en-US" altLang="en-US" sz="1200" b="0">
              <a:solidFill>
                <a:schemeClr val="tx1"/>
              </a:solidFill>
            </a:endParaRPr>
          </a:p>
        </p:txBody>
      </p:sp>
      <p:sp>
        <p:nvSpPr>
          <p:cNvPr id="27651" name="Rectangle 2"/>
          <p:cNvSpPr>
            <a:spLocks noGrp="1" noRot="1" noChangeAspect="1" noChangeArrowheads="1" noTextEdit="1"/>
          </p:cNvSpPr>
          <p:nvPr>
            <p:ph type="sldImg"/>
          </p:nvPr>
        </p:nvSpPr>
        <p:spPr bwMode="auto">
          <a:xfrm>
            <a:off x="404813" y="698500"/>
            <a:ext cx="6049962" cy="34036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0" tIns="45709" rIns="91420" bIns="45709" numCol="1" anchor="t" anchorCtr="0" compatLnSpc="1"/>
          <a:lstStyle/>
          <a:p>
            <a:pPr eaLnBrk="1" hangingPunct="1">
              <a:spcBef>
                <a:spcPct val="0"/>
              </a:spcBef>
            </a:pPr>
            <a:r>
              <a:rPr lang="en-US" altLang="en-US" dirty="0"/>
              <a:t>Sample mapping slide.</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r>
              <a:rPr lang="en-US" altLang="en-US" sz="1000" dirty="0"/>
              <a:t>Reference:</a:t>
            </a:r>
          </a:p>
          <a:p>
            <a:pPr marL="228600" indent="-228600" eaLnBrk="1" hangingPunct="1">
              <a:spcBef>
                <a:spcPct val="0"/>
              </a:spcBef>
            </a:pPr>
            <a:r>
              <a:rPr lang="en-US" altLang="en-US" sz="1000" dirty="0"/>
              <a:t>Katrina </a:t>
            </a:r>
            <a:r>
              <a:rPr lang="en-US" altLang="en-US" sz="1000" dirty="0" err="1"/>
              <a:t>Aspmo</a:t>
            </a:r>
            <a:r>
              <a:rPr lang="en-US" altLang="en-US" sz="1000" dirty="0"/>
              <a:t>, </a:t>
            </a:r>
            <a:r>
              <a:rPr lang="en-US" altLang="en-US" sz="1000" dirty="0" err="1"/>
              <a:t>Torunn</a:t>
            </a:r>
            <a:r>
              <a:rPr lang="en-US" altLang="en-US" sz="1000" dirty="0"/>
              <a:t> Berg, and </a:t>
            </a:r>
            <a:r>
              <a:rPr lang="en-US" altLang="en-US" sz="1000" dirty="0" err="1"/>
              <a:t>Grethe</a:t>
            </a:r>
            <a:r>
              <a:rPr lang="en-US" altLang="en-US" sz="1000" dirty="0"/>
              <a:t> </a:t>
            </a:r>
            <a:r>
              <a:rPr lang="en-US" altLang="en-US" sz="1000" dirty="0" err="1"/>
              <a:t>Wibetoe</a:t>
            </a:r>
            <a:r>
              <a:rPr lang="en-US" altLang="en-US" sz="1000" dirty="0"/>
              <a:t>, “Atmospheric Mercury Depletion Events (AMDEs) in Polar Regions During Arctic Spring,” presentation (Oslo, Norway: University of Oslo, 16 June 2004). </a:t>
            </a:r>
          </a:p>
          <a:p>
            <a:pPr eaLnBrk="1" hangingPunct="1">
              <a:spcBef>
                <a:spcPct val="0"/>
              </a:spcBef>
            </a:pPr>
            <a:endParaRPr lang="en-US" altLang="en-US"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b5008a68-d817-45c4-8638-b7322122ebc3.source.7.zh-Hans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573719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ln>
        </p:spPr>
        <p:txBody>
          <a:bodyPr/>
          <a:lstStyle>
            <a:lvl1pPr eaLnBrk="0" hangingPunct="0">
              <a:defRPr sz="2000" b="1">
                <a:solidFill>
                  <a:srgbClr val="000099"/>
                </a:solidFill>
                <a:latin typeface="Calibri" panose="020F0502020204030204" pitchFamily="34" charset="0"/>
              </a:defRPr>
            </a:lvl1pPr>
            <a:lvl2pPr marL="742950" indent="-285750" eaLnBrk="0" hangingPunct="0">
              <a:defRPr sz="2000" b="1">
                <a:solidFill>
                  <a:srgbClr val="000099"/>
                </a:solidFill>
                <a:latin typeface="Calibri" panose="020F0502020204030204" pitchFamily="34" charset="0"/>
              </a:defRPr>
            </a:lvl2pPr>
            <a:lvl3pPr marL="1143000" indent="-228600" eaLnBrk="0" hangingPunct="0">
              <a:defRPr sz="2000" b="1">
                <a:solidFill>
                  <a:srgbClr val="000099"/>
                </a:solidFill>
                <a:latin typeface="Calibri" panose="020F0502020204030204" pitchFamily="34" charset="0"/>
              </a:defRPr>
            </a:lvl3pPr>
            <a:lvl4pPr marL="1600200" indent="-228600" eaLnBrk="0" hangingPunct="0">
              <a:defRPr sz="2000" b="1">
                <a:solidFill>
                  <a:srgbClr val="000099"/>
                </a:solidFill>
                <a:latin typeface="Calibri" panose="020F0502020204030204" pitchFamily="34" charset="0"/>
              </a:defRPr>
            </a:lvl4pPr>
            <a:lvl5pPr marL="2057400" indent="-228600" eaLnBrk="0" hangingPunct="0">
              <a:defRPr sz="2000" b="1">
                <a:solidFill>
                  <a:srgbClr val="000099"/>
                </a:solidFill>
                <a:latin typeface="Calibri" panose="020F0502020204030204" pitchFamily="34" charset="0"/>
              </a:defRPr>
            </a:lvl5pPr>
            <a:lvl6pPr marL="2514600" indent="-228600" eaLnBrk="0" fontAlgn="base" hangingPunct="0">
              <a:spcBef>
                <a:spcPct val="0"/>
              </a:spcBef>
              <a:spcAft>
                <a:spcPct val="0"/>
              </a:spcAft>
              <a:defRPr sz="2000" b="1">
                <a:solidFill>
                  <a:srgbClr val="000099"/>
                </a:solidFill>
                <a:latin typeface="Calibri" panose="020F0502020204030204" pitchFamily="34" charset="0"/>
              </a:defRPr>
            </a:lvl6pPr>
            <a:lvl7pPr marL="2971800" indent="-228600" eaLnBrk="0" fontAlgn="base" hangingPunct="0">
              <a:spcBef>
                <a:spcPct val="0"/>
              </a:spcBef>
              <a:spcAft>
                <a:spcPct val="0"/>
              </a:spcAft>
              <a:defRPr sz="2000" b="1">
                <a:solidFill>
                  <a:srgbClr val="000099"/>
                </a:solidFill>
                <a:latin typeface="Calibri" panose="020F0502020204030204" pitchFamily="34" charset="0"/>
              </a:defRPr>
            </a:lvl7pPr>
            <a:lvl8pPr marL="3429000" indent="-228600" eaLnBrk="0" fontAlgn="base" hangingPunct="0">
              <a:spcBef>
                <a:spcPct val="0"/>
              </a:spcBef>
              <a:spcAft>
                <a:spcPct val="0"/>
              </a:spcAft>
              <a:defRPr sz="2000" b="1">
                <a:solidFill>
                  <a:srgbClr val="000099"/>
                </a:solidFill>
                <a:latin typeface="Calibri" panose="020F0502020204030204" pitchFamily="34" charset="0"/>
              </a:defRPr>
            </a:lvl8pPr>
            <a:lvl9pPr marL="3886200" indent="-228600" eaLnBrk="0" fontAlgn="base" hangingPunct="0">
              <a:spcBef>
                <a:spcPct val="0"/>
              </a:spcBef>
              <a:spcAft>
                <a:spcPct val="0"/>
              </a:spcAft>
              <a:defRPr sz="2000" b="1">
                <a:solidFill>
                  <a:srgbClr val="000099"/>
                </a:solidFill>
                <a:latin typeface="Calibri" panose="020F0502020204030204" pitchFamily="34" charset="0"/>
              </a:defRPr>
            </a:lvl9pPr>
          </a:lstStyle>
          <a:p>
            <a:pPr eaLnBrk="1" hangingPunct="1"/>
            <a:fld id="{7DB5FA9A-9F35-4DD2-8106-16AAEDC57A8D}" type="slidenum">
              <a:rPr lang="en-US" altLang="en-US" sz="1200" b="0">
                <a:solidFill>
                  <a:schemeClr val="tx1"/>
                </a:solidFill>
              </a:rPr>
              <a:t>7</a:t>
            </a:fld>
            <a:endParaRPr lang="en-US" altLang="en-US" sz="1200" b="0">
              <a:solidFill>
                <a:schemeClr val="tx1"/>
              </a:solidFill>
            </a:endParaRPr>
          </a:p>
        </p:txBody>
      </p:sp>
      <p:sp>
        <p:nvSpPr>
          <p:cNvPr id="29699" name="Rectangle 2"/>
          <p:cNvSpPr>
            <a:spLocks noGrp="1" noRot="1" noChangeAspect="1" noChangeArrowheads="1" noTextEdit="1"/>
          </p:cNvSpPr>
          <p:nvPr>
            <p:ph type="sldImg"/>
          </p:nvPr>
        </p:nvSpPr>
        <p:spPr bwMode="auto">
          <a:xfrm>
            <a:off x="404813" y="698500"/>
            <a:ext cx="6049962" cy="34036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0" tIns="45709" rIns="91420" bIns="45709" numCol="1" anchor="t" anchorCtr="0" compatLnSpc="1"/>
          <a:lstStyle/>
          <a:p>
            <a:pPr eaLnBrk="1" hangingPunct="1">
              <a:spcBef>
                <a:spcPct val="0"/>
              </a:spcBef>
            </a:pPr>
            <a:r>
              <a:rPr lang="en-US" altLang="en-US" dirty="0"/>
              <a:t>Body slide from the first section of the presentation’s middle. Consider having the first-topic image from the mapping slide repeated here. Use the headline (no more than two lines) to make an assertion about this topic. In the body of the slide, support that headline with images and with words, if necessary. See Chapter 4 of </a:t>
            </a:r>
            <a:r>
              <a:rPr lang="en-US" altLang="en-US" i="1" dirty="0"/>
              <a:t>The Craft of Scientific Presentations, 2</a:t>
            </a:r>
            <a:r>
              <a:rPr lang="en-US" altLang="en-US" i="1" baseline="30000" dirty="0"/>
              <a:t>nd</a:t>
            </a:r>
            <a:r>
              <a:rPr lang="en-US" altLang="en-US" i="1" dirty="0"/>
              <a:t> ed</a:t>
            </a:r>
            <a:r>
              <a:rPr lang="en-US" altLang="en-US" dirty="0"/>
              <a:t>.</a:t>
            </a:r>
          </a:p>
          <a:p>
            <a:pPr eaLnBrk="1" hangingPunct="1">
              <a:spcBef>
                <a:spcPct val="0"/>
              </a:spcBef>
            </a:pPr>
            <a:r>
              <a:rPr lang="en-US" altLang="en-US" dirty="0"/>
              <a:t>	This slide shows one orientation for the image and text in the body of the slide. Other orientations appear in this template. Choose the one that best supports your headline assertion.</a:t>
            </a:r>
          </a:p>
          <a:p>
            <a:pPr eaLnBrk="1" hangingPunct="1">
              <a:spcBef>
                <a:spcPct val="0"/>
              </a:spcBef>
            </a:pPr>
            <a:r>
              <a:rPr lang="en-US" altLang="en-US" dirty="0"/>
              <a:t>	Some institutions will insist that you place an institutional logo on each slide. Other institutions recommend a logo on the first slide and the last.  If you do place a logo on each slide, make sure that logo is at the bottom of the slide rather than the top. Placing the logo at the top (the place on a slide that receives the most emphasis) shifts the emphasis away from the work.</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sz="2400" dirty="0"/>
          </a:p>
        </p:txBody>
      </p:sp>
    </p:spTree>
    <p:extLst>
      <p:ext uri="{BB962C8B-B14F-4D97-AF65-F5344CB8AC3E}">
        <p14:creationId xmlns:p14="http://schemas.microsoft.com/office/powerpoint/2010/main" val="351883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ln>
        </p:spPr>
        <p:txBody>
          <a:bodyPr/>
          <a:lstStyle>
            <a:lvl1pPr eaLnBrk="0" hangingPunct="0">
              <a:defRPr sz="2000" b="1">
                <a:solidFill>
                  <a:srgbClr val="000099"/>
                </a:solidFill>
                <a:latin typeface="Calibri" panose="020F0502020204030204" pitchFamily="34" charset="0"/>
              </a:defRPr>
            </a:lvl1pPr>
            <a:lvl2pPr marL="742950" indent="-285750" eaLnBrk="0" hangingPunct="0">
              <a:defRPr sz="2000" b="1">
                <a:solidFill>
                  <a:srgbClr val="000099"/>
                </a:solidFill>
                <a:latin typeface="Calibri" panose="020F0502020204030204" pitchFamily="34" charset="0"/>
              </a:defRPr>
            </a:lvl2pPr>
            <a:lvl3pPr marL="1143000" indent="-228600" eaLnBrk="0" hangingPunct="0">
              <a:defRPr sz="2000" b="1">
                <a:solidFill>
                  <a:srgbClr val="000099"/>
                </a:solidFill>
                <a:latin typeface="Calibri" panose="020F0502020204030204" pitchFamily="34" charset="0"/>
              </a:defRPr>
            </a:lvl3pPr>
            <a:lvl4pPr marL="1600200" indent="-228600" eaLnBrk="0" hangingPunct="0">
              <a:defRPr sz="2000" b="1">
                <a:solidFill>
                  <a:srgbClr val="000099"/>
                </a:solidFill>
                <a:latin typeface="Calibri" panose="020F0502020204030204" pitchFamily="34" charset="0"/>
              </a:defRPr>
            </a:lvl4pPr>
            <a:lvl5pPr marL="2057400" indent="-228600" eaLnBrk="0" hangingPunct="0">
              <a:defRPr sz="2000" b="1">
                <a:solidFill>
                  <a:srgbClr val="000099"/>
                </a:solidFill>
                <a:latin typeface="Calibri" panose="020F0502020204030204" pitchFamily="34" charset="0"/>
              </a:defRPr>
            </a:lvl5pPr>
            <a:lvl6pPr marL="2514600" indent="-228600" eaLnBrk="0" fontAlgn="base" hangingPunct="0">
              <a:spcBef>
                <a:spcPct val="0"/>
              </a:spcBef>
              <a:spcAft>
                <a:spcPct val="0"/>
              </a:spcAft>
              <a:defRPr sz="2000" b="1">
                <a:solidFill>
                  <a:srgbClr val="000099"/>
                </a:solidFill>
                <a:latin typeface="Calibri" panose="020F0502020204030204" pitchFamily="34" charset="0"/>
              </a:defRPr>
            </a:lvl6pPr>
            <a:lvl7pPr marL="2971800" indent="-228600" eaLnBrk="0" fontAlgn="base" hangingPunct="0">
              <a:spcBef>
                <a:spcPct val="0"/>
              </a:spcBef>
              <a:spcAft>
                <a:spcPct val="0"/>
              </a:spcAft>
              <a:defRPr sz="2000" b="1">
                <a:solidFill>
                  <a:srgbClr val="000099"/>
                </a:solidFill>
                <a:latin typeface="Calibri" panose="020F0502020204030204" pitchFamily="34" charset="0"/>
              </a:defRPr>
            </a:lvl7pPr>
            <a:lvl8pPr marL="3429000" indent="-228600" eaLnBrk="0" fontAlgn="base" hangingPunct="0">
              <a:spcBef>
                <a:spcPct val="0"/>
              </a:spcBef>
              <a:spcAft>
                <a:spcPct val="0"/>
              </a:spcAft>
              <a:defRPr sz="2000" b="1">
                <a:solidFill>
                  <a:srgbClr val="000099"/>
                </a:solidFill>
                <a:latin typeface="Calibri" panose="020F0502020204030204" pitchFamily="34" charset="0"/>
              </a:defRPr>
            </a:lvl8pPr>
            <a:lvl9pPr marL="3886200" indent="-228600" eaLnBrk="0" fontAlgn="base" hangingPunct="0">
              <a:spcBef>
                <a:spcPct val="0"/>
              </a:spcBef>
              <a:spcAft>
                <a:spcPct val="0"/>
              </a:spcAft>
              <a:defRPr sz="2000" b="1">
                <a:solidFill>
                  <a:srgbClr val="000099"/>
                </a:solidFill>
                <a:latin typeface="Calibri" panose="020F0502020204030204" pitchFamily="34" charset="0"/>
              </a:defRPr>
            </a:lvl9pPr>
          </a:lstStyle>
          <a:p>
            <a:pPr eaLnBrk="1" hangingPunct="1"/>
            <a:fld id="{7DB5FA9A-9F35-4DD2-8106-16AAEDC57A8D}" type="slidenum">
              <a:rPr lang="en-US" altLang="en-US" sz="1200" b="0">
                <a:solidFill>
                  <a:schemeClr val="tx1"/>
                </a:solidFill>
              </a:rPr>
              <a:t>9</a:t>
            </a:fld>
            <a:endParaRPr lang="en-US" altLang="en-US" sz="1200" b="0">
              <a:solidFill>
                <a:schemeClr val="tx1"/>
              </a:solidFill>
            </a:endParaRPr>
          </a:p>
        </p:txBody>
      </p:sp>
      <p:sp>
        <p:nvSpPr>
          <p:cNvPr id="29699" name="Rectangle 2"/>
          <p:cNvSpPr>
            <a:spLocks noGrp="1" noRot="1" noChangeAspect="1" noChangeArrowheads="1" noTextEdit="1"/>
          </p:cNvSpPr>
          <p:nvPr>
            <p:ph type="sldImg"/>
          </p:nvPr>
        </p:nvSpPr>
        <p:spPr bwMode="auto">
          <a:xfrm>
            <a:off x="404813" y="698500"/>
            <a:ext cx="6049962" cy="34036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0" tIns="45709" rIns="91420" bIns="45709" numCol="1" anchor="t" anchorCtr="0" compatLnSpc="1"/>
          <a:lstStyle/>
          <a:p>
            <a:pPr eaLnBrk="1" hangingPunct="1">
              <a:spcBef>
                <a:spcPct val="0"/>
              </a:spcBef>
            </a:pPr>
            <a:r>
              <a:rPr lang="en-US" altLang="en-US" dirty="0"/>
              <a:t>Body slide from the first section of the presentation’s middle. Consider having the first-topic image from the mapping slide repeated here. Use the headline (no more than two lines) to make an assertion about this topic. In the body of the slide, support that headline with images and with words, if necessary. See Chapter 4 of </a:t>
            </a:r>
            <a:r>
              <a:rPr lang="en-US" altLang="en-US" i="1" dirty="0"/>
              <a:t>The Craft of Scientific Presentations, 2</a:t>
            </a:r>
            <a:r>
              <a:rPr lang="en-US" altLang="en-US" i="1" baseline="30000" dirty="0"/>
              <a:t>nd</a:t>
            </a:r>
            <a:r>
              <a:rPr lang="en-US" altLang="en-US" i="1" dirty="0"/>
              <a:t> ed</a:t>
            </a:r>
            <a:r>
              <a:rPr lang="en-US" altLang="en-US" dirty="0"/>
              <a:t>.</a:t>
            </a:r>
          </a:p>
          <a:p>
            <a:pPr eaLnBrk="1" hangingPunct="1">
              <a:spcBef>
                <a:spcPct val="0"/>
              </a:spcBef>
            </a:pPr>
            <a:r>
              <a:rPr lang="en-US" altLang="en-US" dirty="0"/>
              <a:t>	This slide shows one orientation for the image and text in the body of the slide. Other orientations appear in this template. Choose the one that best supports your headline assertion.</a:t>
            </a:r>
          </a:p>
          <a:p>
            <a:pPr eaLnBrk="1" hangingPunct="1">
              <a:spcBef>
                <a:spcPct val="0"/>
              </a:spcBef>
            </a:pPr>
            <a:r>
              <a:rPr lang="en-US" altLang="en-US" dirty="0"/>
              <a:t>	Some institutions will insist that you place an institutional logo on each slide. Other institutions recommend a logo on the first slide and the last.  If you do place a logo on each slide, make sure that logo is at the bottom of the slide rather than the top. Placing the logo at the top (the place on a slide that receives the most emphasis) shifts the emphasis away from the work.</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sz="2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ln>
        </p:spPr>
        <p:txBody>
          <a:bodyPr/>
          <a:lstStyle>
            <a:lvl1pPr eaLnBrk="0" hangingPunct="0">
              <a:defRPr sz="2000" b="1">
                <a:solidFill>
                  <a:srgbClr val="000099"/>
                </a:solidFill>
                <a:latin typeface="Calibri" panose="020F0502020204030204" pitchFamily="34" charset="0"/>
              </a:defRPr>
            </a:lvl1pPr>
            <a:lvl2pPr marL="742950" indent="-285750" eaLnBrk="0" hangingPunct="0">
              <a:defRPr sz="2000" b="1">
                <a:solidFill>
                  <a:srgbClr val="000099"/>
                </a:solidFill>
                <a:latin typeface="Calibri" panose="020F0502020204030204" pitchFamily="34" charset="0"/>
              </a:defRPr>
            </a:lvl2pPr>
            <a:lvl3pPr marL="1143000" indent="-228600" eaLnBrk="0" hangingPunct="0">
              <a:defRPr sz="2000" b="1">
                <a:solidFill>
                  <a:srgbClr val="000099"/>
                </a:solidFill>
                <a:latin typeface="Calibri" panose="020F0502020204030204" pitchFamily="34" charset="0"/>
              </a:defRPr>
            </a:lvl3pPr>
            <a:lvl4pPr marL="1600200" indent="-228600" eaLnBrk="0" hangingPunct="0">
              <a:defRPr sz="2000" b="1">
                <a:solidFill>
                  <a:srgbClr val="000099"/>
                </a:solidFill>
                <a:latin typeface="Calibri" panose="020F0502020204030204" pitchFamily="34" charset="0"/>
              </a:defRPr>
            </a:lvl4pPr>
            <a:lvl5pPr marL="2057400" indent="-228600" eaLnBrk="0" hangingPunct="0">
              <a:defRPr sz="2000" b="1">
                <a:solidFill>
                  <a:srgbClr val="000099"/>
                </a:solidFill>
                <a:latin typeface="Calibri" panose="020F0502020204030204" pitchFamily="34" charset="0"/>
              </a:defRPr>
            </a:lvl5pPr>
            <a:lvl6pPr marL="2514600" indent="-228600" eaLnBrk="0" fontAlgn="base" hangingPunct="0">
              <a:spcBef>
                <a:spcPct val="0"/>
              </a:spcBef>
              <a:spcAft>
                <a:spcPct val="0"/>
              </a:spcAft>
              <a:defRPr sz="2000" b="1">
                <a:solidFill>
                  <a:srgbClr val="000099"/>
                </a:solidFill>
                <a:latin typeface="Calibri" panose="020F0502020204030204" pitchFamily="34" charset="0"/>
              </a:defRPr>
            </a:lvl6pPr>
            <a:lvl7pPr marL="2971800" indent="-228600" eaLnBrk="0" fontAlgn="base" hangingPunct="0">
              <a:spcBef>
                <a:spcPct val="0"/>
              </a:spcBef>
              <a:spcAft>
                <a:spcPct val="0"/>
              </a:spcAft>
              <a:defRPr sz="2000" b="1">
                <a:solidFill>
                  <a:srgbClr val="000099"/>
                </a:solidFill>
                <a:latin typeface="Calibri" panose="020F0502020204030204" pitchFamily="34" charset="0"/>
              </a:defRPr>
            </a:lvl7pPr>
            <a:lvl8pPr marL="3429000" indent="-228600" eaLnBrk="0" fontAlgn="base" hangingPunct="0">
              <a:spcBef>
                <a:spcPct val="0"/>
              </a:spcBef>
              <a:spcAft>
                <a:spcPct val="0"/>
              </a:spcAft>
              <a:defRPr sz="2000" b="1">
                <a:solidFill>
                  <a:srgbClr val="000099"/>
                </a:solidFill>
                <a:latin typeface="Calibri" panose="020F0502020204030204" pitchFamily="34" charset="0"/>
              </a:defRPr>
            </a:lvl8pPr>
            <a:lvl9pPr marL="3886200" indent="-228600" eaLnBrk="0" fontAlgn="base" hangingPunct="0">
              <a:spcBef>
                <a:spcPct val="0"/>
              </a:spcBef>
              <a:spcAft>
                <a:spcPct val="0"/>
              </a:spcAft>
              <a:defRPr sz="2000" b="1">
                <a:solidFill>
                  <a:srgbClr val="000099"/>
                </a:solidFill>
                <a:latin typeface="Calibri" panose="020F0502020204030204" pitchFamily="34" charset="0"/>
              </a:defRPr>
            </a:lvl9pPr>
          </a:lstStyle>
          <a:p>
            <a:pPr eaLnBrk="1" hangingPunct="1"/>
            <a:fld id="{7DB5FA9A-9F35-4DD2-8106-16AAEDC57A8D}" type="slidenum">
              <a:rPr lang="en-US" altLang="en-US" sz="1200" b="0">
                <a:solidFill>
                  <a:schemeClr val="tx1"/>
                </a:solidFill>
              </a:rPr>
              <a:t>10</a:t>
            </a:fld>
            <a:endParaRPr lang="en-US" altLang="en-US" sz="1200" b="0">
              <a:solidFill>
                <a:schemeClr val="tx1"/>
              </a:solidFill>
            </a:endParaRPr>
          </a:p>
        </p:txBody>
      </p:sp>
      <p:sp>
        <p:nvSpPr>
          <p:cNvPr id="29699" name="Rectangle 2"/>
          <p:cNvSpPr>
            <a:spLocks noGrp="1" noRot="1" noChangeAspect="1" noChangeArrowheads="1" noTextEdit="1"/>
          </p:cNvSpPr>
          <p:nvPr>
            <p:ph type="sldImg"/>
          </p:nvPr>
        </p:nvSpPr>
        <p:spPr bwMode="auto">
          <a:xfrm>
            <a:off x="404813" y="698500"/>
            <a:ext cx="6049962" cy="34036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0" tIns="45709" rIns="91420" bIns="45709" numCol="1" anchor="t" anchorCtr="0" compatLnSpc="1"/>
          <a:lstStyle/>
          <a:p>
            <a:pPr eaLnBrk="1" hangingPunct="1">
              <a:spcBef>
                <a:spcPct val="0"/>
              </a:spcBef>
            </a:pPr>
            <a:r>
              <a:rPr lang="en-US" altLang="en-US" dirty="0"/>
              <a:t>Body slide from the first section of the presentation’s middle. Consider having the first-topic image from the mapping slide repeated here. Use the headline (no more than two lines) to make an assertion about this topic. In the body of the slide, support that headline with images and with words, if necessary. See Chapter 4 of </a:t>
            </a:r>
            <a:r>
              <a:rPr lang="en-US" altLang="en-US" i="1" dirty="0"/>
              <a:t>The Craft of Scientific Presentations, 2</a:t>
            </a:r>
            <a:r>
              <a:rPr lang="en-US" altLang="en-US" i="1" baseline="30000" dirty="0"/>
              <a:t>nd</a:t>
            </a:r>
            <a:r>
              <a:rPr lang="en-US" altLang="en-US" i="1" dirty="0"/>
              <a:t> ed</a:t>
            </a:r>
            <a:r>
              <a:rPr lang="en-US" altLang="en-US" dirty="0"/>
              <a:t>.</a:t>
            </a:r>
          </a:p>
          <a:p>
            <a:pPr eaLnBrk="1" hangingPunct="1">
              <a:spcBef>
                <a:spcPct val="0"/>
              </a:spcBef>
            </a:pPr>
            <a:r>
              <a:rPr lang="en-US" altLang="en-US" dirty="0"/>
              <a:t>	This slide shows one orientation for the image and text in the body of the slide. Other orientations appear in this template. Choose the one that best supports your headline assertion.</a:t>
            </a:r>
          </a:p>
          <a:p>
            <a:pPr eaLnBrk="1" hangingPunct="1">
              <a:spcBef>
                <a:spcPct val="0"/>
              </a:spcBef>
            </a:pPr>
            <a:r>
              <a:rPr lang="en-US" altLang="en-US" dirty="0"/>
              <a:t>	Some institutions will insist that you place an institutional logo on each slide. Other institutions recommend a logo on the first slide and the last.  If you do place a logo on each slide, make sure that logo is at the bottom of the slide rather than the top. Placing the logo at the top (the place on a slide that receives the most emphasis) shifts the emphasis away from the work.</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sz="24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88108" y="1243173"/>
            <a:ext cx="10128647" cy="2644599"/>
          </a:xfrm>
        </p:spPr>
        <p:txBody>
          <a:bodyPr anchor="b"/>
          <a:lstStyle>
            <a:lvl1pPr algn="ctr">
              <a:defRPr sz="6646"/>
            </a:lvl1pPr>
          </a:lstStyle>
          <a:p>
            <a:r>
              <a:rPr lang="en-GB" dirty="0"/>
              <a:t>Click to edit Master title style</a:t>
            </a:r>
            <a:endParaRPr lang="en-US" dirty="0"/>
          </a:p>
        </p:txBody>
      </p:sp>
      <p:sp>
        <p:nvSpPr>
          <p:cNvPr id="3" name="Subtitle 2"/>
          <p:cNvSpPr>
            <a:spLocks noGrp="1"/>
          </p:cNvSpPr>
          <p:nvPr>
            <p:ph type="subTitle" idx="1"/>
          </p:nvPr>
        </p:nvSpPr>
        <p:spPr>
          <a:xfrm>
            <a:off x="1688108" y="3989757"/>
            <a:ext cx="10128647" cy="1833987"/>
          </a:xfrm>
        </p:spPr>
        <p:txBody>
          <a:bodyPr/>
          <a:lstStyle>
            <a:lvl1pPr marL="0" indent="0" algn="ctr">
              <a:buNone/>
              <a:defRPr sz="2658"/>
            </a:lvl1pPr>
            <a:lvl2pPr marL="506395" indent="0" algn="ctr">
              <a:buNone/>
              <a:defRPr sz="2215"/>
            </a:lvl2pPr>
            <a:lvl3pPr marL="1012789" indent="0" algn="ctr">
              <a:buNone/>
              <a:defRPr sz="1994"/>
            </a:lvl3pPr>
            <a:lvl4pPr marL="1519184" indent="0" algn="ctr">
              <a:buNone/>
              <a:defRPr sz="1772"/>
            </a:lvl4pPr>
            <a:lvl5pPr marL="2025579" indent="0" algn="ctr">
              <a:buNone/>
              <a:defRPr sz="1772"/>
            </a:lvl5pPr>
            <a:lvl6pPr marL="2531974" indent="0" algn="ctr">
              <a:buNone/>
              <a:defRPr sz="1772"/>
            </a:lvl6pPr>
            <a:lvl7pPr marL="3038368" indent="0" algn="ctr">
              <a:buNone/>
              <a:defRPr sz="1772"/>
            </a:lvl7pPr>
            <a:lvl8pPr marL="3544763" indent="0" algn="ctr">
              <a:buNone/>
              <a:defRPr sz="1772"/>
            </a:lvl8pPr>
            <a:lvl9pPr marL="4051158" indent="0" algn="ctr">
              <a:buNone/>
              <a:defRPr sz="1772"/>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dirty="0"/>
          </a:p>
        </p:txBody>
      </p:sp>
      <p:sp>
        <p:nvSpPr>
          <p:cNvPr id="5" name="Footer Placeholder 4"/>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6" name="Slide Number Placeholder 5"/>
          <p:cNvSpPr>
            <a:spLocks noGrp="1"/>
          </p:cNvSpPr>
          <p:nvPr>
            <p:ph type="sldNum" sz="quarter" idx="12"/>
          </p:nvPr>
        </p:nvSpPr>
        <p:spPr/>
        <p:txBody>
          <a:bodyPr/>
          <a:lstStyle>
            <a:lvl1pPr>
              <a:defRPr>
                <a:latin typeface="Palatino" pitchFamily="2" charset="77"/>
                <a:ea typeface="Palatino" pitchFamily="2" charset="77"/>
              </a:defRPr>
            </a:lvl1pPr>
          </a:lstStyle>
          <a:p>
            <a:fld id="{D48FA60B-DA90-9A4C-B555-9C8950B4822B}"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269356213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a:p>
        </p:txBody>
      </p:sp>
      <p:sp>
        <p:nvSpPr>
          <p:cNvPr id="5" name="Footer Placeholder 4"/>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6" name="Slide Number Placeholder 5"/>
          <p:cNvSpPr>
            <a:spLocks noGrp="1"/>
          </p:cNvSpPr>
          <p:nvPr>
            <p:ph type="sldNum" sz="quarter" idx="12"/>
          </p:nvPr>
        </p:nvSpPr>
        <p:spPr/>
        <p:txBody>
          <a:bodyPr/>
          <a:lstStyle>
            <a:lvl1pPr>
              <a:defRPr>
                <a:latin typeface="Palatino" pitchFamily="2" charset="77"/>
                <a:ea typeface="Palatino" pitchFamily="2" charset="77"/>
              </a:defRPr>
            </a:lvl1pPr>
          </a:lstStyle>
          <a:p>
            <a:fld id="{CE3A5685-7E19-DE40-93C9-2A6AA1CF15CE}"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291650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64418" y="404427"/>
            <a:ext cx="2911986" cy="6437418"/>
          </a:xfrm>
        </p:spPr>
        <p:txBody>
          <a:bodyPr vert="eaVert"/>
          <a:lstStyle>
            <a:lvl1pPr>
              <a:defRPr>
                <a:solidFill>
                  <a:srgbClr val="002060"/>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28460" y="404427"/>
            <a:ext cx="8567147" cy="643741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a:p>
        </p:txBody>
      </p:sp>
      <p:sp>
        <p:nvSpPr>
          <p:cNvPr id="5" name="Footer Placeholder 4"/>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6" name="Slide Number Placeholder 5"/>
          <p:cNvSpPr>
            <a:spLocks noGrp="1"/>
          </p:cNvSpPr>
          <p:nvPr>
            <p:ph type="sldNum" sz="quarter" idx="12"/>
          </p:nvPr>
        </p:nvSpPr>
        <p:spPr/>
        <p:txBody>
          <a:bodyPr/>
          <a:lstStyle>
            <a:lvl1pPr>
              <a:defRPr>
                <a:latin typeface="Palatino" pitchFamily="2" charset="77"/>
                <a:ea typeface="Palatino" pitchFamily="2" charset="77"/>
              </a:defRPr>
            </a:lvl1pPr>
          </a:lstStyle>
          <a:p>
            <a:fld id="{FE2181A8-3B8C-0B49-AA66-4E7F00DFA4BA}"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2881932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
    <p:bg>
      <p:bgPr>
        <a:solidFill>
          <a:schemeClr val="accent1"/>
        </a:solidFill>
        <a:effectLst/>
      </p:bgPr>
    </p:bg>
    <p:spTree>
      <p:nvGrpSpPr>
        <p:cNvPr id="1" name=""/>
        <p:cNvGrpSpPr/>
        <p:nvPr/>
      </p:nvGrpSpPr>
      <p:grpSpPr>
        <a:xfrm>
          <a:off x="0" y="0"/>
          <a:ext cx="0" cy="0"/>
          <a:chOff x="0" y="0"/>
          <a:chExt cx="0" cy="0"/>
        </a:xfrm>
      </p:grpSpPr>
      <p:pic>
        <p:nvPicPr>
          <p:cNvPr id="14" name="图片 13" descr="河边的城市&#10;&#10;描述已自动生成">
            <a:extLst>
              <a:ext uri="{FF2B5EF4-FFF2-40B4-BE49-F238E27FC236}">
                <a16:creationId xmlns:a16="http://schemas.microsoft.com/office/drawing/2014/main" id="{C3B53B53-9C02-402A-BBD4-319932B731E9}"/>
              </a:ext>
            </a:extLst>
          </p:cNvPr>
          <p:cNvPicPr>
            <a:picLocks noChangeAspect="1"/>
          </p:cNvPicPr>
          <p:nvPr userDrawn="1"/>
        </p:nvPicPr>
        <p:blipFill rotWithShape="1">
          <a:blip r:embed="rId2">
            <a:alphaModFix amt="1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1214" b="42540"/>
          <a:stretch/>
        </p:blipFill>
        <p:spPr>
          <a:xfrm>
            <a:off x="1" y="0"/>
            <a:ext cx="13500865" cy="2362173"/>
          </a:xfrm>
          <a:prstGeom prst="rect">
            <a:avLst/>
          </a:prstGeom>
        </p:spPr>
      </p:pic>
      <p:sp>
        <p:nvSpPr>
          <p:cNvPr id="9" name="任意多边形: 形状 8">
            <a:extLst>
              <a:ext uri="{FF2B5EF4-FFF2-40B4-BE49-F238E27FC236}">
                <a16:creationId xmlns:a16="http://schemas.microsoft.com/office/drawing/2014/main" id="{C7A3F5DE-1881-4264-BBC4-7303F6BFC077}"/>
              </a:ext>
            </a:extLst>
          </p:cNvPr>
          <p:cNvSpPr/>
          <p:nvPr userDrawn="1"/>
        </p:nvSpPr>
        <p:spPr>
          <a:xfrm>
            <a:off x="0" y="1131812"/>
            <a:ext cx="13504863" cy="6464377"/>
          </a:xfrm>
          <a:custGeom>
            <a:avLst/>
            <a:gdLst>
              <a:gd name="connsiteX0" fmla="*/ 2 w 12192000"/>
              <a:gd name="connsiteY0" fmla="*/ 0 h 5836177"/>
              <a:gd name="connsiteX1" fmla="*/ 159347 w 12192000"/>
              <a:gd name="connsiteY1" fmla="*/ 51685 h 5836177"/>
              <a:gd name="connsiteX2" fmla="*/ 6101646 w 12192000"/>
              <a:gd name="connsiteY2" fmla="*/ 949245 h 5836177"/>
              <a:gd name="connsiteX3" fmla="*/ 12043943 w 12192000"/>
              <a:gd name="connsiteY3" fmla="*/ 51685 h 5836177"/>
              <a:gd name="connsiteX4" fmla="*/ 12192000 w 12192000"/>
              <a:gd name="connsiteY4" fmla="*/ 3662 h 5836177"/>
              <a:gd name="connsiteX5" fmla="*/ 12192000 w 12192000"/>
              <a:gd name="connsiteY5" fmla="*/ 2013607 h 5836177"/>
              <a:gd name="connsiteX6" fmla="*/ 12191998 w 12192000"/>
              <a:gd name="connsiteY6" fmla="*/ 2013607 h 5836177"/>
              <a:gd name="connsiteX7" fmla="*/ 12191998 w 12192000"/>
              <a:gd name="connsiteY7" fmla="*/ 5836177 h 5836177"/>
              <a:gd name="connsiteX8" fmla="*/ 0 w 12192000"/>
              <a:gd name="connsiteY8" fmla="*/ 5836177 h 5836177"/>
              <a:gd name="connsiteX9" fmla="*/ 0 w 12192000"/>
              <a:gd name="connsiteY9" fmla="*/ 1422927 h 5836177"/>
              <a:gd name="connsiteX10" fmla="*/ 2 w 12192000"/>
              <a:gd name="connsiteY10" fmla="*/ 1422927 h 583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836177">
                <a:moveTo>
                  <a:pt x="2" y="0"/>
                </a:moveTo>
                <a:lnTo>
                  <a:pt x="159347" y="51685"/>
                </a:lnTo>
                <a:cubicBezTo>
                  <a:pt x="2036517" y="635006"/>
                  <a:pt x="4032350" y="949245"/>
                  <a:pt x="6101646" y="949245"/>
                </a:cubicBezTo>
                <a:cubicBezTo>
                  <a:pt x="8170941" y="949245"/>
                  <a:pt x="10166773" y="635006"/>
                  <a:pt x="12043943" y="51685"/>
                </a:cubicBezTo>
                <a:lnTo>
                  <a:pt x="12192000" y="3662"/>
                </a:lnTo>
                <a:lnTo>
                  <a:pt x="12192000" y="2013607"/>
                </a:lnTo>
                <a:lnTo>
                  <a:pt x="12191998" y="2013607"/>
                </a:lnTo>
                <a:lnTo>
                  <a:pt x="12191998" y="5836177"/>
                </a:lnTo>
                <a:lnTo>
                  <a:pt x="0" y="5836177"/>
                </a:lnTo>
                <a:lnTo>
                  <a:pt x="0" y="1422927"/>
                </a:lnTo>
                <a:lnTo>
                  <a:pt x="2" y="14229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sp>
        <p:nvSpPr>
          <p:cNvPr id="11" name="文本占位符 10">
            <a:extLst>
              <a:ext uri="{FF2B5EF4-FFF2-40B4-BE49-F238E27FC236}">
                <a16:creationId xmlns:a16="http://schemas.microsoft.com/office/drawing/2014/main" id="{9D44CDEE-1C3D-4BF8-A308-A0096611E9E9}"/>
              </a:ext>
            </a:extLst>
          </p:cNvPr>
          <p:cNvSpPr>
            <a:spLocks noGrp="1"/>
          </p:cNvSpPr>
          <p:nvPr>
            <p:ph type="body" sz="quarter" idx="10" hasCustomPrompt="1"/>
          </p:nvPr>
        </p:nvSpPr>
        <p:spPr>
          <a:xfrm>
            <a:off x="2471178" y="590071"/>
            <a:ext cx="8562510" cy="1638365"/>
          </a:xfrm>
        </p:spPr>
        <p:txBody>
          <a:bodyPr>
            <a:noAutofit/>
          </a:bodyPr>
          <a:lstStyle>
            <a:lvl1pPr marL="0" indent="0" algn="ctr">
              <a:buNone/>
              <a:defRPr sz="9747">
                <a:gradFill>
                  <a:gsLst>
                    <a:gs pos="0">
                      <a:schemeClr val="bg1"/>
                    </a:gs>
                    <a:gs pos="100000">
                      <a:schemeClr val="accent1">
                        <a:alpha val="0"/>
                      </a:schemeClr>
                    </a:gs>
                  </a:gsLst>
                  <a:lin ang="5400000" scaled="0"/>
                </a:gradFill>
                <a:latin typeface="思源黑体 CN Bold" panose="020B0800000000000000" pitchFamily="34" charset="-122"/>
                <a:ea typeface="思源黑体 CN Bold" panose="020B0800000000000000" pitchFamily="34" charset="-122"/>
              </a:defRPr>
            </a:lvl1pPr>
            <a:lvl2pPr marL="506395" indent="0">
              <a:buNone/>
              <a:defRPr/>
            </a:lvl2pPr>
          </a:lstStyle>
          <a:p>
            <a:pPr lvl="0"/>
            <a:r>
              <a:rPr lang="en-US" altLang="zh-CN" dirty="0"/>
              <a:t>CONTENTS</a:t>
            </a:r>
            <a:endParaRPr lang="zh-CN" altLang="en-US" dirty="0"/>
          </a:p>
        </p:txBody>
      </p:sp>
      <p:sp>
        <p:nvSpPr>
          <p:cNvPr id="16" name="文本占位符 15">
            <a:extLst>
              <a:ext uri="{FF2B5EF4-FFF2-40B4-BE49-F238E27FC236}">
                <a16:creationId xmlns:a16="http://schemas.microsoft.com/office/drawing/2014/main" id="{95050FA5-C9A2-4343-904B-47B553A46957}"/>
              </a:ext>
            </a:extLst>
          </p:cNvPr>
          <p:cNvSpPr>
            <a:spLocks noGrp="1"/>
          </p:cNvSpPr>
          <p:nvPr>
            <p:ph type="body" sz="quarter" idx="11"/>
          </p:nvPr>
        </p:nvSpPr>
        <p:spPr>
          <a:xfrm>
            <a:off x="1269724" y="6969663"/>
            <a:ext cx="10965415" cy="403843"/>
          </a:xfrm>
        </p:spPr>
        <p:txBody>
          <a:bodyPr>
            <a:noAutofit/>
          </a:bodyPr>
          <a:lstStyle>
            <a:lvl1pPr marL="0" indent="0" algn="ctr">
              <a:buNone/>
              <a:defRPr sz="1329">
                <a:solidFill>
                  <a:schemeClr val="tx1"/>
                </a:solidFill>
              </a:defRPr>
            </a:lvl1pPr>
          </a:lstStyle>
          <a:p>
            <a:pPr lvl="0"/>
            <a:r>
              <a:rPr lang="zh-CN" altLang="en-US" dirty="0"/>
              <a:t>单击此处编辑母版文本样式</a:t>
            </a:r>
          </a:p>
        </p:txBody>
      </p:sp>
      <p:sp>
        <p:nvSpPr>
          <p:cNvPr id="18" name="文本框 17">
            <a:extLst>
              <a:ext uri="{FF2B5EF4-FFF2-40B4-BE49-F238E27FC236}">
                <a16:creationId xmlns:a16="http://schemas.microsoft.com/office/drawing/2014/main" id="{7B13B807-518D-4ABB-86F8-5C5B39775426}"/>
              </a:ext>
            </a:extLst>
          </p:cNvPr>
          <p:cNvSpPr txBox="1"/>
          <p:nvPr userDrawn="1"/>
        </p:nvSpPr>
        <p:spPr>
          <a:xfrm>
            <a:off x="3091034" y="3360247"/>
            <a:ext cx="848745" cy="920445"/>
          </a:xfrm>
          <a:prstGeom prst="rect">
            <a:avLst/>
          </a:prstGeom>
          <a:noFill/>
        </p:spPr>
        <p:txBody>
          <a:bodyPr wrap="none" lIns="0" tIns="0" rIns="0" bIns="0" rtlCol="0">
            <a:noAutofit/>
          </a:bodyPr>
          <a:lstStyle/>
          <a:p>
            <a:r>
              <a:rPr lang="en-US" altLang="zh-CN" sz="5981" i="1" dirty="0">
                <a:solidFill>
                  <a:schemeClr val="accent1"/>
                </a:solidFill>
                <a:latin typeface="思源黑体 CN Regular" panose="020B0500000000000000" pitchFamily="34" charset="-122"/>
                <a:ea typeface="Segoe UI Black" panose="020B0A02040204020203" pitchFamily="34" charset="0"/>
              </a:rPr>
              <a:t>01</a:t>
            </a:r>
            <a:endParaRPr lang="zh-CN" altLang="en-US" sz="5981" i="1" dirty="0">
              <a:solidFill>
                <a:schemeClr val="accent1"/>
              </a:solidFill>
              <a:latin typeface="思源黑体 CN Regular" panose="020B0500000000000000" pitchFamily="34" charset="-122"/>
              <a:ea typeface="思源黑体 CN Regular" panose="020B0500000000000000" pitchFamily="34" charset="-122"/>
            </a:endParaRPr>
          </a:p>
        </p:txBody>
      </p:sp>
      <p:grpSp>
        <p:nvGrpSpPr>
          <p:cNvPr id="23" name="组合 22">
            <a:extLst>
              <a:ext uri="{FF2B5EF4-FFF2-40B4-BE49-F238E27FC236}">
                <a16:creationId xmlns:a16="http://schemas.microsoft.com/office/drawing/2014/main" id="{E2AD8521-985A-4DDE-9ED4-C73905CC2E69}"/>
              </a:ext>
            </a:extLst>
          </p:cNvPr>
          <p:cNvGrpSpPr/>
          <p:nvPr userDrawn="1"/>
        </p:nvGrpSpPr>
        <p:grpSpPr>
          <a:xfrm>
            <a:off x="3533280" y="4177662"/>
            <a:ext cx="319013" cy="55825"/>
            <a:chOff x="1449158" y="3290858"/>
            <a:chExt cx="303029" cy="36000"/>
          </a:xfrm>
        </p:grpSpPr>
        <p:sp>
          <p:nvSpPr>
            <p:cNvPr id="20" name="矩形 19">
              <a:extLst>
                <a:ext uri="{FF2B5EF4-FFF2-40B4-BE49-F238E27FC236}">
                  <a16:creationId xmlns:a16="http://schemas.microsoft.com/office/drawing/2014/main" id="{C26D297B-AC44-40F3-9CFC-EE5DF1324D6E}"/>
                </a:ext>
              </a:extLst>
            </p:cNvPr>
            <p:cNvSpPr/>
            <p:nvPr userDrawn="1"/>
          </p:nvSpPr>
          <p:spPr>
            <a:xfrm>
              <a:off x="1449158" y="3290858"/>
              <a:ext cx="13343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sp>
          <p:nvSpPr>
            <p:cNvPr id="22" name="矩形 21">
              <a:extLst>
                <a:ext uri="{FF2B5EF4-FFF2-40B4-BE49-F238E27FC236}">
                  <a16:creationId xmlns:a16="http://schemas.microsoft.com/office/drawing/2014/main" id="{7BB87E88-1391-47CA-A32A-2F87A7D57225}"/>
                </a:ext>
              </a:extLst>
            </p:cNvPr>
            <p:cNvSpPr/>
            <p:nvPr userDrawn="1"/>
          </p:nvSpPr>
          <p:spPr>
            <a:xfrm>
              <a:off x="1618757" y="3290858"/>
              <a:ext cx="133430" cy="36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grpSp>
      <p:sp>
        <p:nvSpPr>
          <p:cNvPr id="25" name="文本占位符 24">
            <a:extLst>
              <a:ext uri="{FF2B5EF4-FFF2-40B4-BE49-F238E27FC236}">
                <a16:creationId xmlns:a16="http://schemas.microsoft.com/office/drawing/2014/main" id="{618C0FE9-D338-409F-921D-93EB84BDADF7}"/>
              </a:ext>
            </a:extLst>
          </p:cNvPr>
          <p:cNvSpPr>
            <a:spLocks noGrp="1"/>
          </p:cNvSpPr>
          <p:nvPr>
            <p:ph type="body" sz="quarter" idx="12" hasCustomPrompt="1"/>
          </p:nvPr>
        </p:nvSpPr>
        <p:spPr>
          <a:xfrm>
            <a:off x="1526331" y="4454643"/>
            <a:ext cx="2325962" cy="403843"/>
          </a:xfrm>
        </p:spPr>
        <p:txBody>
          <a:bodyPr lIns="0" tIns="0" rIns="0" bIns="0">
            <a:noAutofit/>
          </a:bodyPr>
          <a:lstStyle>
            <a:lvl1pPr marL="0" indent="0" algn="r">
              <a:lnSpc>
                <a:spcPct val="100000"/>
              </a:lnSpc>
              <a:buNone/>
              <a:defRPr sz="1772" b="1">
                <a:latin typeface="思源黑体 CN Bold" panose="020B0800000000000000" pitchFamily="34" charset="-122"/>
                <a:ea typeface="思源黑体 CN Bold" panose="020B0800000000000000" pitchFamily="34" charset="-122"/>
              </a:defRPr>
            </a:lvl1pPr>
            <a:lvl2pPr marL="506395" indent="0">
              <a:buNone/>
              <a:defRPr sz="1772"/>
            </a:lvl2pPr>
            <a:lvl3pPr marL="1012789" indent="0">
              <a:buNone/>
              <a:defRPr sz="1772"/>
            </a:lvl3pPr>
            <a:lvl4pPr marL="1519184" indent="0">
              <a:buNone/>
              <a:defRPr sz="1772"/>
            </a:lvl4pPr>
            <a:lvl5pPr marL="2025579" indent="0">
              <a:buNone/>
              <a:defRPr sz="1772"/>
            </a:lvl5pPr>
          </a:lstStyle>
          <a:p>
            <a:pPr lvl="0"/>
            <a:r>
              <a:rPr lang="zh-CN" altLang="en-US" dirty="0"/>
              <a:t>单击此处编辑文本</a:t>
            </a:r>
          </a:p>
        </p:txBody>
      </p:sp>
      <p:sp>
        <p:nvSpPr>
          <p:cNvPr id="27" name="文本占位符 26">
            <a:extLst>
              <a:ext uri="{FF2B5EF4-FFF2-40B4-BE49-F238E27FC236}">
                <a16:creationId xmlns:a16="http://schemas.microsoft.com/office/drawing/2014/main" id="{ECDDC507-6A05-4B14-8A75-FEFF6E4F2E52}"/>
              </a:ext>
            </a:extLst>
          </p:cNvPr>
          <p:cNvSpPr>
            <a:spLocks noGrp="1"/>
          </p:cNvSpPr>
          <p:nvPr>
            <p:ph type="body" sz="quarter" idx="13" hasCustomPrompt="1"/>
          </p:nvPr>
        </p:nvSpPr>
        <p:spPr>
          <a:xfrm>
            <a:off x="1526850" y="4858485"/>
            <a:ext cx="2327663" cy="302441"/>
          </a:xfrm>
        </p:spPr>
        <p:txBody>
          <a:bodyPr lIns="0" tIns="0" rIns="0" bIns="0">
            <a:noAutofit/>
          </a:bodyPr>
          <a:lstStyle>
            <a:lvl1pPr marL="0" indent="0" algn="r">
              <a:lnSpc>
                <a:spcPct val="100000"/>
              </a:lnSpc>
              <a:buNone/>
              <a:defRPr sz="1551">
                <a:latin typeface="思源黑体 CN Regular" panose="020B0500000000000000" pitchFamily="34" charset="-122"/>
              </a:defRPr>
            </a:lvl1pPr>
          </a:lstStyle>
          <a:p>
            <a:pPr lvl="0"/>
            <a:r>
              <a:rPr lang="zh-CN" altLang="en-US" dirty="0"/>
              <a:t>单击此处编辑文本</a:t>
            </a:r>
          </a:p>
        </p:txBody>
      </p:sp>
      <p:sp>
        <p:nvSpPr>
          <p:cNvPr id="41" name="文本框 40">
            <a:extLst>
              <a:ext uri="{FF2B5EF4-FFF2-40B4-BE49-F238E27FC236}">
                <a16:creationId xmlns:a16="http://schemas.microsoft.com/office/drawing/2014/main" id="{62C53A3B-B5B8-41BF-B068-617228CD95DA}"/>
              </a:ext>
            </a:extLst>
          </p:cNvPr>
          <p:cNvSpPr txBox="1"/>
          <p:nvPr userDrawn="1"/>
        </p:nvSpPr>
        <p:spPr>
          <a:xfrm>
            <a:off x="5679589" y="3360247"/>
            <a:ext cx="848745" cy="920445"/>
          </a:xfrm>
          <a:prstGeom prst="rect">
            <a:avLst/>
          </a:prstGeom>
          <a:noFill/>
        </p:spPr>
        <p:txBody>
          <a:bodyPr wrap="none" lIns="0" tIns="0" rIns="0" bIns="0" rtlCol="0">
            <a:noAutofit/>
          </a:bodyPr>
          <a:lstStyle/>
          <a:p>
            <a:r>
              <a:rPr lang="en-US" altLang="zh-CN" sz="5981" i="1" dirty="0">
                <a:solidFill>
                  <a:schemeClr val="accent1"/>
                </a:solidFill>
                <a:latin typeface="思源黑体 CN Regular" panose="020B0500000000000000" pitchFamily="34" charset="-122"/>
                <a:ea typeface="Segoe UI Black" panose="020B0A02040204020203" pitchFamily="34" charset="0"/>
              </a:rPr>
              <a:t>02</a:t>
            </a:r>
            <a:endParaRPr lang="zh-CN" altLang="en-US" sz="5981" i="1" dirty="0">
              <a:solidFill>
                <a:schemeClr val="accent1"/>
              </a:solidFill>
              <a:latin typeface="思源黑体 CN Regular" panose="020B0500000000000000" pitchFamily="34" charset="-122"/>
              <a:ea typeface="思源黑体 CN Regular" panose="020B0500000000000000" pitchFamily="34" charset="-122"/>
            </a:endParaRPr>
          </a:p>
        </p:txBody>
      </p:sp>
      <p:grpSp>
        <p:nvGrpSpPr>
          <p:cNvPr id="42" name="组合 41">
            <a:extLst>
              <a:ext uri="{FF2B5EF4-FFF2-40B4-BE49-F238E27FC236}">
                <a16:creationId xmlns:a16="http://schemas.microsoft.com/office/drawing/2014/main" id="{6658C8F2-28A1-41C4-A61C-8CDF6D139BF3}"/>
              </a:ext>
            </a:extLst>
          </p:cNvPr>
          <p:cNvGrpSpPr/>
          <p:nvPr userDrawn="1"/>
        </p:nvGrpSpPr>
        <p:grpSpPr>
          <a:xfrm>
            <a:off x="6121835" y="4177662"/>
            <a:ext cx="319013" cy="55825"/>
            <a:chOff x="1449158" y="3290858"/>
            <a:chExt cx="303029" cy="36000"/>
          </a:xfrm>
        </p:grpSpPr>
        <p:sp>
          <p:nvSpPr>
            <p:cNvPr id="43" name="矩形 42">
              <a:extLst>
                <a:ext uri="{FF2B5EF4-FFF2-40B4-BE49-F238E27FC236}">
                  <a16:creationId xmlns:a16="http://schemas.microsoft.com/office/drawing/2014/main" id="{E6F9EF3C-161A-4DE8-884B-306F4630EEDE}"/>
                </a:ext>
              </a:extLst>
            </p:cNvPr>
            <p:cNvSpPr/>
            <p:nvPr userDrawn="1"/>
          </p:nvSpPr>
          <p:spPr>
            <a:xfrm>
              <a:off x="1449158" y="3290858"/>
              <a:ext cx="13343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sp>
          <p:nvSpPr>
            <p:cNvPr id="44" name="矩形 43">
              <a:extLst>
                <a:ext uri="{FF2B5EF4-FFF2-40B4-BE49-F238E27FC236}">
                  <a16:creationId xmlns:a16="http://schemas.microsoft.com/office/drawing/2014/main" id="{67F6C174-3D67-4832-A136-3C7D61536B7D}"/>
                </a:ext>
              </a:extLst>
            </p:cNvPr>
            <p:cNvSpPr/>
            <p:nvPr userDrawn="1"/>
          </p:nvSpPr>
          <p:spPr>
            <a:xfrm>
              <a:off x="1618757" y="3290858"/>
              <a:ext cx="133430" cy="36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grpSp>
      <p:sp>
        <p:nvSpPr>
          <p:cNvPr id="45" name="文本占位符 44">
            <a:extLst>
              <a:ext uri="{FF2B5EF4-FFF2-40B4-BE49-F238E27FC236}">
                <a16:creationId xmlns:a16="http://schemas.microsoft.com/office/drawing/2014/main" id="{5AEA9CC9-2CD9-4648-88CF-C2A98C245D36}"/>
              </a:ext>
            </a:extLst>
          </p:cNvPr>
          <p:cNvSpPr>
            <a:spLocks noGrp="1"/>
          </p:cNvSpPr>
          <p:nvPr>
            <p:ph type="body" sz="quarter" idx="14" hasCustomPrompt="1"/>
          </p:nvPr>
        </p:nvSpPr>
        <p:spPr>
          <a:xfrm>
            <a:off x="4114886" y="4454643"/>
            <a:ext cx="2325962" cy="403843"/>
          </a:xfrm>
        </p:spPr>
        <p:txBody>
          <a:bodyPr lIns="0" tIns="0" rIns="0" bIns="0">
            <a:noAutofit/>
          </a:bodyPr>
          <a:lstStyle>
            <a:lvl1pPr marL="0" indent="0" algn="r">
              <a:lnSpc>
                <a:spcPct val="100000"/>
              </a:lnSpc>
              <a:buNone/>
              <a:defRPr sz="1772" b="1">
                <a:latin typeface="思源黑体 CN Bold" panose="020B0800000000000000" pitchFamily="34" charset="-122"/>
                <a:ea typeface="思源黑体 CN Bold" panose="020B0800000000000000" pitchFamily="34" charset="-122"/>
              </a:defRPr>
            </a:lvl1pPr>
            <a:lvl2pPr marL="506395" indent="0">
              <a:buNone/>
              <a:defRPr sz="1772"/>
            </a:lvl2pPr>
            <a:lvl3pPr marL="1012789" indent="0">
              <a:buNone/>
              <a:defRPr sz="1772"/>
            </a:lvl3pPr>
            <a:lvl4pPr marL="1519184" indent="0">
              <a:buNone/>
              <a:defRPr sz="1772"/>
            </a:lvl4pPr>
            <a:lvl5pPr marL="2025579" indent="0">
              <a:buNone/>
              <a:defRPr sz="1772"/>
            </a:lvl5pPr>
          </a:lstStyle>
          <a:p>
            <a:pPr lvl="0"/>
            <a:r>
              <a:rPr lang="zh-CN" altLang="en-US" dirty="0"/>
              <a:t>单击此处编辑文本</a:t>
            </a:r>
          </a:p>
        </p:txBody>
      </p:sp>
      <p:sp>
        <p:nvSpPr>
          <p:cNvPr id="46" name="文本占位符 45">
            <a:extLst>
              <a:ext uri="{FF2B5EF4-FFF2-40B4-BE49-F238E27FC236}">
                <a16:creationId xmlns:a16="http://schemas.microsoft.com/office/drawing/2014/main" id="{984E31DB-D2BF-4E68-9AB3-012C3C13A61E}"/>
              </a:ext>
            </a:extLst>
          </p:cNvPr>
          <p:cNvSpPr>
            <a:spLocks noGrp="1"/>
          </p:cNvSpPr>
          <p:nvPr>
            <p:ph type="body" sz="quarter" idx="15" hasCustomPrompt="1"/>
          </p:nvPr>
        </p:nvSpPr>
        <p:spPr>
          <a:xfrm>
            <a:off x="4115405" y="4858485"/>
            <a:ext cx="2327663" cy="302441"/>
          </a:xfrm>
        </p:spPr>
        <p:txBody>
          <a:bodyPr lIns="0" tIns="0" rIns="0" bIns="0">
            <a:noAutofit/>
          </a:bodyPr>
          <a:lstStyle>
            <a:lvl1pPr marL="0" indent="0" algn="r">
              <a:lnSpc>
                <a:spcPct val="100000"/>
              </a:lnSpc>
              <a:buNone/>
              <a:defRPr sz="1551">
                <a:latin typeface="思源黑体 CN Regular" panose="020B0500000000000000" pitchFamily="34" charset="-122"/>
              </a:defRPr>
            </a:lvl1pPr>
          </a:lstStyle>
          <a:p>
            <a:pPr lvl="0"/>
            <a:r>
              <a:rPr lang="zh-CN" altLang="en-US" dirty="0"/>
              <a:t>单击此处编辑文本</a:t>
            </a:r>
          </a:p>
        </p:txBody>
      </p:sp>
      <p:sp>
        <p:nvSpPr>
          <p:cNvPr id="53" name="文本框 52">
            <a:extLst>
              <a:ext uri="{FF2B5EF4-FFF2-40B4-BE49-F238E27FC236}">
                <a16:creationId xmlns:a16="http://schemas.microsoft.com/office/drawing/2014/main" id="{5BEC28F4-2435-44AB-8C31-68F82BB2B23E}"/>
              </a:ext>
            </a:extLst>
          </p:cNvPr>
          <p:cNvSpPr txBox="1"/>
          <p:nvPr userDrawn="1"/>
        </p:nvSpPr>
        <p:spPr>
          <a:xfrm>
            <a:off x="8266443" y="3360247"/>
            <a:ext cx="848745" cy="920445"/>
          </a:xfrm>
          <a:prstGeom prst="rect">
            <a:avLst/>
          </a:prstGeom>
          <a:noFill/>
        </p:spPr>
        <p:txBody>
          <a:bodyPr wrap="none" lIns="0" tIns="0" rIns="0" bIns="0" rtlCol="0">
            <a:noAutofit/>
          </a:bodyPr>
          <a:lstStyle/>
          <a:p>
            <a:r>
              <a:rPr lang="en-US" altLang="zh-CN" sz="5981" i="1" dirty="0">
                <a:solidFill>
                  <a:schemeClr val="accent1"/>
                </a:solidFill>
                <a:latin typeface="思源黑体 CN Regular" panose="020B0500000000000000" pitchFamily="34" charset="-122"/>
                <a:ea typeface="Segoe UI Black" panose="020B0A02040204020203" pitchFamily="34" charset="0"/>
              </a:rPr>
              <a:t>03</a:t>
            </a:r>
            <a:endParaRPr lang="zh-CN" altLang="en-US" sz="5981" i="1" dirty="0">
              <a:solidFill>
                <a:schemeClr val="accent1"/>
              </a:solidFill>
              <a:latin typeface="思源黑体 CN Regular" panose="020B0500000000000000" pitchFamily="34" charset="-122"/>
              <a:ea typeface="思源黑体 CN Regular" panose="020B0500000000000000" pitchFamily="34" charset="-122"/>
            </a:endParaRPr>
          </a:p>
        </p:txBody>
      </p:sp>
      <p:grpSp>
        <p:nvGrpSpPr>
          <p:cNvPr id="54" name="组合 53">
            <a:extLst>
              <a:ext uri="{FF2B5EF4-FFF2-40B4-BE49-F238E27FC236}">
                <a16:creationId xmlns:a16="http://schemas.microsoft.com/office/drawing/2014/main" id="{C8F76D05-CD94-4B6E-B6AC-ACF1BFB966DF}"/>
              </a:ext>
            </a:extLst>
          </p:cNvPr>
          <p:cNvGrpSpPr/>
          <p:nvPr userDrawn="1"/>
        </p:nvGrpSpPr>
        <p:grpSpPr>
          <a:xfrm>
            <a:off x="8708690" y="4177662"/>
            <a:ext cx="319013" cy="55825"/>
            <a:chOff x="1449158" y="3290858"/>
            <a:chExt cx="303029" cy="36000"/>
          </a:xfrm>
        </p:grpSpPr>
        <p:sp>
          <p:nvSpPr>
            <p:cNvPr id="55" name="矩形 54">
              <a:extLst>
                <a:ext uri="{FF2B5EF4-FFF2-40B4-BE49-F238E27FC236}">
                  <a16:creationId xmlns:a16="http://schemas.microsoft.com/office/drawing/2014/main" id="{40EFD208-5E19-46A4-8BB5-4F3A9B405DAE}"/>
                </a:ext>
              </a:extLst>
            </p:cNvPr>
            <p:cNvSpPr/>
            <p:nvPr userDrawn="1"/>
          </p:nvSpPr>
          <p:spPr>
            <a:xfrm>
              <a:off x="1449158" y="3290858"/>
              <a:ext cx="13343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sp>
          <p:nvSpPr>
            <p:cNvPr id="56" name="矩形 55">
              <a:extLst>
                <a:ext uri="{FF2B5EF4-FFF2-40B4-BE49-F238E27FC236}">
                  <a16:creationId xmlns:a16="http://schemas.microsoft.com/office/drawing/2014/main" id="{1CAC2598-9057-4FFF-8E81-235AB1EF2A69}"/>
                </a:ext>
              </a:extLst>
            </p:cNvPr>
            <p:cNvSpPr/>
            <p:nvPr userDrawn="1"/>
          </p:nvSpPr>
          <p:spPr>
            <a:xfrm>
              <a:off x="1618757" y="3290858"/>
              <a:ext cx="133430" cy="36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grpSp>
      <p:sp>
        <p:nvSpPr>
          <p:cNvPr id="57" name="文本占位符 56">
            <a:extLst>
              <a:ext uri="{FF2B5EF4-FFF2-40B4-BE49-F238E27FC236}">
                <a16:creationId xmlns:a16="http://schemas.microsoft.com/office/drawing/2014/main" id="{BB4BDBAF-46AA-4278-842B-D89F8B65AF4D}"/>
              </a:ext>
            </a:extLst>
          </p:cNvPr>
          <p:cNvSpPr>
            <a:spLocks noGrp="1"/>
          </p:cNvSpPr>
          <p:nvPr>
            <p:ph type="body" sz="quarter" idx="16" hasCustomPrompt="1"/>
          </p:nvPr>
        </p:nvSpPr>
        <p:spPr>
          <a:xfrm>
            <a:off x="6701741" y="4454643"/>
            <a:ext cx="2325962" cy="403843"/>
          </a:xfrm>
        </p:spPr>
        <p:txBody>
          <a:bodyPr lIns="0" tIns="0" rIns="0" bIns="0">
            <a:noAutofit/>
          </a:bodyPr>
          <a:lstStyle>
            <a:lvl1pPr marL="0" indent="0" algn="r">
              <a:lnSpc>
                <a:spcPct val="100000"/>
              </a:lnSpc>
              <a:buNone/>
              <a:defRPr sz="1772" b="1">
                <a:latin typeface="思源黑体 CN Bold" panose="020B0800000000000000" pitchFamily="34" charset="-122"/>
                <a:ea typeface="思源黑体 CN Bold" panose="020B0800000000000000" pitchFamily="34" charset="-122"/>
              </a:defRPr>
            </a:lvl1pPr>
            <a:lvl2pPr marL="506395" indent="0">
              <a:buNone/>
              <a:defRPr sz="1772"/>
            </a:lvl2pPr>
            <a:lvl3pPr marL="1012789" indent="0">
              <a:buNone/>
              <a:defRPr sz="1772"/>
            </a:lvl3pPr>
            <a:lvl4pPr marL="1519184" indent="0">
              <a:buNone/>
              <a:defRPr sz="1772"/>
            </a:lvl4pPr>
            <a:lvl5pPr marL="2025579" indent="0">
              <a:buNone/>
              <a:defRPr sz="1772"/>
            </a:lvl5pPr>
          </a:lstStyle>
          <a:p>
            <a:pPr lvl="0"/>
            <a:r>
              <a:rPr lang="zh-CN" altLang="en-US" dirty="0"/>
              <a:t>单击此处编辑文本</a:t>
            </a:r>
          </a:p>
        </p:txBody>
      </p:sp>
      <p:sp>
        <p:nvSpPr>
          <p:cNvPr id="58" name="文本占位符 57">
            <a:extLst>
              <a:ext uri="{FF2B5EF4-FFF2-40B4-BE49-F238E27FC236}">
                <a16:creationId xmlns:a16="http://schemas.microsoft.com/office/drawing/2014/main" id="{F1BB40D9-23E8-44BE-A528-A5FD46E204EF}"/>
              </a:ext>
            </a:extLst>
          </p:cNvPr>
          <p:cNvSpPr>
            <a:spLocks noGrp="1"/>
          </p:cNvSpPr>
          <p:nvPr>
            <p:ph type="body" sz="quarter" idx="17" hasCustomPrompt="1"/>
          </p:nvPr>
        </p:nvSpPr>
        <p:spPr>
          <a:xfrm>
            <a:off x="6702259" y="4858485"/>
            <a:ext cx="2327663" cy="302441"/>
          </a:xfrm>
        </p:spPr>
        <p:txBody>
          <a:bodyPr lIns="0" tIns="0" rIns="0" bIns="0">
            <a:noAutofit/>
          </a:bodyPr>
          <a:lstStyle>
            <a:lvl1pPr marL="0" indent="0" algn="r">
              <a:lnSpc>
                <a:spcPct val="100000"/>
              </a:lnSpc>
              <a:buNone/>
              <a:defRPr sz="1551">
                <a:latin typeface="思源黑体 CN Regular" panose="020B0500000000000000" pitchFamily="34" charset="-122"/>
              </a:defRPr>
            </a:lvl1pPr>
          </a:lstStyle>
          <a:p>
            <a:pPr lvl="0"/>
            <a:r>
              <a:rPr lang="zh-CN" altLang="en-US" dirty="0"/>
              <a:t>单击此处编辑文本</a:t>
            </a:r>
          </a:p>
        </p:txBody>
      </p:sp>
      <p:sp>
        <p:nvSpPr>
          <p:cNvPr id="60" name="文本框 59">
            <a:extLst>
              <a:ext uri="{FF2B5EF4-FFF2-40B4-BE49-F238E27FC236}">
                <a16:creationId xmlns:a16="http://schemas.microsoft.com/office/drawing/2014/main" id="{CF903C48-FD21-40BC-A2E2-4EF121B39235}"/>
              </a:ext>
            </a:extLst>
          </p:cNvPr>
          <p:cNvSpPr txBox="1"/>
          <p:nvPr userDrawn="1"/>
        </p:nvSpPr>
        <p:spPr>
          <a:xfrm>
            <a:off x="10851598" y="3360247"/>
            <a:ext cx="848745" cy="920445"/>
          </a:xfrm>
          <a:prstGeom prst="rect">
            <a:avLst/>
          </a:prstGeom>
          <a:noFill/>
        </p:spPr>
        <p:txBody>
          <a:bodyPr wrap="none" lIns="0" tIns="0" rIns="0" bIns="0" rtlCol="0">
            <a:noAutofit/>
          </a:bodyPr>
          <a:lstStyle/>
          <a:p>
            <a:r>
              <a:rPr lang="en-US" altLang="zh-CN" sz="5981" i="1" dirty="0">
                <a:solidFill>
                  <a:schemeClr val="accent1"/>
                </a:solidFill>
                <a:latin typeface="思源黑体 CN Regular" panose="020B0500000000000000" pitchFamily="34" charset="-122"/>
                <a:ea typeface="Segoe UI Black" panose="020B0A02040204020203" pitchFamily="34" charset="0"/>
              </a:rPr>
              <a:t>04</a:t>
            </a:r>
            <a:endParaRPr lang="zh-CN" altLang="en-US" sz="5981" i="1" dirty="0">
              <a:solidFill>
                <a:schemeClr val="accent1"/>
              </a:solidFill>
              <a:latin typeface="思源黑体 CN Regular" panose="020B0500000000000000" pitchFamily="34" charset="-122"/>
              <a:ea typeface="思源黑体 CN Regular" panose="020B0500000000000000" pitchFamily="34" charset="-122"/>
            </a:endParaRPr>
          </a:p>
        </p:txBody>
      </p:sp>
      <p:grpSp>
        <p:nvGrpSpPr>
          <p:cNvPr id="61" name="组合 60">
            <a:extLst>
              <a:ext uri="{FF2B5EF4-FFF2-40B4-BE49-F238E27FC236}">
                <a16:creationId xmlns:a16="http://schemas.microsoft.com/office/drawing/2014/main" id="{517E6B57-53C8-44FE-91AA-25EDDB226FFA}"/>
              </a:ext>
            </a:extLst>
          </p:cNvPr>
          <p:cNvGrpSpPr/>
          <p:nvPr userDrawn="1"/>
        </p:nvGrpSpPr>
        <p:grpSpPr>
          <a:xfrm>
            <a:off x="11293845" y="4177662"/>
            <a:ext cx="319013" cy="55825"/>
            <a:chOff x="1449158" y="3290858"/>
            <a:chExt cx="303029" cy="36000"/>
          </a:xfrm>
        </p:grpSpPr>
        <p:sp>
          <p:nvSpPr>
            <p:cNvPr id="62" name="矩形 61">
              <a:extLst>
                <a:ext uri="{FF2B5EF4-FFF2-40B4-BE49-F238E27FC236}">
                  <a16:creationId xmlns:a16="http://schemas.microsoft.com/office/drawing/2014/main" id="{E0279603-7D15-48B8-8D78-794CA0E28458}"/>
                </a:ext>
              </a:extLst>
            </p:cNvPr>
            <p:cNvSpPr/>
            <p:nvPr userDrawn="1"/>
          </p:nvSpPr>
          <p:spPr>
            <a:xfrm>
              <a:off x="1449158" y="3290858"/>
              <a:ext cx="13343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sp>
          <p:nvSpPr>
            <p:cNvPr id="63" name="矩形 62">
              <a:extLst>
                <a:ext uri="{FF2B5EF4-FFF2-40B4-BE49-F238E27FC236}">
                  <a16:creationId xmlns:a16="http://schemas.microsoft.com/office/drawing/2014/main" id="{F0C5226D-92E7-4E8D-8D29-B113E6F72DA7}"/>
                </a:ext>
              </a:extLst>
            </p:cNvPr>
            <p:cNvSpPr/>
            <p:nvPr userDrawn="1"/>
          </p:nvSpPr>
          <p:spPr>
            <a:xfrm>
              <a:off x="1618757" y="3290858"/>
              <a:ext cx="133430" cy="36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994" dirty="0">
                <a:latin typeface="思源黑体 CN Regular" panose="020B0500000000000000" pitchFamily="34" charset="-122"/>
                <a:ea typeface="思源黑体 CN Regular" panose="020B0500000000000000" pitchFamily="34" charset="-122"/>
              </a:endParaRPr>
            </a:p>
          </p:txBody>
        </p:sp>
      </p:grpSp>
      <p:sp>
        <p:nvSpPr>
          <p:cNvPr id="64" name="文本占位符 63">
            <a:extLst>
              <a:ext uri="{FF2B5EF4-FFF2-40B4-BE49-F238E27FC236}">
                <a16:creationId xmlns:a16="http://schemas.microsoft.com/office/drawing/2014/main" id="{3536D377-BDF0-4069-A85A-950C0CB370E5}"/>
              </a:ext>
            </a:extLst>
          </p:cNvPr>
          <p:cNvSpPr>
            <a:spLocks noGrp="1"/>
          </p:cNvSpPr>
          <p:nvPr>
            <p:ph type="body" sz="quarter" idx="18" hasCustomPrompt="1"/>
          </p:nvPr>
        </p:nvSpPr>
        <p:spPr>
          <a:xfrm>
            <a:off x="9286895" y="4454643"/>
            <a:ext cx="2325962" cy="403843"/>
          </a:xfrm>
        </p:spPr>
        <p:txBody>
          <a:bodyPr lIns="0" tIns="0" rIns="0" bIns="0">
            <a:noAutofit/>
          </a:bodyPr>
          <a:lstStyle>
            <a:lvl1pPr marL="0" indent="0" algn="r">
              <a:lnSpc>
                <a:spcPct val="100000"/>
              </a:lnSpc>
              <a:buNone/>
              <a:defRPr sz="1772" b="1">
                <a:latin typeface="思源黑体 CN Bold" panose="020B0800000000000000" pitchFamily="34" charset="-122"/>
                <a:ea typeface="思源黑体 CN Bold" panose="020B0800000000000000" pitchFamily="34" charset="-122"/>
              </a:defRPr>
            </a:lvl1pPr>
            <a:lvl2pPr marL="506395" indent="0">
              <a:buNone/>
              <a:defRPr sz="1772"/>
            </a:lvl2pPr>
            <a:lvl3pPr marL="1012789" indent="0">
              <a:buNone/>
              <a:defRPr sz="1772"/>
            </a:lvl3pPr>
            <a:lvl4pPr marL="1519184" indent="0">
              <a:buNone/>
              <a:defRPr sz="1772"/>
            </a:lvl4pPr>
            <a:lvl5pPr marL="2025579" indent="0">
              <a:buNone/>
              <a:defRPr sz="1772"/>
            </a:lvl5pPr>
          </a:lstStyle>
          <a:p>
            <a:pPr lvl="0"/>
            <a:r>
              <a:rPr lang="zh-CN" altLang="en-US" dirty="0"/>
              <a:t>单击此处编辑文本</a:t>
            </a:r>
          </a:p>
        </p:txBody>
      </p:sp>
      <p:sp>
        <p:nvSpPr>
          <p:cNvPr id="65" name="文本占位符 64">
            <a:extLst>
              <a:ext uri="{FF2B5EF4-FFF2-40B4-BE49-F238E27FC236}">
                <a16:creationId xmlns:a16="http://schemas.microsoft.com/office/drawing/2014/main" id="{EF51C8ED-90B5-45CC-BA39-0245579AD37A}"/>
              </a:ext>
            </a:extLst>
          </p:cNvPr>
          <p:cNvSpPr>
            <a:spLocks noGrp="1"/>
          </p:cNvSpPr>
          <p:nvPr>
            <p:ph type="body" sz="quarter" idx="19" hasCustomPrompt="1"/>
          </p:nvPr>
        </p:nvSpPr>
        <p:spPr>
          <a:xfrm>
            <a:off x="9287414" y="4858485"/>
            <a:ext cx="2327663" cy="302441"/>
          </a:xfrm>
        </p:spPr>
        <p:txBody>
          <a:bodyPr lIns="0" tIns="0" rIns="0" bIns="0">
            <a:noAutofit/>
          </a:bodyPr>
          <a:lstStyle>
            <a:lvl1pPr marL="0" indent="0" algn="r">
              <a:lnSpc>
                <a:spcPct val="100000"/>
              </a:lnSpc>
              <a:buNone/>
              <a:defRPr sz="1551">
                <a:latin typeface="思源黑体 CN Regular" panose="020B0500000000000000" pitchFamily="34" charset="-122"/>
              </a:defRPr>
            </a:lvl1pPr>
          </a:lstStyle>
          <a:p>
            <a:pPr lvl="0"/>
            <a:r>
              <a:rPr lang="zh-CN" altLang="en-US" dirty="0"/>
              <a:t>单击此处编辑文本</a:t>
            </a:r>
          </a:p>
        </p:txBody>
      </p:sp>
      <p:cxnSp>
        <p:nvCxnSpPr>
          <p:cNvPr id="66" name="直接连接符 65">
            <a:extLst>
              <a:ext uri="{FF2B5EF4-FFF2-40B4-BE49-F238E27FC236}">
                <a16:creationId xmlns:a16="http://schemas.microsoft.com/office/drawing/2014/main" id="{6894D4A1-CF42-426E-B509-C21D4A022A65}"/>
              </a:ext>
            </a:extLst>
          </p:cNvPr>
          <p:cNvCxnSpPr>
            <a:cxnSpLocks/>
          </p:cNvCxnSpPr>
          <p:nvPr userDrawn="1"/>
        </p:nvCxnSpPr>
        <p:spPr>
          <a:xfrm>
            <a:off x="1526331" y="5312689"/>
            <a:ext cx="2325962" cy="0"/>
          </a:xfrm>
          <a:prstGeom prst="line">
            <a:avLst/>
          </a:prstGeom>
          <a:ln w="9525">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659058A-8EA3-488B-B0CB-744CECD7C547}"/>
              </a:ext>
            </a:extLst>
          </p:cNvPr>
          <p:cNvCxnSpPr>
            <a:cxnSpLocks/>
          </p:cNvCxnSpPr>
          <p:nvPr userDrawn="1"/>
        </p:nvCxnSpPr>
        <p:spPr>
          <a:xfrm>
            <a:off x="4120844" y="5312689"/>
            <a:ext cx="2325962" cy="0"/>
          </a:xfrm>
          <a:prstGeom prst="line">
            <a:avLst/>
          </a:prstGeom>
          <a:ln w="9525">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98D4226-95CD-47FD-B5AC-CFC3ADFE0869}"/>
              </a:ext>
            </a:extLst>
          </p:cNvPr>
          <p:cNvCxnSpPr>
            <a:cxnSpLocks/>
          </p:cNvCxnSpPr>
          <p:nvPr userDrawn="1"/>
        </p:nvCxnSpPr>
        <p:spPr>
          <a:xfrm>
            <a:off x="6692767" y="5312689"/>
            <a:ext cx="2325962" cy="0"/>
          </a:xfrm>
          <a:prstGeom prst="line">
            <a:avLst/>
          </a:prstGeom>
          <a:ln w="9525">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688CE04-DE1B-4002-86B1-CD5337455821}"/>
              </a:ext>
            </a:extLst>
          </p:cNvPr>
          <p:cNvCxnSpPr>
            <a:cxnSpLocks/>
          </p:cNvCxnSpPr>
          <p:nvPr userDrawn="1"/>
        </p:nvCxnSpPr>
        <p:spPr>
          <a:xfrm>
            <a:off x="9292853" y="5312689"/>
            <a:ext cx="2325962" cy="0"/>
          </a:xfrm>
          <a:prstGeom prst="line">
            <a:avLst/>
          </a:prstGeom>
          <a:ln w="9525">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6502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72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a:p>
            <a:endParaRPr lang="en-GB" altLang="en-US"/>
          </a:p>
        </p:txBody>
      </p:sp>
      <p:sp>
        <p:nvSpPr>
          <p:cNvPr id="6" name="Slide Number Placeholder 5"/>
          <p:cNvSpPr>
            <a:spLocks noGrp="1"/>
          </p:cNvSpPr>
          <p:nvPr>
            <p:ph type="sldNum" sz="quarter" idx="12"/>
          </p:nvPr>
        </p:nvSpPr>
        <p:spPr/>
        <p:txBody>
          <a:bodyPr/>
          <a:lstStyle/>
          <a:p>
            <a:fld id="{2B146C48-BCDA-9942-BAE1-09ACC4BAFE67}"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247637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426" y="1893773"/>
            <a:ext cx="11647944" cy="3159803"/>
          </a:xfrm>
        </p:spPr>
        <p:txBody>
          <a:bodyPr anchor="b"/>
          <a:lstStyle>
            <a:lvl1pPr>
              <a:defRPr sz="6646">
                <a:solidFill>
                  <a:srgbClr val="002060"/>
                </a:solidFill>
              </a:defRPr>
            </a:lvl1pPr>
          </a:lstStyle>
          <a:p>
            <a:r>
              <a:rPr lang="en-GB"/>
              <a:t>Click to edit Master title style</a:t>
            </a:r>
            <a:endParaRPr lang="en-US" dirty="0"/>
          </a:p>
        </p:txBody>
      </p:sp>
      <p:sp>
        <p:nvSpPr>
          <p:cNvPr id="3" name="Text Placeholder 2"/>
          <p:cNvSpPr>
            <a:spLocks noGrp="1"/>
          </p:cNvSpPr>
          <p:nvPr>
            <p:ph type="body" idx="1"/>
          </p:nvPr>
        </p:nvSpPr>
        <p:spPr>
          <a:xfrm>
            <a:off x="921426" y="5083468"/>
            <a:ext cx="11647944" cy="1661666"/>
          </a:xfrm>
        </p:spPr>
        <p:txBody>
          <a:bodyPr/>
          <a:lstStyle>
            <a:lvl1pPr marL="0" indent="0">
              <a:buNone/>
              <a:defRPr sz="2658">
                <a:solidFill>
                  <a:schemeClr val="tx1">
                    <a:tint val="75000"/>
                  </a:schemeClr>
                </a:solidFill>
              </a:defRPr>
            </a:lvl1pPr>
            <a:lvl2pPr marL="506395" indent="0">
              <a:buNone/>
              <a:defRPr sz="2215">
                <a:solidFill>
                  <a:schemeClr val="tx1">
                    <a:tint val="75000"/>
                  </a:schemeClr>
                </a:solidFill>
              </a:defRPr>
            </a:lvl2pPr>
            <a:lvl3pPr marL="1012789" indent="0">
              <a:buNone/>
              <a:defRPr sz="1994">
                <a:solidFill>
                  <a:schemeClr val="tx1">
                    <a:tint val="75000"/>
                  </a:schemeClr>
                </a:solidFill>
              </a:defRPr>
            </a:lvl3pPr>
            <a:lvl4pPr marL="1519184" indent="0">
              <a:buNone/>
              <a:defRPr sz="1772">
                <a:solidFill>
                  <a:schemeClr val="tx1">
                    <a:tint val="75000"/>
                  </a:schemeClr>
                </a:solidFill>
              </a:defRPr>
            </a:lvl4pPr>
            <a:lvl5pPr marL="2025579" indent="0">
              <a:buNone/>
              <a:defRPr sz="1772">
                <a:solidFill>
                  <a:schemeClr val="tx1">
                    <a:tint val="75000"/>
                  </a:schemeClr>
                </a:solidFill>
              </a:defRPr>
            </a:lvl5pPr>
            <a:lvl6pPr marL="2531974" indent="0">
              <a:buNone/>
              <a:defRPr sz="1772">
                <a:solidFill>
                  <a:schemeClr val="tx1">
                    <a:tint val="75000"/>
                  </a:schemeClr>
                </a:solidFill>
              </a:defRPr>
            </a:lvl6pPr>
            <a:lvl7pPr marL="3038368" indent="0">
              <a:buNone/>
              <a:defRPr sz="1772">
                <a:solidFill>
                  <a:schemeClr val="tx1">
                    <a:tint val="75000"/>
                  </a:schemeClr>
                </a:solidFill>
              </a:defRPr>
            </a:lvl7pPr>
            <a:lvl8pPr marL="3544763" indent="0">
              <a:buNone/>
              <a:defRPr sz="1772">
                <a:solidFill>
                  <a:schemeClr val="tx1">
                    <a:tint val="75000"/>
                  </a:schemeClr>
                </a:solidFill>
              </a:defRPr>
            </a:lvl8pPr>
            <a:lvl9pPr marL="4051158" indent="0">
              <a:buNone/>
              <a:defRPr sz="177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dirty="0"/>
          </a:p>
        </p:txBody>
      </p:sp>
      <p:sp>
        <p:nvSpPr>
          <p:cNvPr id="5" name="Footer Placeholder 4"/>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6" name="Slide Number Placeholder 5"/>
          <p:cNvSpPr>
            <a:spLocks noGrp="1"/>
          </p:cNvSpPr>
          <p:nvPr>
            <p:ph type="sldNum" sz="quarter" idx="12"/>
          </p:nvPr>
        </p:nvSpPr>
        <p:spPr/>
        <p:txBody>
          <a:bodyPr/>
          <a:lstStyle>
            <a:lvl1pPr>
              <a:defRPr>
                <a:latin typeface="Palatino" pitchFamily="2" charset="77"/>
                <a:ea typeface="Palatino" pitchFamily="2" charset="77"/>
              </a:defRPr>
            </a:lvl1pPr>
          </a:lstStyle>
          <a:p>
            <a:fld id="{D5CA3FAF-D129-7B42-886A-F4DD2F79ED41}"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115200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GB"/>
              <a:t>Click to edit Master title style</a:t>
            </a:r>
            <a:endParaRPr lang="en-US" dirty="0"/>
          </a:p>
        </p:txBody>
      </p:sp>
      <p:sp>
        <p:nvSpPr>
          <p:cNvPr id="3" name="Content Placeholder 2"/>
          <p:cNvSpPr>
            <a:spLocks noGrp="1"/>
          </p:cNvSpPr>
          <p:nvPr>
            <p:ph sz="half" idx="1"/>
          </p:nvPr>
        </p:nvSpPr>
        <p:spPr>
          <a:xfrm>
            <a:off x="928459" y="2022133"/>
            <a:ext cx="5739567" cy="48197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836837" y="2022133"/>
            <a:ext cx="5739567" cy="48197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a:p>
        </p:txBody>
      </p:sp>
      <p:sp>
        <p:nvSpPr>
          <p:cNvPr id="6" name="Footer Placeholder 5"/>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7" name="Slide Number Placeholder 6"/>
          <p:cNvSpPr>
            <a:spLocks noGrp="1"/>
          </p:cNvSpPr>
          <p:nvPr>
            <p:ph type="sldNum" sz="quarter" idx="12"/>
          </p:nvPr>
        </p:nvSpPr>
        <p:spPr/>
        <p:txBody>
          <a:bodyPr/>
          <a:lstStyle>
            <a:lvl1pPr>
              <a:defRPr>
                <a:latin typeface="Palatino" pitchFamily="2" charset="77"/>
                <a:ea typeface="Palatino" pitchFamily="2" charset="77"/>
              </a:defRPr>
            </a:lvl1pPr>
          </a:lstStyle>
          <a:p>
            <a:fld id="{52EE8BCA-939E-6E4F-BD1F-485DC10F7473}"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278991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0218" y="404427"/>
            <a:ext cx="11647944" cy="1468245"/>
          </a:xfrm>
        </p:spPr>
        <p:txBody>
          <a:bodyPr/>
          <a:lstStyle>
            <a:lvl1pPr>
              <a:defRPr>
                <a:solidFill>
                  <a:srgbClr val="002060"/>
                </a:solidFill>
              </a:defRPr>
            </a:lvl1pPr>
          </a:lstStyle>
          <a:p>
            <a:r>
              <a:rPr lang="en-GB" dirty="0"/>
              <a:t>Click to edit Master title style</a:t>
            </a:r>
            <a:endParaRPr lang="en-US" dirty="0"/>
          </a:p>
        </p:txBody>
      </p:sp>
      <p:sp>
        <p:nvSpPr>
          <p:cNvPr id="3" name="Text Placeholder 2"/>
          <p:cNvSpPr>
            <a:spLocks noGrp="1"/>
          </p:cNvSpPr>
          <p:nvPr>
            <p:ph type="body" idx="1"/>
          </p:nvPr>
        </p:nvSpPr>
        <p:spPr>
          <a:xfrm>
            <a:off x="930219" y="1862122"/>
            <a:ext cx="5713190" cy="912597"/>
          </a:xfrm>
        </p:spPr>
        <p:txBody>
          <a:bodyPr anchor="b"/>
          <a:lstStyle>
            <a:lvl1pPr marL="0" indent="0">
              <a:buNone/>
              <a:defRPr sz="2658" b="1"/>
            </a:lvl1pPr>
            <a:lvl2pPr marL="506395" indent="0">
              <a:buNone/>
              <a:defRPr sz="2215" b="1"/>
            </a:lvl2pPr>
            <a:lvl3pPr marL="1012789" indent="0">
              <a:buNone/>
              <a:defRPr sz="1994" b="1"/>
            </a:lvl3pPr>
            <a:lvl4pPr marL="1519184" indent="0">
              <a:buNone/>
              <a:defRPr sz="1772" b="1"/>
            </a:lvl4pPr>
            <a:lvl5pPr marL="2025579" indent="0">
              <a:buNone/>
              <a:defRPr sz="1772" b="1"/>
            </a:lvl5pPr>
            <a:lvl6pPr marL="2531974" indent="0">
              <a:buNone/>
              <a:defRPr sz="1772" b="1"/>
            </a:lvl6pPr>
            <a:lvl7pPr marL="3038368" indent="0">
              <a:buNone/>
              <a:defRPr sz="1772" b="1"/>
            </a:lvl7pPr>
            <a:lvl8pPr marL="3544763" indent="0">
              <a:buNone/>
              <a:defRPr sz="1772" b="1"/>
            </a:lvl8pPr>
            <a:lvl9pPr marL="4051158" indent="0">
              <a:buNone/>
              <a:defRPr sz="1772" b="1"/>
            </a:lvl9pPr>
          </a:lstStyle>
          <a:p>
            <a:pPr lvl="0"/>
            <a:r>
              <a:rPr lang="en-GB"/>
              <a:t>Click to edit Master text styles</a:t>
            </a:r>
          </a:p>
        </p:txBody>
      </p:sp>
      <p:sp>
        <p:nvSpPr>
          <p:cNvPr id="4" name="Content Placeholder 3"/>
          <p:cNvSpPr>
            <a:spLocks noGrp="1"/>
          </p:cNvSpPr>
          <p:nvPr>
            <p:ph sz="half" idx="2"/>
          </p:nvPr>
        </p:nvSpPr>
        <p:spPr>
          <a:xfrm>
            <a:off x="930219" y="2774719"/>
            <a:ext cx="5713190" cy="408119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836837" y="1862122"/>
            <a:ext cx="5741326" cy="912597"/>
          </a:xfrm>
        </p:spPr>
        <p:txBody>
          <a:bodyPr anchor="b"/>
          <a:lstStyle>
            <a:lvl1pPr marL="0" indent="0">
              <a:buNone/>
              <a:defRPr sz="2658" b="1"/>
            </a:lvl1pPr>
            <a:lvl2pPr marL="506395" indent="0">
              <a:buNone/>
              <a:defRPr sz="2215" b="1"/>
            </a:lvl2pPr>
            <a:lvl3pPr marL="1012789" indent="0">
              <a:buNone/>
              <a:defRPr sz="1994" b="1"/>
            </a:lvl3pPr>
            <a:lvl4pPr marL="1519184" indent="0">
              <a:buNone/>
              <a:defRPr sz="1772" b="1"/>
            </a:lvl4pPr>
            <a:lvl5pPr marL="2025579" indent="0">
              <a:buNone/>
              <a:defRPr sz="1772" b="1"/>
            </a:lvl5pPr>
            <a:lvl6pPr marL="2531974" indent="0">
              <a:buNone/>
              <a:defRPr sz="1772" b="1"/>
            </a:lvl6pPr>
            <a:lvl7pPr marL="3038368" indent="0">
              <a:buNone/>
              <a:defRPr sz="1772" b="1"/>
            </a:lvl7pPr>
            <a:lvl8pPr marL="3544763" indent="0">
              <a:buNone/>
              <a:defRPr sz="1772" b="1"/>
            </a:lvl8pPr>
            <a:lvl9pPr marL="4051158" indent="0">
              <a:buNone/>
              <a:defRPr sz="1772" b="1"/>
            </a:lvl9pPr>
          </a:lstStyle>
          <a:p>
            <a:pPr lvl="0"/>
            <a:r>
              <a:rPr lang="en-GB"/>
              <a:t>Click to edit Master text styles</a:t>
            </a:r>
          </a:p>
        </p:txBody>
      </p:sp>
      <p:sp>
        <p:nvSpPr>
          <p:cNvPr id="6" name="Content Placeholder 5"/>
          <p:cNvSpPr>
            <a:spLocks noGrp="1"/>
          </p:cNvSpPr>
          <p:nvPr>
            <p:ph sz="quarter" idx="4"/>
          </p:nvPr>
        </p:nvSpPr>
        <p:spPr>
          <a:xfrm>
            <a:off x="6836837" y="2774719"/>
            <a:ext cx="5741326" cy="408119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a:p>
        </p:txBody>
      </p:sp>
      <p:sp>
        <p:nvSpPr>
          <p:cNvPr id="8" name="Footer Placeholder 7"/>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9" name="Slide Number Placeholder 8"/>
          <p:cNvSpPr>
            <a:spLocks noGrp="1"/>
          </p:cNvSpPr>
          <p:nvPr>
            <p:ph type="sldNum" sz="quarter" idx="12"/>
          </p:nvPr>
        </p:nvSpPr>
        <p:spPr/>
        <p:txBody>
          <a:bodyPr/>
          <a:lstStyle>
            <a:lvl1pPr>
              <a:defRPr>
                <a:latin typeface="Palatino" pitchFamily="2" charset="77"/>
                <a:ea typeface="Palatino" pitchFamily="2" charset="77"/>
              </a:defRPr>
            </a:lvl1pPr>
          </a:lstStyle>
          <a:p>
            <a:fld id="{70EAFC54-1170-FE45-A6AF-20B923AF24CA}"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417530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a:p>
        </p:txBody>
      </p:sp>
      <p:sp>
        <p:nvSpPr>
          <p:cNvPr id="4" name="Footer Placeholder 3"/>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5" name="Slide Number Placeholder 4"/>
          <p:cNvSpPr>
            <a:spLocks noGrp="1"/>
          </p:cNvSpPr>
          <p:nvPr>
            <p:ph type="sldNum" sz="quarter" idx="12"/>
          </p:nvPr>
        </p:nvSpPr>
        <p:spPr/>
        <p:txBody>
          <a:bodyPr/>
          <a:lstStyle>
            <a:lvl1pPr>
              <a:defRPr>
                <a:latin typeface="Palatino" pitchFamily="2" charset="77"/>
                <a:ea typeface="Palatino" pitchFamily="2" charset="77"/>
              </a:defRPr>
            </a:lvl1pPr>
          </a:lstStyle>
          <a:p>
            <a:fld id="{910CA0CA-49BE-1044-A6AD-EFE03FC18F85}"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85541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a:p>
        </p:txBody>
      </p:sp>
      <p:sp>
        <p:nvSpPr>
          <p:cNvPr id="3" name="Footer Placeholder 2"/>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4" name="Slide Number Placeholder 3"/>
          <p:cNvSpPr>
            <a:spLocks noGrp="1"/>
          </p:cNvSpPr>
          <p:nvPr>
            <p:ph type="sldNum" sz="quarter" idx="12"/>
          </p:nvPr>
        </p:nvSpPr>
        <p:spPr/>
        <p:txBody>
          <a:bodyPr/>
          <a:lstStyle>
            <a:lvl1pPr>
              <a:defRPr>
                <a:latin typeface="Palatino" pitchFamily="2" charset="77"/>
                <a:ea typeface="Palatino" pitchFamily="2" charset="77"/>
              </a:defRPr>
            </a:lvl1pPr>
          </a:lstStyle>
          <a:p>
            <a:fld id="{036269C5-839C-1E44-9A46-466E97C2CD82}"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27778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0219" y="506412"/>
            <a:ext cx="4355669" cy="1772444"/>
          </a:xfrm>
        </p:spPr>
        <p:txBody>
          <a:bodyPr anchor="b"/>
          <a:lstStyle>
            <a:lvl1pPr>
              <a:defRPr sz="3544">
                <a:solidFill>
                  <a:srgbClr val="002060"/>
                </a:solidFill>
              </a:defRPr>
            </a:lvl1pPr>
          </a:lstStyle>
          <a:p>
            <a:r>
              <a:rPr lang="en-GB"/>
              <a:t>Click to edit Master title style</a:t>
            </a:r>
            <a:endParaRPr lang="en-US" dirty="0"/>
          </a:p>
        </p:txBody>
      </p:sp>
      <p:sp>
        <p:nvSpPr>
          <p:cNvPr id="3" name="Content Placeholder 2"/>
          <p:cNvSpPr>
            <a:spLocks noGrp="1"/>
          </p:cNvSpPr>
          <p:nvPr>
            <p:ph idx="1"/>
          </p:nvPr>
        </p:nvSpPr>
        <p:spPr>
          <a:xfrm>
            <a:off x="5741326" y="1093711"/>
            <a:ext cx="6836837" cy="5398217"/>
          </a:xfrm>
        </p:spPr>
        <p:txBody>
          <a:bodyPr/>
          <a:lstStyle>
            <a:lvl1pPr>
              <a:defRPr sz="3544"/>
            </a:lvl1pPr>
            <a:lvl2pPr>
              <a:defRPr sz="3101"/>
            </a:lvl2pPr>
            <a:lvl3pPr>
              <a:defRPr sz="2658"/>
            </a:lvl3pPr>
            <a:lvl4pPr>
              <a:defRPr sz="2215"/>
            </a:lvl4pPr>
            <a:lvl5pPr>
              <a:defRPr sz="2215"/>
            </a:lvl5pPr>
            <a:lvl6pPr>
              <a:defRPr sz="2215"/>
            </a:lvl6pPr>
            <a:lvl7pPr>
              <a:defRPr sz="2215"/>
            </a:lvl7pPr>
            <a:lvl8pPr>
              <a:defRPr sz="2215"/>
            </a:lvl8pPr>
            <a:lvl9pPr>
              <a:defRPr sz="221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30219" y="2278857"/>
            <a:ext cx="4355669" cy="4221863"/>
          </a:xfrm>
        </p:spPr>
        <p:txBody>
          <a:bodyPr/>
          <a:lstStyle>
            <a:lvl1pPr marL="0" indent="0">
              <a:buNone/>
              <a:defRPr sz="1772"/>
            </a:lvl1pPr>
            <a:lvl2pPr marL="506395" indent="0">
              <a:buNone/>
              <a:defRPr sz="1551"/>
            </a:lvl2pPr>
            <a:lvl3pPr marL="1012789" indent="0">
              <a:buNone/>
              <a:defRPr sz="1329"/>
            </a:lvl3pPr>
            <a:lvl4pPr marL="1519184" indent="0">
              <a:buNone/>
              <a:defRPr sz="1108"/>
            </a:lvl4pPr>
            <a:lvl5pPr marL="2025579" indent="0">
              <a:buNone/>
              <a:defRPr sz="1108"/>
            </a:lvl5pPr>
            <a:lvl6pPr marL="2531974" indent="0">
              <a:buNone/>
              <a:defRPr sz="1108"/>
            </a:lvl6pPr>
            <a:lvl7pPr marL="3038368" indent="0">
              <a:buNone/>
              <a:defRPr sz="1108"/>
            </a:lvl7pPr>
            <a:lvl8pPr marL="3544763" indent="0">
              <a:buNone/>
              <a:defRPr sz="1108"/>
            </a:lvl8pPr>
            <a:lvl9pPr marL="4051158" indent="0">
              <a:buNone/>
              <a:defRPr sz="1108"/>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a:p>
        </p:txBody>
      </p:sp>
      <p:sp>
        <p:nvSpPr>
          <p:cNvPr id="6" name="Footer Placeholder 5"/>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7" name="Slide Number Placeholder 6"/>
          <p:cNvSpPr>
            <a:spLocks noGrp="1"/>
          </p:cNvSpPr>
          <p:nvPr>
            <p:ph type="sldNum" sz="quarter" idx="12"/>
          </p:nvPr>
        </p:nvSpPr>
        <p:spPr/>
        <p:txBody>
          <a:bodyPr/>
          <a:lstStyle>
            <a:lvl1pPr>
              <a:defRPr>
                <a:latin typeface="Palatino" pitchFamily="2" charset="77"/>
                <a:ea typeface="Palatino" pitchFamily="2" charset="77"/>
              </a:defRPr>
            </a:lvl1pPr>
          </a:lstStyle>
          <a:p>
            <a:fld id="{2D5DB963-1A42-1D40-BDC5-E22A1F91F452}"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142091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0219" y="506412"/>
            <a:ext cx="4355669" cy="1772444"/>
          </a:xfrm>
        </p:spPr>
        <p:txBody>
          <a:bodyPr anchor="b"/>
          <a:lstStyle>
            <a:lvl1pPr>
              <a:defRPr sz="3544">
                <a:solidFill>
                  <a:srgbClr val="002060"/>
                </a:solidFill>
              </a:defRPr>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741326" y="1093711"/>
            <a:ext cx="6836837" cy="5398217"/>
          </a:xfrm>
        </p:spPr>
        <p:txBody>
          <a:bodyPr anchor="t"/>
          <a:lstStyle>
            <a:lvl1pPr marL="0" indent="0">
              <a:buNone/>
              <a:defRPr sz="3544"/>
            </a:lvl1pPr>
            <a:lvl2pPr marL="506395" indent="0">
              <a:buNone/>
              <a:defRPr sz="3101"/>
            </a:lvl2pPr>
            <a:lvl3pPr marL="1012789" indent="0">
              <a:buNone/>
              <a:defRPr sz="2658"/>
            </a:lvl3pPr>
            <a:lvl4pPr marL="1519184" indent="0">
              <a:buNone/>
              <a:defRPr sz="2215"/>
            </a:lvl4pPr>
            <a:lvl5pPr marL="2025579" indent="0">
              <a:buNone/>
              <a:defRPr sz="2215"/>
            </a:lvl5pPr>
            <a:lvl6pPr marL="2531974" indent="0">
              <a:buNone/>
              <a:defRPr sz="2215"/>
            </a:lvl6pPr>
            <a:lvl7pPr marL="3038368" indent="0">
              <a:buNone/>
              <a:defRPr sz="2215"/>
            </a:lvl7pPr>
            <a:lvl8pPr marL="3544763" indent="0">
              <a:buNone/>
              <a:defRPr sz="2215"/>
            </a:lvl8pPr>
            <a:lvl9pPr marL="4051158" indent="0">
              <a:buNone/>
              <a:defRPr sz="2215"/>
            </a:lvl9pPr>
          </a:lstStyle>
          <a:p>
            <a:r>
              <a:rPr lang="en-GB"/>
              <a:t>Click icon to add picture</a:t>
            </a:r>
            <a:endParaRPr lang="en-US" dirty="0"/>
          </a:p>
        </p:txBody>
      </p:sp>
      <p:sp>
        <p:nvSpPr>
          <p:cNvPr id="4" name="Text Placeholder 3"/>
          <p:cNvSpPr>
            <a:spLocks noGrp="1"/>
          </p:cNvSpPr>
          <p:nvPr>
            <p:ph type="body" sz="half" idx="2"/>
          </p:nvPr>
        </p:nvSpPr>
        <p:spPr>
          <a:xfrm>
            <a:off x="930219" y="2278857"/>
            <a:ext cx="4355669" cy="4221863"/>
          </a:xfrm>
        </p:spPr>
        <p:txBody>
          <a:bodyPr/>
          <a:lstStyle>
            <a:lvl1pPr marL="0" indent="0">
              <a:buNone/>
              <a:defRPr sz="1772"/>
            </a:lvl1pPr>
            <a:lvl2pPr marL="506395" indent="0">
              <a:buNone/>
              <a:defRPr sz="1551"/>
            </a:lvl2pPr>
            <a:lvl3pPr marL="1012789" indent="0">
              <a:buNone/>
              <a:defRPr sz="1329"/>
            </a:lvl3pPr>
            <a:lvl4pPr marL="1519184" indent="0">
              <a:buNone/>
              <a:defRPr sz="1108"/>
            </a:lvl4pPr>
            <a:lvl5pPr marL="2025579" indent="0">
              <a:buNone/>
              <a:defRPr sz="1108"/>
            </a:lvl5pPr>
            <a:lvl6pPr marL="2531974" indent="0">
              <a:buNone/>
              <a:defRPr sz="1108"/>
            </a:lvl6pPr>
            <a:lvl7pPr marL="3038368" indent="0">
              <a:buNone/>
              <a:defRPr sz="1108"/>
            </a:lvl7pPr>
            <a:lvl8pPr marL="3544763" indent="0">
              <a:buNone/>
              <a:defRPr sz="1108"/>
            </a:lvl8pPr>
            <a:lvl9pPr marL="4051158" indent="0">
              <a:buNone/>
              <a:defRPr sz="1108"/>
            </a:lvl9pPr>
          </a:lstStyle>
          <a:p>
            <a:pPr lvl="0"/>
            <a:r>
              <a:rPr lang="en-GB" dirty="0"/>
              <a:t>Click to edit Master text styles</a:t>
            </a:r>
          </a:p>
        </p:txBody>
      </p:sp>
      <p:sp>
        <p:nvSpPr>
          <p:cNvPr id="5" name="Date Placeholder 4"/>
          <p:cNvSpPr>
            <a:spLocks noGrp="1"/>
          </p:cNvSpPr>
          <p:nvPr>
            <p:ph type="dt" sz="half" idx="10"/>
          </p:nvPr>
        </p:nvSpPr>
        <p:spPr/>
        <p:txBody>
          <a:bodyPr/>
          <a:lstStyle>
            <a:lvl1pPr>
              <a:defRPr>
                <a:latin typeface="Palatino" pitchFamily="2" charset="77"/>
                <a:ea typeface="Palatino" pitchFamily="2" charset="77"/>
              </a:defRPr>
            </a:lvl1pPr>
          </a:lstStyle>
          <a:p>
            <a:endParaRPr lang="en-GB" altLang="en-US"/>
          </a:p>
        </p:txBody>
      </p:sp>
      <p:sp>
        <p:nvSpPr>
          <p:cNvPr id="6" name="Footer Placeholder 5"/>
          <p:cNvSpPr>
            <a:spLocks noGrp="1"/>
          </p:cNvSpPr>
          <p:nvPr>
            <p:ph type="ftr" sz="quarter" idx="11"/>
          </p:nvPr>
        </p:nvSpPr>
        <p:spPr/>
        <p:txBody>
          <a:bodyPr/>
          <a:lstStyle>
            <a:lvl1pPr>
              <a:defRPr>
                <a:latin typeface="Palatino" pitchFamily="2" charset="77"/>
                <a:ea typeface="Palatino" pitchFamily="2" charset="77"/>
              </a:defRPr>
            </a:lvl1pPr>
          </a:lstStyle>
          <a:p>
            <a:endParaRPr lang="en-GB" altLang="en-US"/>
          </a:p>
          <a:p>
            <a:endParaRPr lang="en-GB" altLang="en-US"/>
          </a:p>
        </p:txBody>
      </p:sp>
      <p:sp>
        <p:nvSpPr>
          <p:cNvPr id="7" name="Slide Number Placeholder 6"/>
          <p:cNvSpPr>
            <a:spLocks noGrp="1"/>
          </p:cNvSpPr>
          <p:nvPr>
            <p:ph type="sldNum" sz="quarter" idx="12"/>
          </p:nvPr>
        </p:nvSpPr>
        <p:spPr/>
        <p:txBody>
          <a:bodyPr/>
          <a:lstStyle>
            <a:lvl1pPr>
              <a:defRPr>
                <a:latin typeface="Palatino" pitchFamily="2" charset="77"/>
                <a:ea typeface="Palatino" pitchFamily="2" charset="77"/>
              </a:defRPr>
            </a:lvl1pPr>
          </a:lstStyle>
          <a:p>
            <a:fld id="{2D863023-8600-E04B-AC30-E8B7DF0AAA83}" type="slidenum">
              <a:rPr lang="en-GB" altLang="en-US" smtClean="0"/>
              <a:pPr/>
              <a:t>‹#›</a:t>
            </a:fld>
            <a:endParaRPr lang="en-GB" altLang="en-US" sz="1600">
              <a:solidFill>
                <a:schemeClr val="tx1"/>
              </a:solidFill>
            </a:endParaRPr>
          </a:p>
        </p:txBody>
      </p:sp>
    </p:spTree>
    <p:extLst>
      <p:ext uri="{BB962C8B-B14F-4D97-AF65-F5344CB8AC3E}">
        <p14:creationId xmlns:p14="http://schemas.microsoft.com/office/powerpoint/2010/main" val="33204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8460" y="404427"/>
            <a:ext cx="11647944" cy="146824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28460" y="2022133"/>
            <a:ext cx="11647944" cy="48197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28459" y="7040541"/>
            <a:ext cx="3038594" cy="404427"/>
          </a:xfrm>
          <a:prstGeom prst="rect">
            <a:avLst/>
          </a:prstGeom>
        </p:spPr>
        <p:txBody>
          <a:bodyPr vert="horz" lIns="91440" tIns="45720" rIns="91440" bIns="45720" rtlCol="0" anchor="ctr"/>
          <a:lstStyle>
            <a:lvl1pPr algn="l">
              <a:defRPr sz="1329">
                <a:solidFill>
                  <a:schemeClr val="tx1">
                    <a:tint val="75000"/>
                  </a:schemeClr>
                </a:solidFill>
              </a:defRPr>
            </a:lvl1pPr>
          </a:lstStyle>
          <a:p>
            <a:endParaRPr lang="en-GB" altLang="en-US"/>
          </a:p>
        </p:txBody>
      </p:sp>
      <p:sp>
        <p:nvSpPr>
          <p:cNvPr id="5" name="Footer Placeholder 4"/>
          <p:cNvSpPr>
            <a:spLocks noGrp="1"/>
          </p:cNvSpPr>
          <p:nvPr>
            <p:ph type="ftr" sz="quarter" idx="3"/>
          </p:nvPr>
        </p:nvSpPr>
        <p:spPr>
          <a:xfrm>
            <a:off x="4473486" y="7040541"/>
            <a:ext cx="4557891" cy="404427"/>
          </a:xfrm>
          <a:prstGeom prst="rect">
            <a:avLst/>
          </a:prstGeom>
        </p:spPr>
        <p:txBody>
          <a:bodyPr vert="horz" lIns="91440" tIns="45720" rIns="91440" bIns="45720" rtlCol="0" anchor="ctr"/>
          <a:lstStyle>
            <a:lvl1pPr algn="ctr">
              <a:defRPr sz="1329">
                <a:solidFill>
                  <a:schemeClr val="tx1">
                    <a:tint val="75000"/>
                  </a:schemeClr>
                </a:solidFill>
              </a:defRPr>
            </a:lvl1pPr>
          </a:lstStyle>
          <a:p>
            <a:endParaRPr lang="en-GB" altLang="en-US" dirty="0"/>
          </a:p>
          <a:p>
            <a:endParaRPr lang="en-GB" altLang="en-US" dirty="0"/>
          </a:p>
        </p:txBody>
      </p:sp>
      <p:sp>
        <p:nvSpPr>
          <p:cNvPr id="6" name="Slide Number Placeholder 5"/>
          <p:cNvSpPr>
            <a:spLocks noGrp="1"/>
          </p:cNvSpPr>
          <p:nvPr>
            <p:ph type="sldNum" sz="quarter" idx="4"/>
          </p:nvPr>
        </p:nvSpPr>
        <p:spPr>
          <a:xfrm>
            <a:off x="9537810" y="7040541"/>
            <a:ext cx="3038594" cy="404427"/>
          </a:xfrm>
          <a:prstGeom prst="rect">
            <a:avLst/>
          </a:prstGeom>
        </p:spPr>
        <p:txBody>
          <a:bodyPr vert="horz" lIns="91440" tIns="45720" rIns="91440" bIns="45720" rtlCol="0" anchor="ctr"/>
          <a:lstStyle>
            <a:lvl1pPr algn="r">
              <a:defRPr sz="1329">
                <a:solidFill>
                  <a:schemeClr val="tx1">
                    <a:tint val="75000"/>
                  </a:schemeClr>
                </a:solidFill>
              </a:defRPr>
            </a:lvl1pPr>
          </a:lstStyle>
          <a:p>
            <a:fld id="{D48FA60B-DA90-9A4C-B555-9C8950B4822B}" type="slidenum">
              <a:rPr lang="en-GB" altLang="en-US" smtClean="0"/>
              <a:pPr/>
              <a:t>‹#›</a:t>
            </a:fld>
            <a:endParaRPr lang="en-GB" altLang="en-US" sz="1600">
              <a:solidFill>
                <a:schemeClr val="tx1"/>
              </a:solidFill>
            </a:endParaRPr>
          </a:p>
        </p:txBody>
      </p:sp>
      <p:sp>
        <p:nvSpPr>
          <p:cNvPr id="7" name="Rectangle 7">
            <a:extLst>
              <a:ext uri="{FF2B5EF4-FFF2-40B4-BE49-F238E27FC236}">
                <a16:creationId xmlns:a16="http://schemas.microsoft.com/office/drawing/2014/main" id="{A24BF4F9-BE7B-D7E0-5440-D548CA6C2AB4}"/>
              </a:ext>
            </a:extLst>
          </p:cNvPr>
          <p:cNvSpPr>
            <a:spLocks noChangeArrowheads="1"/>
          </p:cNvSpPr>
          <p:nvPr userDrawn="1"/>
        </p:nvSpPr>
        <p:spPr bwMode="auto">
          <a:xfrm>
            <a:off x="1" y="7312025"/>
            <a:ext cx="13504863" cy="280988"/>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Rectangle 8">
            <a:extLst>
              <a:ext uri="{FF2B5EF4-FFF2-40B4-BE49-F238E27FC236}">
                <a16:creationId xmlns:a16="http://schemas.microsoft.com/office/drawing/2014/main" id="{23D1C015-23D0-C4E4-21F8-52FD9C6986E4}"/>
              </a:ext>
            </a:extLst>
          </p:cNvPr>
          <p:cNvSpPr>
            <a:spLocks noChangeArrowheads="1"/>
          </p:cNvSpPr>
          <p:nvPr userDrawn="1"/>
        </p:nvSpPr>
        <p:spPr bwMode="auto">
          <a:xfrm>
            <a:off x="1" y="0"/>
            <a:ext cx="13504863" cy="280988"/>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pic>
        <p:nvPicPr>
          <p:cNvPr id="9" name="Picture 10">
            <a:extLst>
              <a:ext uri="{FF2B5EF4-FFF2-40B4-BE49-F238E27FC236}">
                <a16:creationId xmlns:a16="http://schemas.microsoft.com/office/drawing/2014/main" id="{470AB3C7-7C03-13C1-3F5E-C0685DA6C8C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400631" y="431800"/>
            <a:ext cx="1692433" cy="78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567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Lst>
  <p:hf sldNum="0" hdr="0" dt="0"/>
  <p:txStyles>
    <p:titleStyle>
      <a:lvl1pPr algn="l" defTabSz="1012789" rtl="0" eaLnBrk="1" latinLnBrk="0" hangingPunct="1">
        <a:lnSpc>
          <a:spcPct val="90000"/>
        </a:lnSpc>
        <a:spcBef>
          <a:spcPct val="0"/>
        </a:spcBef>
        <a:buNone/>
        <a:defRPr sz="4873" kern="1200">
          <a:solidFill>
            <a:srgbClr val="002060"/>
          </a:solidFill>
          <a:latin typeface="Palatino" pitchFamily="2" charset="77"/>
          <a:ea typeface="Palatino" pitchFamily="2" charset="77"/>
          <a:cs typeface="+mj-cs"/>
        </a:defRPr>
      </a:lvl1pPr>
    </p:titleStyle>
    <p:bodyStyle>
      <a:lvl1pPr marL="253197" indent="-253197" algn="l" defTabSz="1012789" rtl="0" eaLnBrk="1" latinLnBrk="0" hangingPunct="1">
        <a:lnSpc>
          <a:spcPct val="90000"/>
        </a:lnSpc>
        <a:spcBef>
          <a:spcPts val="1108"/>
        </a:spcBef>
        <a:buFont typeface="Arial" panose="020B0604020202020204" pitchFamily="34" charset="0"/>
        <a:buChar char="•"/>
        <a:defRPr sz="3101" kern="1200">
          <a:solidFill>
            <a:schemeClr val="tx1"/>
          </a:solidFill>
          <a:latin typeface="Palatino" pitchFamily="2" charset="77"/>
          <a:ea typeface="Palatino" pitchFamily="2" charset="77"/>
          <a:cs typeface="+mn-cs"/>
        </a:defRPr>
      </a:lvl1pPr>
      <a:lvl2pPr marL="759592" indent="-253197" algn="l" defTabSz="1012789" rtl="0" eaLnBrk="1" latinLnBrk="0" hangingPunct="1">
        <a:lnSpc>
          <a:spcPct val="90000"/>
        </a:lnSpc>
        <a:spcBef>
          <a:spcPts val="554"/>
        </a:spcBef>
        <a:buFont typeface="Arial" panose="020B0604020202020204" pitchFamily="34" charset="0"/>
        <a:buChar char="•"/>
        <a:defRPr sz="2658" kern="1200">
          <a:solidFill>
            <a:schemeClr val="tx1"/>
          </a:solidFill>
          <a:latin typeface="Palatino" pitchFamily="2" charset="77"/>
          <a:ea typeface="Palatino" pitchFamily="2" charset="77"/>
          <a:cs typeface="+mn-cs"/>
        </a:defRPr>
      </a:lvl2pPr>
      <a:lvl3pPr marL="1265987" indent="-253197" algn="l" defTabSz="1012789" rtl="0" eaLnBrk="1" latinLnBrk="0" hangingPunct="1">
        <a:lnSpc>
          <a:spcPct val="90000"/>
        </a:lnSpc>
        <a:spcBef>
          <a:spcPts val="554"/>
        </a:spcBef>
        <a:buFont typeface="Arial" panose="020B0604020202020204" pitchFamily="34" charset="0"/>
        <a:buChar char="•"/>
        <a:defRPr sz="2215" kern="1200">
          <a:solidFill>
            <a:schemeClr val="tx1"/>
          </a:solidFill>
          <a:latin typeface="Palatino" pitchFamily="2" charset="77"/>
          <a:ea typeface="Palatino" pitchFamily="2" charset="77"/>
          <a:cs typeface="+mn-cs"/>
        </a:defRPr>
      </a:lvl3pPr>
      <a:lvl4pPr marL="1772382"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Palatino" pitchFamily="2" charset="77"/>
          <a:ea typeface="Palatino" pitchFamily="2" charset="77"/>
          <a:cs typeface="+mn-cs"/>
        </a:defRPr>
      </a:lvl4pPr>
      <a:lvl5pPr marL="2278776"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Palatino" pitchFamily="2" charset="77"/>
          <a:ea typeface="Palatino" pitchFamily="2" charset="77"/>
          <a:cs typeface="+mn-cs"/>
        </a:defRPr>
      </a:lvl5pPr>
      <a:lvl6pPr marL="2785171"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6pPr>
      <a:lvl7pPr marL="3291566"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7pPr>
      <a:lvl8pPr marL="3797960"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8pPr>
      <a:lvl9pPr marL="4304355"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9pPr>
    </p:bodyStyle>
    <p:otherStyle>
      <a:defPPr>
        <a:defRPr lang="en-US"/>
      </a:defPPr>
      <a:lvl1pPr marL="0" algn="l" defTabSz="1012789" rtl="0" eaLnBrk="1" latinLnBrk="0" hangingPunct="1">
        <a:defRPr sz="1994" kern="1200">
          <a:solidFill>
            <a:schemeClr val="tx1"/>
          </a:solidFill>
          <a:latin typeface="+mn-lt"/>
          <a:ea typeface="+mn-ea"/>
          <a:cs typeface="+mn-cs"/>
        </a:defRPr>
      </a:lvl1pPr>
      <a:lvl2pPr marL="506395" algn="l" defTabSz="1012789" rtl="0" eaLnBrk="1" latinLnBrk="0" hangingPunct="1">
        <a:defRPr sz="1994" kern="1200">
          <a:solidFill>
            <a:schemeClr val="tx1"/>
          </a:solidFill>
          <a:latin typeface="+mn-lt"/>
          <a:ea typeface="+mn-ea"/>
          <a:cs typeface="+mn-cs"/>
        </a:defRPr>
      </a:lvl2pPr>
      <a:lvl3pPr marL="1012789" algn="l" defTabSz="1012789" rtl="0" eaLnBrk="1" latinLnBrk="0" hangingPunct="1">
        <a:defRPr sz="1994" kern="1200">
          <a:solidFill>
            <a:schemeClr val="tx1"/>
          </a:solidFill>
          <a:latin typeface="+mn-lt"/>
          <a:ea typeface="+mn-ea"/>
          <a:cs typeface="+mn-cs"/>
        </a:defRPr>
      </a:lvl3pPr>
      <a:lvl4pPr marL="1519184" algn="l" defTabSz="1012789" rtl="0" eaLnBrk="1" latinLnBrk="0" hangingPunct="1">
        <a:defRPr sz="1994" kern="1200">
          <a:solidFill>
            <a:schemeClr val="tx1"/>
          </a:solidFill>
          <a:latin typeface="+mn-lt"/>
          <a:ea typeface="+mn-ea"/>
          <a:cs typeface="+mn-cs"/>
        </a:defRPr>
      </a:lvl4pPr>
      <a:lvl5pPr marL="2025579" algn="l" defTabSz="1012789" rtl="0" eaLnBrk="1" latinLnBrk="0" hangingPunct="1">
        <a:defRPr sz="1994" kern="1200">
          <a:solidFill>
            <a:schemeClr val="tx1"/>
          </a:solidFill>
          <a:latin typeface="+mn-lt"/>
          <a:ea typeface="+mn-ea"/>
          <a:cs typeface="+mn-cs"/>
        </a:defRPr>
      </a:lvl5pPr>
      <a:lvl6pPr marL="2531974" algn="l" defTabSz="1012789" rtl="0" eaLnBrk="1" latinLnBrk="0" hangingPunct="1">
        <a:defRPr sz="1994" kern="1200">
          <a:solidFill>
            <a:schemeClr val="tx1"/>
          </a:solidFill>
          <a:latin typeface="+mn-lt"/>
          <a:ea typeface="+mn-ea"/>
          <a:cs typeface="+mn-cs"/>
        </a:defRPr>
      </a:lvl6pPr>
      <a:lvl7pPr marL="3038368" algn="l" defTabSz="1012789" rtl="0" eaLnBrk="1" latinLnBrk="0" hangingPunct="1">
        <a:defRPr sz="1994" kern="1200">
          <a:solidFill>
            <a:schemeClr val="tx1"/>
          </a:solidFill>
          <a:latin typeface="+mn-lt"/>
          <a:ea typeface="+mn-ea"/>
          <a:cs typeface="+mn-cs"/>
        </a:defRPr>
      </a:lvl7pPr>
      <a:lvl8pPr marL="3544763" algn="l" defTabSz="1012789" rtl="0" eaLnBrk="1" latinLnBrk="0" hangingPunct="1">
        <a:defRPr sz="1994" kern="1200">
          <a:solidFill>
            <a:schemeClr val="tx1"/>
          </a:solidFill>
          <a:latin typeface="+mn-lt"/>
          <a:ea typeface="+mn-ea"/>
          <a:cs typeface="+mn-cs"/>
        </a:defRPr>
      </a:lvl8pPr>
      <a:lvl9pPr marL="4051158" algn="l" defTabSz="1012789" rtl="0" eaLnBrk="1" latinLnBrk="0" hangingPunct="1">
        <a:defRPr sz="19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xml"/><Relationship Id="rId7" Type="http://schemas.openxmlformats.org/officeDocument/2006/relationships/image" Target="../media/image15.png"/><Relationship Id="rId2" Type="http://schemas.openxmlformats.org/officeDocument/2006/relationships/tags" Target="../tags/tag4.xml"/><Relationship Id="rId1" Type="http://schemas.openxmlformats.org/officeDocument/2006/relationships/themeOverride" Target="../theme/themeOverride2.xml"/><Relationship Id="rId6" Type="http://schemas.openxmlformats.org/officeDocument/2006/relationships/image" Target="../media/image14.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Rectangle 19">
            <a:extLst>
              <a:ext uri="{FF2B5EF4-FFF2-40B4-BE49-F238E27FC236}">
                <a16:creationId xmlns:a16="http://schemas.microsoft.com/office/drawing/2014/main" id="{5CF11994-0BCD-7C6A-8401-F755F911B194}"/>
              </a:ext>
            </a:extLst>
          </p:cNvPr>
          <p:cNvSpPr>
            <a:spLocks noChangeArrowheads="1"/>
          </p:cNvSpPr>
          <p:nvPr/>
        </p:nvSpPr>
        <p:spPr bwMode="auto">
          <a:xfrm>
            <a:off x="1676401" y="7315200"/>
            <a:ext cx="10152063" cy="280988"/>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Slide Number Placeholder 3">
            <a:extLst>
              <a:ext uri="{FF2B5EF4-FFF2-40B4-BE49-F238E27FC236}">
                <a16:creationId xmlns:a16="http://schemas.microsoft.com/office/drawing/2014/main" id="{C91247E7-22EC-4002-85A9-9DB812A7C7E6}"/>
              </a:ext>
            </a:extLst>
          </p:cNvPr>
          <p:cNvSpPr>
            <a:spLocks noGrp="1"/>
          </p:cNvSpPr>
          <p:nvPr>
            <p:ph type="sldNum" sz="quarter" idx="12"/>
          </p:nvPr>
        </p:nvSpPr>
        <p:spPr>
          <a:xfrm>
            <a:off x="9537810" y="7291193"/>
            <a:ext cx="3038594" cy="276229"/>
          </a:xfrm>
        </p:spPr>
        <p:txBody>
          <a:bodyPr/>
          <a:lstStyle/>
          <a:p>
            <a:fld id="{036269C5-839C-1E44-9A46-466E97C2CD82}" type="slidenum">
              <a:rPr lang="en-GB" altLang="en-US" smtClean="0">
                <a:solidFill>
                  <a:schemeClr val="bg1"/>
                </a:solidFill>
              </a:rPr>
              <a:pPr/>
              <a:t>1</a:t>
            </a:fld>
            <a:endParaRPr lang="en-GB" altLang="en-US" sz="1600">
              <a:solidFill>
                <a:schemeClr val="bg1"/>
              </a:solidFill>
            </a:endParaRPr>
          </a:p>
        </p:txBody>
      </p:sp>
      <p:sp>
        <p:nvSpPr>
          <p:cNvPr id="3" name="文本框 2">
            <a:extLst>
              <a:ext uri="{FF2B5EF4-FFF2-40B4-BE49-F238E27FC236}">
                <a16:creationId xmlns:a16="http://schemas.microsoft.com/office/drawing/2014/main" id="{24CCEBA7-77F8-6A56-878D-8493ABED1953}"/>
              </a:ext>
            </a:extLst>
          </p:cNvPr>
          <p:cNvSpPr txBox="1"/>
          <p:nvPr/>
        </p:nvSpPr>
        <p:spPr>
          <a:xfrm>
            <a:off x="6379" y="369094"/>
            <a:ext cx="6749934" cy="584775"/>
          </a:xfrm>
          <a:prstGeom prst="rect">
            <a:avLst/>
          </a:prstGeom>
          <a:noFill/>
        </p:spPr>
        <p:txBody>
          <a:bodyPr wrap="square">
            <a:spAutoFit/>
          </a:bodyPr>
          <a:lstStyle/>
          <a:p>
            <a:r>
              <a:rPr lang="en-US" altLang="zh-CN" sz="3200" b="1" dirty="0">
                <a:solidFill>
                  <a:srgbClr val="0000FF"/>
                </a:solidFill>
                <a:latin typeface="Arial" charset="0"/>
              </a:rPr>
              <a:t>EE5703 Project Presentation</a:t>
            </a:r>
            <a:endParaRPr lang="zh-CN" altLang="en-US" sz="3200" dirty="0"/>
          </a:p>
        </p:txBody>
      </p:sp>
      <p:sp>
        <p:nvSpPr>
          <p:cNvPr id="4" name="TextBox 3">
            <a:extLst>
              <a:ext uri="{FF2B5EF4-FFF2-40B4-BE49-F238E27FC236}">
                <a16:creationId xmlns:a16="http://schemas.microsoft.com/office/drawing/2014/main" id="{D198D012-3A09-81DB-4457-0051D7179D33}"/>
              </a:ext>
            </a:extLst>
          </p:cNvPr>
          <p:cNvSpPr txBox="1"/>
          <p:nvPr/>
        </p:nvSpPr>
        <p:spPr>
          <a:xfrm>
            <a:off x="1951831" y="1510185"/>
            <a:ext cx="9159466" cy="5378395"/>
          </a:xfrm>
          <a:prstGeom prst="rect">
            <a:avLst/>
          </a:prstGeom>
          <a:noFill/>
        </p:spPr>
        <p:txBody>
          <a:bodyPr wrap="square">
            <a:spAutoFit/>
          </a:bodyPr>
          <a:lstStyle/>
          <a:p>
            <a:pPr algn="ctr">
              <a:spcBef>
                <a:spcPts val="600"/>
              </a:spcBef>
              <a:spcAft>
                <a:spcPts val="600"/>
              </a:spcAft>
            </a:pPr>
            <a:r>
              <a:rPr lang="en-GB" sz="2400" b="1" dirty="0">
                <a:effectLst/>
                <a:latin typeface="Times New Roman" panose="02020603050405020304" pitchFamily="18" charset="0"/>
                <a:ea typeface="Times New Roman" panose="02020603050405020304" pitchFamily="18" charset="0"/>
              </a:rPr>
              <a:t>Student:</a:t>
            </a:r>
            <a:r>
              <a:rPr lang="en-GB" sz="2400" dirty="0"/>
              <a:t>A0267468L</a:t>
            </a:r>
            <a:r>
              <a:rPr lang="en-GB" sz="2400" dirty="0">
                <a:effectLst/>
                <a:latin typeface="Times New Roman" panose="02020603050405020304" pitchFamily="18" charset="0"/>
                <a:ea typeface="Times New Roman" panose="02020603050405020304" pitchFamily="18" charset="0"/>
              </a:rPr>
              <a:t>; </a:t>
            </a:r>
            <a:r>
              <a:rPr lang="en-GB" sz="2400" b="1" dirty="0">
                <a:effectLst/>
                <a:latin typeface="Times New Roman" panose="02020603050405020304" pitchFamily="18" charset="0"/>
                <a:ea typeface="Times New Roman" panose="02020603050405020304" pitchFamily="18" charset="0"/>
              </a:rPr>
              <a:t>Name: </a:t>
            </a:r>
            <a:r>
              <a:rPr lang="en-GB" sz="2400" dirty="0"/>
              <a:t>Guo </a:t>
            </a:r>
            <a:r>
              <a:rPr lang="en-GB" sz="2400" dirty="0" err="1"/>
              <a:t>Xuanyu</a:t>
            </a:r>
            <a:r>
              <a:rPr lang="en-GB" sz="2400" dirty="0">
                <a:effectLst/>
                <a:latin typeface="Times New Roman" panose="02020603050405020304" pitchFamily="18" charset="0"/>
                <a:ea typeface="Times New Roman" panose="02020603050405020304" pitchFamily="18" charset="0"/>
              </a:rPr>
              <a:t>;</a:t>
            </a:r>
          </a:p>
          <a:p>
            <a:pPr algn="ctr">
              <a:spcBef>
                <a:spcPts val="600"/>
              </a:spcBef>
              <a:spcAft>
                <a:spcPts val="600"/>
              </a:spcAft>
            </a:pPr>
            <a:r>
              <a:rPr lang="en-GB" altLang="zh-CN" sz="2400" b="1" dirty="0">
                <a:effectLst/>
                <a:latin typeface="Times New Roman" panose="02020603050405020304" pitchFamily="18" charset="0"/>
                <a:ea typeface="Times New Roman" panose="02020603050405020304" pitchFamily="18" charset="0"/>
              </a:rPr>
              <a:t>Student:</a:t>
            </a:r>
            <a:r>
              <a:rPr lang="en-GB" altLang="zh-CN" sz="2400" dirty="0">
                <a:effectLst/>
                <a:latin typeface="Times New Roman" panose="02020603050405020304" pitchFamily="18" charset="0"/>
                <a:ea typeface="Times New Roman" panose="02020603050405020304" pitchFamily="18" charset="0"/>
              </a:rPr>
              <a:t>A0260045R; </a:t>
            </a:r>
            <a:r>
              <a:rPr lang="en-GB" altLang="zh-CN" sz="2400" b="1" dirty="0">
                <a:effectLst/>
                <a:latin typeface="Times New Roman" panose="02020603050405020304" pitchFamily="18" charset="0"/>
                <a:ea typeface="Times New Roman" panose="02020603050405020304" pitchFamily="18" charset="0"/>
              </a:rPr>
              <a:t>Name: </a:t>
            </a:r>
            <a:r>
              <a:rPr lang="en-GB" altLang="zh-CN" sz="2400" dirty="0">
                <a:effectLst/>
                <a:latin typeface="Times New Roman" panose="02020603050405020304" pitchFamily="18" charset="0"/>
                <a:ea typeface="Times New Roman" panose="02020603050405020304" pitchFamily="18" charset="0"/>
              </a:rPr>
              <a:t>M</a:t>
            </a:r>
            <a:r>
              <a:rPr lang="en-US" altLang="zh-CN" sz="2400" dirty="0" err="1">
                <a:effectLst/>
                <a:latin typeface="Times New Roman" panose="02020603050405020304" pitchFamily="18" charset="0"/>
                <a:ea typeface="Times New Roman" panose="02020603050405020304" pitchFamily="18" charset="0"/>
              </a:rPr>
              <a:t>iao</a:t>
            </a:r>
            <a:r>
              <a:rPr lang="en-US" altLang="zh-CN" sz="2400" dirty="0">
                <a:effectLst/>
                <a:latin typeface="Times New Roman" panose="02020603050405020304" pitchFamily="18" charset="0"/>
                <a:ea typeface="Times New Roman" panose="02020603050405020304" pitchFamily="18" charset="0"/>
              </a:rPr>
              <a:t> </a:t>
            </a:r>
            <a:r>
              <a:rPr lang="en-US" altLang="zh-CN" sz="2400" dirty="0" err="1">
                <a:effectLst/>
                <a:latin typeface="Times New Roman" panose="02020603050405020304" pitchFamily="18" charset="0"/>
                <a:ea typeface="Times New Roman" panose="02020603050405020304" pitchFamily="18" charset="0"/>
              </a:rPr>
              <a:t>Chenxin</a:t>
            </a:r>
            <a:r>
              <a:rPr lang="en-GB" altLang="zh-CN" sz="2400" dirty="0">
                <a:effectLst/>
                <a:latin typeface="Times New Roman" panose="02020603050405020304" pitchFamily="18" charset="0"/>
                <a:ea typeface="Times New Roman" panose="02020603050405020304" pitchFamily="18" charset="0"/>
              </a:rPr>
              <a:t>;</a:t>
            </a:r>
          </a:p>
          <a:p>
            <a:pPr algn="ctr">
              <a:spcBef>
                <a:spcPts val="600"/>
              </a:spcBef>
              <a:spcAft>
                <a:spcPts val="600"/>
              </a:spcAft>
            </a:pPr>
            <a:r>
              <a:rPr lang="en-GB" altLang="zh-CN" sz="2400" b="1" dirty="0">
                <a:effectLst/>
                <a:latin typeface="Times New Roman" panose="02020603050405020304" pitchFamily="18" charset="0"/>
                <a:ea typeface="Times New Roman" panose="02020603050405020304" pitchFamily="18" charset="0"/>
              </a:rPr>
              <a:t>Student:</a:t>
            </a:r>
            <a:r>
              <a:rPr lang="en-GB" altLang="zh-CN" sz="2400" dirty="0">
                <a:effectLst/>
                <a:latin typeface="Times New Roman" panose="02020603050405020304" pitchFamily="18" charset="0"/>
                <a:ea typeface="Times New Roman" panose="02020603050405020304" pitchFamily="18" charset="0"/>
              </a:rPr>
              <a:t>A0279710Y; </a:t>
            </a:r>
            <a:r>
              <a:rPr lang="en-GB" altLang="zh-CN" sz="2400" b="1" dirty="0">
                <a:effectLst/>
                <a:latin typeface="Times New Roman" panose="02020603050405020304" pitchFamily="18" charset="0"/>
                <a:ea typeface="Times New Roman" panose="02020603050405020304" pitchFamily="18" charset="0"/>
              </a:rPr>
              <a:t>Name: </a:t>
            </a:r>
            <a:r>
              <a:rPr lang="en-GB" altLang="zh-CN" sz="2400" dirty="0" err="1">
                <a:effectLst/>
                <a:latin typeface="Times New Roman" panose="02020603050405020304" pitchFamily="18" charset="0"/>
                <a:ea typeface="Times New Roman" panose="02020603050405020304" pitchFamily="18" charset="0"/>
              </a:rPr>
              <a:t>LiuLimin</a:t>
            </a:r>
            <a:r>
              <a:rPr lang="en-GB" altLang="zh-CN" sz="2400" dirty="0">
                <a:effectLst/>
                <a:latin typeface="Times New Roman" panose="02020603050405020304" pitchFamily="18" charset="0"/>
                <a:ea typeface="Times New Roman" panose="02020603050405020304" pitchFamily="18" charset="0"/>
              </a:rPr>
              <a:t>;</a:t>
            </a:r>
          </a:p>
          <a:p>
            <a:pPr algn="ctr">
              <a:spcBef>
                <a:spcPts val="600"/>
              </a:spcBef>
              <a:spcAft>
                <a:spcPts val="600"/>
              </a:spcAft>
            </a:pPr>
            <a:endParaRPr lang="en-GB" sz="2400" dirty="0">
              <a:effectLst/>
              <a:latin typeface="Times New Roman" panose="02020603050405020304" pitchFamily="18" charset="0"/>
              <a:ea typeface="Times New Roman" panose="02020603050405020304" pitchFamily="18" charset="0"/>
            </a:endParaRPr>
          </a:p>
          <a:p>
            <a:pPr algn="ctr">
              <a:spcBef>
                <a:spcPts val="600"/>
              </a:spcBef>
              <a:spcAft>
                <a:spcPts val="600"/>
              </a:spcAft>
            </a:pPr>
            <a:endParaRPr lang="en-GB" sz="2400" dirty="0">
              <a:effectLst/>
              <a:latin typeface="Times New Roman" panose="02020603050405020304" pitchFamily="18" charset="0"/>
              <a:ea typeface="Times New Roman" panose="02020603050405020304" pitchFamily="18" charset="0"/>
            </a:endParaRPr>
          </a:p>
          <a:p>
            <a:pPr algn="ctr">
              <a:spcBef>
                <a:spcPts val="600"/>
              </a:spcBef>
              <a:spcAft>
                <a:spcPts val="600"/>
              </a:spcAft>
            </a:pPr>
            <a:r>
              <a:rPr lang="en-US" sz="2400" b="1" dirty="0">
                <a:latin typeface="Times New Roman" panose="02020603050405020304" pitchFamily="18" charset="0"/>
                <a:ea typeface="Times New Roman" panose="02020603050405020304" pitchFamily="18" charset="0"/>
              </a:rPr>
              <a:t>Research on Doubly Fed Induction generator (DFIG) in wind turbines</a:t>
            </a:r>
          </a:p>
          <a:p>
            <a:pPr algn="ctr">
              <a:spcAft>
                <a:spcPts val="300"/>
              </a:spcAft>
            </a:pPr>
            <a:endParaRPr lang="en-GB" sz="1800" i="1" dirty="0">
              <a:effectLst/>
              <a:latin typeface="Times New Roman" panose="02020603050405020304" pitchFamily="18" charset="0"/>
              <a:ea typeface="Times New Roman" panose="02020603050405020304" pitchFamily="18" charset="0"/>
            </a:endParaRPr>
          </a:p>
          <a:p>
            <a:pPr algn="ctr">
              <a:spcAft>
                <a:spcPts val="300"/>
              </a:spcAft>
            </a:pPr>
            <a:endParaRPr lang="en-GB" i="1" dirty="0">
              <a:latin typeface="Times New Roman" panose="02020603050405020304" pitchFamily="18" charset="0"/>
              <a:ea typeface="Times New Roman" panose="02020603050405020304" pitchFamily="18" charset="0"/>
            </a:endParaRPr>
          </a:p>
          <a:p>
            <a:pPr algn="ctr">
              <a:spcAft>
                <a:spcPts val="300"/>
              </a:spcAft>
            </a:pPr>
            <a:endParaRPr lang="en-GB" i="1" dirty="0">
              <a:latin typeface="Times New Roman" panose="02020603050405020304" pitchFamily="18" charset="0"/>
              <a:ea typeface="Times New Roman" panose="02020603050405020304" pitchFamily="18" charset="0"/>
            </a:endParaRPr>
          </a:p>
          <a:p>
            <a:pPr algn="ctr">
              <a:spcAft>
                <a:spcPts val="300"/>
              </a:spcAft>
            </a:pPr>
            <a:endParaRPr lang="en-GB" i="1" dirty="0">
              <a:latin typeface="Times New Roman" panose="02020603050405020304" pitchFamily="18" charset="0"/>
              <a:ea typeface="Times New Roman" panose="02020603050405020304" pitchFamily="18" charset="0"/>
            </a:endParaRPr>
          </a:p>
          <a:p>
            <a:pPr algn="ctr">
              <a:spcAft>
                <a:spcPts val="300"/>
              </a:spcAft>
            </a:pPr>
            <a:r>
              <a:rPr lang="en-GB" sz="1800" i="1" dirty="0">
                <a:effectLst/>
                <a:latin typeface="Times New Roman" panose="02020603050405020304" pitchFamily="18" charset="0"/>
                <a:ea typeface="Times New Roman" panose="02020603050405020304" pitchFamily="18" charset="0"/>
              </a:rPr>
              <a:t>Department of Electrical and Computer Engineering, National University of Singapore, </a:t>
            </a:r>
            <a:endParaRPr lang="en-SG" sz="1400" i="1" dirty="0">
              <a:effectLst/>
              <a:latin typeface="Times New Roman" panose="02020603050405020304" pitchFamily="18" charset="0"/>
              <a:ea typeface="Times New Roman" panose="02020603050405020304" pitchFamily="18" charset="0"/>
            </a:endParaRPr>
          </a:p>
          <a:p>
            <a:pPr algn="ctr">
              <a:spcAft>
                <a:spcPts val="3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E-mail: E1099918@nus.edu.sg</a:t>
            </a:r>
            <a:endParaRPr lang="en-SG" sz="1200" dirty="0">
              <a:effectLst/>
              <a:latin typeface="Courier"/>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bwMode="auto">
          <a:xfrm>
            <a:off x="1772708" y="7107359"/>
            <a:ext cx="2363258" cy="404427"/>
          </a:xfrm>
          <a:ln>
            <a:miter lim="800000"/>
          </a:ln>
        </p:spPr>
        <p:txBody>
          <a:bodyPr/>
          <a:lstStyle>
            <a:lvl1pPr eaLnBrk="0" hangingPunct="0">
              <a:defRPr sz="2215" b="1">
                <a:solidFill>
                  <a:srgbClr val="000099"/>
                </a:solidFill>
                <a:latin typeface="Calibri" panose="020F0502020204030204" pitchFamily="34" charset="0"/>
              </a:defRPr>
            </a:lvl1pPr>
            <a:lvl2pPr marL="822891" indent="-316497" eaLnBrk="0" hangingPunct="0">
              <a:defRPr sz="2215" b="1">
                <a:solidFill>
                  <a:srgbClr val="000099"/>
                </a:solidFill>
                <a:latin typeface="Calibri" panose="020F0502020204030204" pitchFamily="34" charset="0"/>
              </a:defRPr>
            </a:lvl2pPr>
            <a:lvl3pPr marL="1265987" indent="-253197" eaLnBrk="0" hangingPunct="0">
              <a:defRPr sz="2215" b="1">
                <a:solidFill>
                  <a:srgbClr val="000099"/>
                </a:solidFill>
                <a:latin typeface="Calibri" panose="020F0502020204030204" pitchFamily="34" charset="0"/>
              </a:defRPr>
            </a:lvl3pPr>
            <a:lvl4pPr marL="1772382" indent="-253197" eaLnBrk="0" hangingPunct="0">
              <a:defRPr sz="2215" b="1">
                <a:solidFill>
                  <a:srgbClr val="000099"/>
                </a:solidFill>
                <a:latin typeface="Calibri" panose="020F0502020204030204" pitchFamily="34" charset="0"/>
              </a:defRPr>
            </a:lvl4pPr>
            <a:lvl5pPr marL="2278776" indent="-253197" eaLnBrk="0" hangingPunct="0">
              <a:defRPr sz="2215" b="1">
                <a:solidFill>
                  <a:srgbClr val="000099"/>
                </a:solidFill>
                <a:latin typeface="Calibri" panose="020F0502020204030204" pitchFamily="34" charset="0"/>
              </a:defRPr>
            </a:lvl5pPr>
            <a:lvl6pPr marL="2785171" indent="-253197" eaLnBrk="0" fontAlgn="base" hangingPunct="0">
              <a:spcBef>
                <a:spcPct val="0"/>
              </a:spcBef>
              <a:spcAft>
                <a:spcPct val="0"/>
              </a:spcAft>
              <a:defRPr sz="2215" b="1">
                <a:solidFill>
                  <a:srgbClr val="000099"/>
                </a:solidFill>
                <a:latin typeface="Calibri" panose="020F0502020204030204" pitchFamily="34" charset="0"/>
              </a:defRPr>
            </a:lvl6pPr>
            <a:lvl7pPr marL="3291566" indent="-253197" eaLnBrk="0" fontAlgn="base" hangingPunct="0">
              <a:spcBef>
                <a:spcPct val="0"/>
              </a:spcBef>
              <a:spcAft>
                <a:spcPct val="0"/>
              </a:spcAft>
              <a:defRPr sz="2215" b="1">
                <a:solidFill>
                  <a:srgbClr val="000099"/>
                </a:solidFill>
                <a:latin typeface="Calibri" panose="020F0502020204030204" pitchFamily="34" charset="0"/>
              </a:defRPr>
            </a:lvl7pPr>
            <a:lvl8pPr marL="3797960" indent="-253197" eaLnBrk="0" fontAlgn="base" hangingPunct="0">
              <a:spcBef>
                <a:spcPct val="0"/>
              </a:spcBef>
              <a:spcAft>
                <a:spcPct val="0"/>
              </a:spcAft>
              <a:defRPr sz="2215" b="1">
                <a:solidFill>
                  <a:srgbClr val="000099"/>
                </a:solidFill>
                <a:latin typeface="Calibri" panose="020F0502020204030204" pitchFamily="34" charset="0"/>
              </a:defRPr>
            </a:lvl8pPr>
            <a:lvl9pPr marL="4304355" indent="-253197" eaLnBrk="0" fontAlgn="base" hangingPunct="0">
              <a:spcBef>
                <a:spcPct val="0"/>
              </a:spcBef>
              <a:spcAft>
                <a:spcPct val="0"/>
              </a:spcAft>
              <a:defRPr sz="2215" b="1">
                <a:solidFill>
                  <a:srgbClr val="000099"/>
                </a:solidFill>
                <a:latin typeface="Calibri" panose="020F0502020204030204" pitchFamily="34" charset="0"/>
              </a:defRPr>
            </a:lvl9pPr>
          </a:lstStyle>
          <a:p>
            <a:pPr algn="l" eaLnBrk="1" hangingPunct="1"/>
            <a:endParaRPr lang="en-US" altLang="en-US" sz="1551">
              <a:solidFill>
                <a:srgbClr val="404040"/>
              </a:solidFill>
            </a:endParaRPr>
          </a:p>
          <a:p>
            <a:pPr algn="l" eaLnBrk="1" hangingPunct="1"/>
            <a:fld id="{FEDD9991-C954-4CC7-9947-AEC9FCDAD068}" type="slidenum">
              <a:rPr lang="en-US" altLang="en-US" sz="1551">
                <a:solidFill>
                  <a:srgbClr val="404040"/>
                </a:solidFill>
              </a:rPr>
              <a:t>10</a:t>
            </a:fld>
            <a:endParaRPr lang="en-US" altLang="en-US" sz="1551">
              <a:solidFill>
                <a:srgbClr val="404040"/>
              </a:solidFill>
            </a:endParaRPr>
          </a:p>
        </p:txBody>
      </p:sp>
      <mc:AlternateContent xmlns:mc="http://schemas.openxmlformats.org/markup-compatibility/2006" xmlns:a14="http://schemas.microsoft.com/office/drawing/2010/main">
        <mc:Choice Requires="a14">
          <p:sp>
            <p:nvSpPr>
              <p:cNvPr id="9219" name="Rectangle 2"/>
              <p:cNvSpPr>
                <a:spLocks noChangeArrowheads="1"/>
              </p:cNvSpPr>
              <p:nvPr/>
            </p:nvSpPr>
            <p:spPr bwMode="auto">
              <a:xfrm>
                <a:off x="7343246" y="1941248"/>
                <a:ext cx="4165946" cy="349565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lIns="70335" tIns="28134" rIns="70335" bIns="28134">
                <a:noAutofit/>
              </a:bodyPr>
              <a:lstStyle/>
              <a:p>
                <a:pPr algn="just" eaLnBrk="0" hangingPunct="0">
                  <a:spcBef>
                    <a:spcPct val="25000"/>
                  </a:spcBef>
                  <a:defRPr/>
                </a:pPr>
                <a:r>
                  <a:rPr lang="en-US" sz="1994" b="1" dirty="0">
                    <a:solidFill>
                      <a:schemeClr val="tx1">
                        <a:lumMod val="85000"/>
                        <a:lumOff val="15000"/>
                      </a:schemeClr>
                    </a:solidFill>
                  </a:rPr>
                  <a:t>Results prove that the power control designed using vector current control method is successful.</a:t>
                </a:r>
              </a:p>
              <a:p>
                <a:pPr algn="just" eaLnBrk="0" hangingPunct="0">
                  <a:spcBef>
                    <a:spcPct val="25000"/>
                  </a:spcBef>
                  <a:defRPr/>
                </a:pPr>
                <a:endParaRPr lang="en-US" sz="1994" b="1" dirty="0">
                  <a:solidFill>
                    <a:schemeClr val="tx1">
                      <a:lumMod val="85000"/>
                      <a:lumOff val="15000"/>
                    </a:schemeClr>
                  </a:solidFill>
                </a:endParaRPr>
              </a:p>
              <a:p>
                <a:pPr algn="just" eaLnBrk="0" hangingPunct="0">
                  <a:spcBef>
                    <a:spcPct val="25000"/>
                  </a:spcBef>
                  <a:defRPr/>
                </a:pPr>
                <a:r>
                  <a:rPr lang="en-US" sz="1994" b="1" dirty="0">
                    <a:solidFill>
                      <a:schemeClr val="tx1">
                        <a:lumMod val="85000"/>
                        <a:lumOff val="15000"/>
                      </a:schemeClr>
                    </a:solidFill>
                  </a:rPr>
                  <a:t>Through controlling the  </a:t>
                </a:r>
                <a14:m>
                  <m:oMath xmlns:m="http://schemas.openxmlformats.org/officeDocument/2006/math">
                    <m:sSub>
                      <m:sSubPr>
                        <m:ctrlPr>
                          <a:rPr lang="en-US" sz="1994" b="1" i="1" dirty="0">
                            <a:solidFill>
                              <a:schemeClr val="tx1">
                                <a:lumMod val="85000"/>
                                <a:lumOff val="15000"/>
                              </a:schemeClr>
                            </a:solidFill>
                            <a:latin typeface="Cambria Math" panose="02040503050406030204" pitchFamily="18" charset="0"/>
                            <a:cs typeface="Cambria Math" panose="02040503050406030204" charset="0"/>
                          </a:rPr>
                        </m:ctrlPr>
                      </m:sSubPr>
                      <m:e>
                        <m:r>
                          <a:rPr lang="en-US" sz="1994" b="1" i="1" dirty="0">
                            <a:solidFill>
                              <a:schemeClr val="tx1">
                                <a:lumMod val="85000"/>
                                <a:lumOff val="15000"/>
                              </a:schemeClr>
                            </a:solidFill>
                            <a:latin typeface="Cambria Math" panose="02040503050406030204" charset="0"/>
                            <a:cs typeface="Cambria Math" panose="02040503050406030204" charset="0"/>
                          </a:rPr>
                          <m:t>𝒊</m:t>
                        </m:r>
                      </m:e>
                      <m:sub>
                        <m:r>
                          <a:rPr lang="en-US" sz="1994" b="1" i="1" dirty="0">
                            <a:solidFill>
                              <a:schemeClr val="tx1">
                                <a:lumMod val="85000"/>
                                <a:lumOff val="15000"/>
                              </a:schemeClr>
                            </a:solidFill>
                            <a:latin typeface="Cambria Math" panose="02040503050406030204" charset="0"/>
                            <a:cs typeface="Cambria Math" panose="02040503050406030204" charset="0"/>
                          </a:rPr>
                          <m:t>𝒓𝒒</m:t>
                        </m:r>
                      </m:sub>
                    </m:sSub>
                  </m:oMath>
                </a14:m>
                <a:r>
                  <a:rPr lang="en-US" sz="1994" b="1" dirty="0">
                    <a:solidFill>
                      <a:schemeClr val="tx1">
                        <a:lumMod val="85000"/>
                        <a:lumOff val="15000"/>
                      </a:schemeClr>
                    </a:solidFill>
                  </a:rPr>
                  <a:t> component, the desired real power output can be achieved, while</a:t>
                </a:r>
              </a:p>
              <a:p>
                <a:pPr algn="just" eaLnBrk="0" hangingPunct="0">
                  <a:spcBef>
                    <a:spcPct val="25000"/>
                  </a:spcBef>
                  <a:defRPr/>
                </a:pPr>
                <a:r>
                  <a:rPr lang="en-US" sz="1994" b="1" dirty="0">
                    <a:solidFill>
                      <a:schemeClr val="tx1">
                        <a:lumMod val="85000"/>
                        <a:lumOff val="15000"/>
                      </a:schemeClr>
                    </a:solidFill>
                  </a:rPr>
                  <a:t>controlling the </a:t>
                </a:r>
                <a14:m>
                  <m:oMath xmlns:m="http://schemas.openxmlformats.org/officeDocument/2006/math">
                    <m:sSub>
                      <m:sSubPr>
                        <m:ctrlPr>
                          <a:rPr lang="en-US" sz="1994" b="1" i="1" dirty="0">
                            <a:solidFill>
                              <a:schemeClr val="tx1">
                                <a:lumMod val="85000"/>
                                <a:lumOff val="15000"/>
                              </a:schemeClr>
                            </a:solidFill>
                            <a:latin typeface="Cambria Math" panose="02040503050406030204" pitchFamily="18" charset="0"/>
                            <a:cs typeface="Cambria Math" panose="02040503050406030204" charset="0"/>
                          </a:rPr>
                        </m:ctrlPr>
                      </m:sSubPr>
                      <m:e>
                        <m:r>
                          <a:rPr lang="en-US" sz="1994" b="1" i="1" dirty="0">
                            <a:solidFill>
                              <a:schemeClr val="tx1">
                                <a:lumMod val="85000"/>
                                <a:lumOff val="15000"/>
                              </a:schemeClr>
                            </a:solidFill>
                            <a:latin typeface="Cambria Math" panose="02040503050406030204" charset="0"/>
                            <a:cs typeface="Cambria Math" panose="02040503050406030204" charset="0"/>
                          </a:rPr>
                          <m:t>𝒊</m:t>
                        </m:r>
                      </m:e>
                      <m:sub>
                        <m:r>
                          <a:rPr lang="en-US" sz="1994" b="1" i="1" dirty="0">
                            <a:solidFill>
                              <a:schemeClr val="tx1">
                                <a:lumMod val="85000"/>
                                <a:lumOff val="15000"/>
                              </a:schemeClr>
                            </a:solidFill>
                            <a:latin typeface="Cambria Math" panose="02040503050406030204" charset="0"/>
                            <a:cs typeface="Cambria Math" panose="02040503050406030204" charset="0"/>
                          </a:rPr>
                          <m:t>𝒓𝒅</m:t>
                        </m:r>
                      </m:sub>
                    </m:sSub>
                  </m:oMath>
                </a14:m>
                <a:r>
                  <a:rPr lang="en-US" sz="1994" b="1" dirty="0">
                    <a:solidFill>
                      <a:schemeClr val="tx1">
                        <a:lumMod val="85000"/>
                        <a:lumOff val="15000"/>
                      </a:schemeClr>
                    </a:solidFill>
                    <a:sym typeface="+mn-ea"/>
                  </a:rPr>
                  <a:t> </a:t>
                </a:r>
                <a:r>
                  <a:rPr lang="en-US" sz="1994" b="1" dirty="0">
                    <a:solidFill>
                      <a:schemeClr val="tx1">
                        <a:lumMod val="85000"/>
                        <a:lumOff val="15000"/>
                      </a:schemeClr>
                    </a:solidFill>
                  </a:rPr>
                  <a:t>component allows for the attainment of the desired reactive power output.</a:t>
                </a:r>
              </a:p>
            </p:txBody>
          </p:sp>
        </mc:Choice>
        <mc:Fallback xmlns="">
          <p:sp>
            <p:nvSpPr>
              <p:cNvPr id="9219" name="Rectangle 2"/>
              <p:cNvSpPr>
                <a:spLocks noRot="1" noChangeAspect="1" noMove="1" noResize="1" noEditPoints="1" noAdjustHandles="1" noChangeArrowheads="1" noChangeShapeType="1" noTextEdit="1"/>
              </p:cNvSpPr>
              <p:nvPr/>
            </p:nvSpPr>
            <p:spPr bwMode="auto">
              <a:xfrm>
                <a:off x="7343246" y="1941248"/>
                <a:ext cx="4165946" cy="3495653"/>
              </a:xfrm>
              <a:prstGeom prst="rect">
                <a:avLst/>
              </a:prstGeom>
              <a:blipFill>
                <a:blip r:embed="rId6"/>
                <a:stretch>
                  <a:fillRect l="-2050" t="-1394" r="-20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9221" name="Text Box 4"/>
          <p:cNvSpPr txBox="1">
            <a:spLocks noChangeArrowheads="1"/>
          </p:cNvSpPr>
          <p:nvPr/>
        </p:nvSpPr>
        <p:spPr bwMode="auto">
          <a:xfrm>
            <a:off x="2008330" y="66819"/>
            <a:ext cx="184731" cy="39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endParaRPr lang="en-US" altLang="en-US" sz="1994" b="0">
              <a:solidFill>
                <a:schemeClr val="tx1"/>
              </a:solidFill>
            </a:endParaRPr>
          </a:p>
        </p:txBody>
      </p:sp>
      <p:sp>
        <p:nvSpPr>
          <p:cNvPr id="9222" name="Text Box 5"/>
          <p:cNvSpPr txBox="1">
            <a:spLocks noChangeArrowheads="1"/>
          </p:cNvSpPr>
          <p:nvPr/>
        </p:nvSpPr>
        <p:spPr bwMode="auto">
          <a:xfrm>
            <a:off x="275431" y="434873"/>
            <a:ext cx="9966479"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012789" eaLnBrk="1" hangingPunct="1">
              <a:lnSpc>
                <a:spcPct val="90000"/>
              </a:lnSpc>
              <a:spcBef>
                <a:spcPct val="0"/>
              </a:spcBef>
            </a:pPr>
            <a:r>
              <a:rPr lang="en-US" altLang="en-US" sz="4400" b="0" dirty="0">
                <a:solidFill>
                  <a:srgbClr val="002060"/>
                </a:solidFill>
                <a:latin typeface="Palatino" pitchFamily="2" charset="77"/>
                <a:cs typeface="+mj-cs"/>
              </a:rPr>
              <a:t>Results</a:t>
            </a:r>
            <a:r>
              <a:rPr lang="zh-CN" altLang="en-US" sz="4400" b="0" dirty="0">
                <a:solidFill>
                  <a:srgbClr val="002060"/>
                </a:solidFill>
                <a:latin typeface="Palatino" pitchFamily="2" charset="77"/>
                <a:cs typeface="+mj-cs"/>
              </a:rPr>
              <a:t>：</a:t>
            </a:r>
            <a:r>
              <a:rPr lang="en-US" altLang="zh-CN" sz="4400" b="0" dirty="0">
                <a:solidFill>
                  <a:srgbClr val="002060"/>
                </a:solidFill>
                <a:latin typeface="Palatino" pitchFamily="2" charset="77"/>
                <a:cs typeface="+mj-cs"/>
              </a:rPr>
              <a:t>DFIG power control</a:t>
            </a:r>
            <a:endParaRPr lang="en-US" altLang="en-US" sz="4400" b="0" dirty="0">
              <a:solidFill>
                <a:srgbClr val="002060"/>
              </a:solidFill>
              <a:latin typeface="Palatino" pitchFamily="2" charset="77"/>
              <a:cs typeface="+mj-cs"/>
            </a:endParaRPr>
          </a:p>
        </p:txBody>
      </p:sp>
      <p:pic>
        <p:nvPicPr>
          <p:cNvPr id="15" name="图片 23" descr="IMG_256"/>
          <p:cNvPicPr>
            <a:picLocks noChangeAspect="1"/>
          </p:cNvPicPr>
          <p:nvPr>
            <p:custDataLst>
              <p:tags r:id="rId2"/>
            </p:custDataLst>
          </p:nvPr>
        </p:nvPicPr>
        <p:blipFill>
          <a:blip r:embed="rId7"/>
          <a:stretch>
            <a:fillRect/>
          </a:stretch>
        </p:blipFill>
        <p:spPr>
          <a:xfrm>
            <a:off x="2110316" y="1181629"/>
            <a:ext cx="4814266" cy="3748250"/>
          </a:xfrm>
          <a:prstGeom prst="rect">
            <a:avLst/>
          </a:prstGeom>
          <a:noFill/>
          <a:ln w="9525">
            <a:noFill/>
          </a:ln>
        </p:spPr>
      </p:pic>
      <p:pic>
        <p:nvPicPr>
          <p:cNvPr id="16" name="图片 24" descr="IMG_256"/>
          <p:cNvPicPr>
            <a:picLocks noChangeAspect="1"/>
          </p:cNvPicPr>
          <p:nvPr>
            <p:custDataLst>
              <p:tags r:id="rId3"/>
            </p:custDataLst>
          </p:nvPr>
        </p:nvPicPr>
        <p:blipFill>
          <a:blip r:embed="rId8"/>
          <a:stretch>
            <a:fillRect/>
          </a:stretch>
        </p:blipFill>
        <p:spPr>
          <a:xfrm>
            <a:off x="2110317" y="4895321"/>
            <a:ext cx="4792071" cy="183425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88BCA74-99C1-4CE7-9F51-FB9B78509372}"/>
              </a:ext>
            </a:extLst>
          </p:cNvPr>
          <p:cNvSpPr>
            <a:spLocks noGrp="1"/>
          </p:cNvSpPr>
          <p:nvPr>
            <p:ph type="body" sz="quarter" idx="10"/>
          </p:nvPr>
        </p:nvSpPr>
        <p:spPr>
          <a:xfrm>
            <a:off x="2471178" y="590071"/>
            <a:ext cx="8562510" cy="1442318"/>
          </a:xfrm>
        </p:spPr>
        <p:txBody>
          <a:bodyPr>
            <a:spAutoFit/>
          </a:bodyPr>
          <a:lstStyle/>
          <a:p>
            <a:r>
              <a:rPr lang="en-US" altLang="zh-CN" dirty="0">
                <a:latin typeface="Calibri Light" panose="020F0302020204030204" pitchFamily="34" charset="0"/>
                <a:ea typeface="等线 Light" panose="02010600030101010101" pitchFamily="2" charset="-122"/>
              </a:rPr>
              <a:t>CONTENTS</a:t>
            </a:r>
            <a:endParaRPr lang="zh-CN" altLang="en-US" dirty="0">
              <a:latin typeface="Calibri Light" panose="020F0302020204030204" pitchFamily="34" charset="0"/>
              <a:ea typeface="等线 Light" panose="02010600030101010101" pitchFamily="2" charset="-122"/>
            </a:endParaRPr>
          </a:p>
        </p:txBody>
      </p:sp>
      <p:sp>
        <p:nvSpPr>
          <p:cNvPr id="6" name="文本占位符 5">
            <a:extLst>
              <a:ext uri="{FF2B5EF4-FFF2-40B4-BE49-F238E27FC236}">
                <a16:creationId xmlns:a16="http://schemas.microsoft.com/office/drawing/2014/main" id="{B19CCE50-EEEA-4070-ADAB-5E893FFE1DA0}"/>
              </a:ext>
            </a:extLst>
          </p:cNvPr>
          <p:cNvSpPr>
            <a:spLocks noGrp="1"/>
          </p:cNvSpPr>
          <p:nvPr>
            <p:ph type="body" sz="quarter" idx="14"/>
          </p:nvPr>
        </p:nvSpPr>
        <p:spPr>
          <a:xfrm>
            <a:off x="4297885" y="4341093"/>
            <a:ext cx="3018545" cy="630942"/>
          </a:xfrm>
        </p:spPr>
        <p:txBody>
          <a:bodyPr wrap="square">
            <a:spAutoFit/>
          </a:bodyPr>
          <a:lstStyle/>
          <a:p>
            <a:pPr lvl="1" eaLnBrk="0" hangingPunct="0">
              <a:defRPr/>
            </a:pPr>
            <a:r>
              <a:rPr lang="en-US" altLang="zh-CN" sz="2000" b="1" dirty="0" err="1">
                <a:solidFill>
                  <a:schemeClr val="tx1">
                    <a:lumMod val="85000"/>
                    <a:lumOff val="15000"/>
                  </a:schemeClr>
                </a:solidFill>
                <a:ea typeface="思源黑体 CN Bold" panose="020B0800000000000000"/>
              </a:rPr>
              <a:t>Vector&amp;stator</a:t>
            </a:r>
            <a:r>
              <a:rPr lang="en-US" altLang="zh-CN" sz="2000" b="1" dirty="0">
                <a:solidFill>
                  <a:schemeClr val="tx1">
                    <a:lumMod val="85000"/>
                    <a:lumOff val="15000"/>
                  </a:schemeClr>
                </a:solidFill>
                <a:ea typeface="思源黑体 CN Bold" panose="020B0800000000000000"/>
              </a:rPr>
              <a:t> </a:t>
            </a:r>
          </a:p>
          <a:p>
            <a:pPr lvl="1" eaLnBrk="0" hangingPunct="0">
              <a:defRPr/>
            </a:pPr>
            <a:r>
              <a:rPr lang="en-US" altLang="zh-CN" sz="2000" b="1" dirty="0">
                <a:solidFill>
                  <a:schemeClr val="tx1">
                    <a:lumMod val="85000"/>
                    <a:lumOff val="15000"/>
                  </a:schemeClr>
                </a:solidFill>
                <a:ea typeface="思源黑体 CN Bold" panose="020B0800000000000000"/>
              </a:rPr>
              <a:t>current control</a:t>
            </a:r>
          </a:p>
        </p:txBody>
      </p:sp>
      <p:sp>
        <p:nvSpPr>
          <p:cNvPr id="13" name="文本占位符 12">
            <a:extLst>
              <a:ext uri="{FF2B5EF4-FFF2-40B4-BE49-F238E27FC236}">
                <a16:creationId xmlns:a16="http://schemas.microsoft.com/office/drawing/2014/main" id="{1316BF2E-FEF0-A4D2-B928-9E497EE35B7F}"/>
              </a:ext>
            </a:extLst>
          </p:cNvPr>
          <p:cNvSpPr>
            <a:spLocks noGrp="1"/>
          </p:cNvSpPr>
          <p:nvPr>
            <p:ph type="body" sz="quarter" idx="12"/>
          </p:nvPr>
        </p:nvSpPr>
        <p:spPr/>
        <p:txBody>
          <a:bodyPr/>
          <a:lstStyle/>
          <a:p>
            <a:pPr eaLnBrk="0" hangingPunct="0">
              <a:defRPr/>
            </a:pPr>
            <a:r>
              <a:rPr lang="en-US" altLang="zh-CN" sz="1800" b="1" dirty="0">
                <a:solidFill>
                  <a:schemeClr val="tx1">
                    <a:lumMod val="85000"/>
                    <a:lumOff val="15000"/>
                  </a:schemeClr>
                </a:solidFill>
              </a:rPr>
              <a:t>Power control </a:t>
            </a:r>
          </a:p>
        </p:txBody>
      </p:sp>
      <p:sp>
        <p:nvSpPr>
          <p:cNvPr id="21" name="文本占位符 5">
            <a:extLst>
              <a:ext uri="{FF2B5EF4-FFF2-40B4-BE49-F238E27FC236}">
                <a16:creationId xmlns:a16="http://schemas.microsoft.com/office/drawing/2014/main" id="{C6594886-F56F-1DB7-38E6-15F87860109A}"/>
              </a:ext>
            </a:extLst>
          </p:cNvPr>
          <p:cNvSpPr txBox="1">
            <a:spLocks/>
          </p:cNvSpPr>
          <p:nvPr/>
        </p:nvSpPr>
        <p:spPr>
          <a:xfrm>
            <a:off x="6051629" y="4470208"/>
            <a:ext cx="3018545" cy="276999"/>
          </a:xfrm>
          <a:prstGeom prst="rect">
            <a:avLst/>
          </a:prstGeom>
        </p:spPr>
        <p:txBody>
          <a:bodyPr vert="horz" wrap="square" lIns="0" tIns="0" rIns="0" bIns="0" rtlCol="0">
            <a:spAutoFit/>
          </a:bodyPr>
          <a:lstStyle>
            <a:lvl1pPr marL="0" indent="0" algn="r" defTabSz="1012789" rtl="0" eaLnBrk="1" latinLnBrk="0" hangingPunct="1">
              <a:lnSpc>
                <a:spcPct val="100000"/>
              </a:lnSpc>
              <a:spcBef>
                <a:spcPts val="1108"/>
              </a:spcBef>
              <a:buFont typeface="Arial" panose="020B0604020202020204" pitchFamily="34" charset="0"/>
              <a:buNone/>
              <a:defRPr sz="1772" b="1" kern="1200">
                <a:solidFill>
                  <a:schemeClr val="tx1"/>
                </a:solidFill>
                <a:latin typeface="思源黑体 CN Bold" panose="020B0800000000000000" pitchFamily="34" charset="-122"/>
                <a:ea typeface="思源黑体 CN Bold" panose="020B0800000000000000" pitchFamily="34" charset="-122"/>
                <a:cs typeface="+mn-cs"/>
              </a:defRPr>
            </a:lvl1pPr>
            <a:lvl2pPr marL="506395" indent="0" algn="l" defTabSz="1012789" rtl="0" eaLnBrk="1" latinLnBrk="0" hangingPunct="1">
              <a:lnSpc>
                <a:spcPct val="90000"/>
              </a:lnSpc>
              <a:spcBef>
                <a:spcPts val="554"/>
              </a:spcBef>
              <a:buFont typeface="Arial" panose="020B0604020202020204" pitchFamily="34" charset="0"/>
              <a:buNone/>
              <a:defRPr sz="1772" kern="1200">
                <a:solidFill>
                  <a:schemeClr val="tx1"/>
                </a:solidFill>
                <a:latin typeface="Palatino" pitchFamily="2" charset="77"/>
                <a:ea typeface="Palatino" pitchFamily="2" charset="77"/>
                <a:cs typeface="+mn-cs"/>
              </a:defRPr>
            </a:lvl2pPr>
            <a:lvl3pPr marL="1012789" indent="0" algn="l" defTabSz="1012789" rtl="0" eaLnBrk="1" latinLnBrk="0" hangingPunct="1">
              <a:lnSpc>
                <a:spcPct val="90000"/>
              </a:lnSpc>
              <a:spcBef>
                <a:spcPts val="554"/>
              </a:spcBef>
              <a:buFont typeface="Arial" panose="020B0604020202020204" pitchFamily="34" charset="0"/>
              <a:buNone/>
              <a:defRPr sz="1772" kern="1200">
                <a:solidFill>
                  <a:schemeClr val="tx1"/>
                </a:solidFill>
                <a:latin typeface="Palatino" pitchFamily="2" charset="77"/>
                <a:ea typeface="Palatino" pitchFamily="2" charset="77"/>
                <a:cs typeface="+mn-cs"/>
              </a:defRPr>
            </a:lvl3pPr>
            <a:lvl4pPr marL="1519184" indent="0" algn="l" defTabSz="1012789" rtl="0" eaLnBrk="1" latinLnBrk="0" hangingPunct="1">
              <a:lnSpc>
                <a:spcPct val="90000"/>
              </a:lnSpc>
              <a:spcBef>
                <a:spcPts val="554"/>
              </a:spcBef>
              <a:buFont typeface="Arial" panose="020B0604020202020204" pitchFamily="34" charset="0"/>
              <a:buNone/>
              <a:defRPr sz="1772" kern="1200">
                <a:solidFill>
                  <a:schemeClr val="tx1"/>
                </a:solidFill>
                <a:latin typeface="Palatino" pitchFamily="2" charset="77"/>
                <a:ea typeface="Palatino" pitchFamily="2" charset="77"/>
                <a:cs typeface="+mn-cs"/>
              </a:defRPr>
            </a:lvl4pPr>
            <a:lvl5pPr marL="2025579" indent="0" algn="l" defTabSz="1012789" rtl="0" eaLnBrk="1" latinLnBrk="0" hangingPunct="1">
              <a:lnSpc>
                <a:spcPct val="90000"/>
              </a:lnSpc>
              <a:spcBef>
                <a:spcPts val="554"/>
              </a:spcBef>
              <a:buFont typeface="Arial" panose="020B0604020202020204" pitchFamily="34" charset="0"/>
              <a:buNone/>
              <a:defRPr sz="1772" kern="1200">
                <a:solidFill>
                  <a:schemeClr val="tx1"/>
                </a:solidFill>
                <a:latin typeface="Palatino" pitchFamily="2" charset="77"/>
                <a:ea typeface="Palatino" pitchFamily="2" charset="77"/>
                <a:cs typeface="+mn-cs"/>
              </a:defRPr>
            </a:lvl5pPr>
            <a:lvl6pPr marL="2785171"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6pPr>
            <a:lvl7pPr marL="3291566"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7pPr>
            <a:lvl8pPr marL="3797960"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8pPr>
            <a:lvl9pPr marL="4304355"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9pPr>
          </a:lstStyle>
          <a:p>
            <a:pPr eaLnBrk="0" hangingPunct="0">
              <a:defRPr/>
            </a:pPr>
            <a:r>
              <a:rPr lang="en-US" altLang="zh-CN" sz="1800" b="1" dirty="0">
                <a:solidFill>
                  <a:schemeClr val="tx1">
                    <a:lumMod val="85000"/>
                    <a:lumOff val="15000"/>
                  </a:schemeClr>
                </a:solidFill>
              </a:rPr>
              <a:t>PMSG VS DFIG</a:t>
            </a:r>
          </a:p>
        </p:txBody>
      </p:sp>
      <p:sp>
        <p:nvSpPr>
          <p:cNvPr id="22" name="文本占位符 5">
            <a:extLst>
              <a:ext uri="{FF2B5EF4-FFF2-40B4-BE49-F238E27FC236}">
                <a16:creationId xmlns:a16="http://schemas.microsoft.com/office/drawing/2014/main" id="{B3B960D2-2D05-393A-BCF2-2E115789A194}"/>
              </a:ext>
            </a:extLst>
          </p:cNvPr>
          <p:cNvSpPr txBox="1">
            <a:spLocks/>
          </p:cNvSpPr>
          <p:nvPr/>
        </p:nvSpPr>
        <p:spPr>
          <a:xfrm>
            <a:off x="8581231" y="4454643"/>
            <a:ext cx="3018545" cy="276999"/>
          </a:xfrm>
          <a:prstGeom prst="rect">
            <a:avLst/>
          </a:prstGeom>
        </p:spPr>
        <p:txBody>
          <a:bodyPr vert="horz" wrap="square" lIns="0" tIns="0" rIns="0" bIns="0" rtlCol="0">
            <a:spAutoFit/>
          </a:bodyPr>
          <a:lstStyle>
            <a:lvl1pPr marL="0" indent="0" algn="r" defTabSz="1012789" rtl="0" eaLnBrk="1" latinLnBrk="0" hangingPunct="1">
              <a:lnSpc>
                <a:spcPct val="100000"/>
              </a:lnSpc>
              <a:spcBef>
                <a:spcPts val="1108"/>
              </a:spcBef>
              <a:buFont typeface="Arial" panose="020B0604020202020204" pitchFamily="34" charset="0"/>
              <a:buNone/>
              <a:defRPr sz="1772" b="1" kern="1200">
                <a:solidFill>
                  <a:schemeClr val="tx1"/>
                </a:solidFill>
                <a:latin typeface="思源黑体 CN Bold" panose="020B0800000000000000" pitchFamily="34" charset="-122"/>
                <a:ea typeface="思源黑体 CN Bold" panose="020B0800000000000000" pitchFamily="34" charset="-122"/>
                <a:cs typeface="+mn-cs"/>
              </a:defRPr>
            </a:lvl1pPr>
            <a:lvl2pPr marL="506395" indent="0" algn="l" defTabSz="1012789" rtl="0" eaLnBrk="1" latinLnBrk="0" hangingPunct="1">
              <a:lnSpc>
                <a:spcPct val="90000"/>
              </a:lnSpc>
              <a:spcBef>
                <a:spcPts val="554"/>
              </a:spcBef>
              <a:buFont typeface="Arial" panose="020B0604020202020204" pitchFamily="34" charset="0"/>
              <a:buNone/>
              <a:defRPr sz="1772" kern="1200">
                <a:solidFill>
                  <a:schemeClr val="tx1"/>
                </a:solidFill>
                <a:latin typeface="Palatino" pitchFamily="2" charset="77"/>
                <a:ea typeface="Palatino" pitchFamily="2" charset="77"/>
                <a:cs typeface="+mn-cs"/>
              </a:defRPr>
            </a:lvl2pPr>
            <a:lvl3pPr marL="1012789" indent="0" algn="l" defTabSz="1012789" rtl="0" eaLnBrk="1" latinLnBrk="0" hangingPunct="1">
              <a:lnSpc>
                <a:spcPct val="90000"/>
              </a:lnSpc>
              <a:spcBef>
                <a:spcPts val="554"/>
              </a:spcBef>
              <a:buFont typeface="Arial" panose="020B0604020202020204" pitchFamily="34" charset="0"/>
              <a:buNone/>
              <a:defRPr sz="1772" kern="1200">
                <a:solidFill>
                  <a:schemeClr val="tx1"/>
                </a:solidFill>
                <a:latin typeface="Palatino" pitchFamily="2" charset="77"/>
                <a:ea typeface="Palatino" pitchFamily="2" charset="77"/>
                <a:cs typeface="+mn-cs"/>
              </a:defRPr>
            </a:lvl3pPr>
            <a:lvl4pPr marL="1519184" indent="0" algn="l" defTabSz="1012789" rtl="0" eaLnBrk="1" latinLnBrk="0" hangingPunct="1">
              <a:lnSpc>
                <a:spcPct val="90000"/>
              </a:lnSpc>
              <a:spcBef>
                <a:spcPts val="554"/>
              </a:spcBef>
              <a:buFont typeface="Arial" panose="020B0604020202020204" pitchFamily="34" charset="0"/>
              <a:buNone/>
              <a:defRPr sz="1772" kern="1200">
                <a:solidFill>
                  <a:schemeClr val="tx1"/>
                </a:solidFill>
                <a:latin typeface="Palatino" pitchFamily="2" charset="77"/>
                <a:ea typeface="Palatino" pitchFamily="2" charset="77"/>
                <a:cs typeface="+mn-cs"/>
              </a:defRPr>
            </a:lvl4pPr>
            <a:lvl5pPr marL="2025579" indent="0" algn="l" defTabSz="1012789" rtl="0" eaLnBrk="1" latinLnBrk="0" hangingPunct="1">
              <a:lnSpc>
                <a:spcPct val="90000"/>
              </a:lnSpc>
              <a:spcBef>
                <a:spcPts val="554"/>
              </a:spcBef>
              <a:buFont typeface="Arial" panose="020B0604020202020204" pitchFamily="34" charset="0"/>
              <a:buNone/>
              <a:defRPr sz="1772" kern="1200">
                <a:solidFill>
                  <a:schemeClr val="tx1"/>
                </a:solidFill>
                <a:latin typeface="Palatino" pitchFamily="2" charset="77"/>
                <a:ea typeface="Palatino" pitchFamily="2" charset="77"/>
                <a:cs typeface="+mn-cs"/>
              </a:defRPr>
            </a:lvl5pPr>
            <a:lvl6pPr marL="2785171"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6pPr>
            <a:lvl7pPr marL="3291566"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7pPr>
            <a:lvl8pPr marL="3797960"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8pPr>
            <a:lvl9pPr marL="4304355" indent="-253197" algn="l" defTabSz="1012789" rtl="0" eaLnBrk="1" latinLnBrk="0" hangingPunct="1">
              <a:lnSpc>
                <a:spcPct val="90000"/>
              </a:lnSpc>
              <a:spcBef>
                <a:spcPts val="554"/>
              </a:spcBef>
              <a:buFont typeface="Arial" panose="020B0604020202020204" pitchFamily="34" charset="0"/>
              <a:buChar char="•"/>
              <a:defRPr sz="1994" kern="1200">
                <a:solidFill>
                  <a:schemeClr val="tx1"/>
                </a:solidFill>
                <a:latin typeface="+mn-lt"/>
                <a:ea typeface="+mn-ea"/>
                <a:cs typeface="+mn-cs"/>
              </a:defRPr>
            </a:lvl9pPr>
          </a:lstStyle>
          <a:p>
            <a:pPr eaLnBrk="0" hangingPunct="0">
              <a:defRPr/>
            </a:pPr>
            <a:r>
              <a:rPr lang="en-US" altLang="zh-CN" sz="1800" b="1" dirty="0">
                <a:solidFill>
                  <a:schemeClr val="tx1">
                    <a:lumMod val="85000"/>
                    <a:lumOff val="15000"/>
                  </a:schemeClr>
                </a:solidFill>
              </a:rPr>
              <a:t>Results</a:t>
            </a:r>
          </a:p>
        </p:txBody>
      </p:sp>
    </p:spTree>
    <p:extLst>
      <p:ext uri="{BB962C8B-B14F-4D97-AF65-F5344CB8AC3E}">
        <p14:creationId xmlns:p14="http://schemas.microsoft.com/office/powerpoint/2010/main" val="225897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037431" y="1856856"/>
            <a:ext cx="4800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5425" indent="-225425"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spcBef>
                <a:spcPct val="0"/>
              </a:spcBef>
            </a:pPr>
            <a:r>
              <a:rPr lang="en-US" altLang="en-US" sz="2000" dirty="0"/>
              <a:t>	DFIG system consists of a rotor, stator and an electronic converter.</a:t>
            </a:r>
          </a:p>
          <a:p>
            <a:pPr algn="l" eaLnBrk="1" hangingPunct="1">
              <a:spcBef>
                <a:spcPct val="0"/>
              </a:spcBef>
            </a:pPr>
            <a:endParaRPr lang="en-US" altLang="en-US" sz="2000" dirty="0"/>
          </a:p>
          <a:p>
            <a:pPr algn="l" eaLnBrk="1" hangingPunct="1">
              <a:spcBef>
                <a:spcPct val="0"/>
              </a:spcBef>
            </a:pPr>
            <a:r>
              <a:rPr lang="en-US" altLang="en-US" sz="2000" dirty="0"/>
              <a:t>    As the wind strikes the blades of the turbine, the rotor captures the kinetic energy and converts the wind power into mechanical power. This mechanical power is then transferred to the generator, which further converts it into electrical power.</a:t>
            </a:r>
          </a:p>
        </p:txBody>
      </p:sp>
      <p:sp>
        <p:nvSpPr>
          <p:cNvPr id="4101" name="Text Box 5"/>
          <p:cNvSpPr txBox="1">
            <a:spLocks noChangeArrowheads="1"/>
          </p:cNvSpPr>
          <p:nvPr/>
        </p:nvSpPr>
        <p:spPr bwMode="auto">
          <a:xfrm>
            <a:off x="580231" y="521494"/>
            <a:ext cx="1002099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012789" eaLnBrk="1" hangingPunct="1">
              <a:lnSpc>
                <a:spcPct val="90000"/>
              </a:lnSpc>
              <a:spcBef>
                <a:spcPct val="0"/>
              </a:spcBef>
            </a:pPr>
            <a:r>
              <a:rPr lang="en-US" altLang="en-US" sz="4400" b="0" dirty="0">
                <a:solidFill>
                  <a:srgbClr val="002060"/>
                </a:solidFill>
                <a:latin typeface="Palatino" pitchFamily="2" charset="77"/>
                <a:cs typeface="+mj-cs"/>
              </a:rPr>
              <a:t>DFIG configuration</a:t>
            </a:r>
          </a:p>
        </p:txBody>
      </p:sp>
      <p:pic>
        <p:nvPicPr>
          <p:cNvPr id="4" name="图片 4"/>
          <p:cNvPicPr>
            <a:picLocks noChangeAspect="1"/>
          </p:cNvPicPr>
          <p:nvPr>
            <p:custDataLst>
              <p:tags r:id="rId1"/>
            </p:custDataLst>
          </p:nvPr>
        </p:nvPicPr>
        <p:blipFill>
          <a:blip r:embed="rId4"/>
          <a:stretch>
            <a:fillRect/>
          </a:stretch>
        </p:blipFill>
        <p:spPr>
          <a:xfrm>
            <a:off x="6414823" y="1856847"/>
            <a:ext cx="5172441" cy="2832393"/>
          </a:xfrm>
          <a:prstGeom prst="rect">
            <a:avLst/>
          </a:prstGeom>
          <a:noFill/>
          <a:ln>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bwMode="auto">
          <a:xfrm>
            <a:off x="1772708" y="7107359"/>
            <a:ext cx="2363258" cy="404427"/>
          </a:xfrm>
          <a:ln>
            <a:miter lim="800000"/>
          </a:ln>
        </p:spPr>
        <p:txBody>
          <a:bodyPr/>
          <a:lstStyle>
            <a:lvl1pPr eaLnBrk="0" hangingPunct="0">
              <a:defRPr sz="2215" b="1">
                <a:solidFill>
                  <a:srgbClr val="000099"/>
                </a:solidFill>
                <a:latin typeface="Calibri" panose="020F0502020204030204" pitchFamily="34" charset="0"/>
              </a:defRPr>
            </a:lvl1pPr>
            <a:lvl2pPr marL="822891" indent="-316497" eaLnBrk="0" hangingPunct="0">
              <a:defRPr sz="2215" b="1">
                <a:solidFill>
                  <a:srgbClr val="000099"/>
                </a:solidFill>
                <a:latin typeface="Calibri" panose="020F0502020204030204" pitchFamily="34" charset="0"/>
              </a:defRPr>
            </a:lvl2pPr>
            <a:lvl3pPr marL="1265987" indent="-253197" eaLnBrk="0" hangingPunct="0">
              <a:defRPr sz="2215" b="1">
                <a:solidFill>
                  <a:srgbClr val="000099"/>
                </a:solidFill>
                <a:latin typeface="Calibri" panose="020F0502020204030204" pitchFamily="34" charset="0"/>
              </a:defRPr>
            </a:lvl3pPr>
            <a:lvl4pPr marL="1772382" indent="-253197" eaLnBrk="0" hangingPunct="0">
              <a:defRPr sz="2215" b="1">
                <a:solidFill>
                  <a:srgbClr val="000099"/>
                </a:solidFill>
                <a:latin typeface="Calibri" panose="020F0502020204030204" pitchFamily="34" charset="0"/>
              </a:defRPr>
            </a:lvl4pPr>
            <a:lvl5pPr marL="2278776" indent="-253197" eaLnBrk="0" hangingPunct="0">
              <a:defRPr sz="2215" b="1">
                <a:solidFill>
                  <a:srgbClr val="000099"/>
                </a:solidFill>
                <a:latin typeface="Calibri" panose="020F0502020204030204" pitchFamily="34" charset="0"/>
              </a:defRPr>
            </a:lvl5pPr>
            <a:lvl6pPr marL="2785171" indent="-253197" eaLnBrk="0" fontAlgn="base" hangingPunct="0">
              <a:spcBef>
                <a:spcPct val="0"/>
              </a:spcBef>
              <a:spcAft>
                <a:spcPct val="0"/>
              </a:spcAft>
              <a:defRPr sz="2215" b="1">
                <a:solidFill>
                  <a:srgbClr val="000099"/>
                </a:solidFill>
                <a:latin typeface="Calibri" panose="020F0502020204030204" pitchFamily="34" charset="0"/>
              </a:defRPr>
            </a:lvl6pPr>
            <a:lvl7pPr marL="3291566" indent="-253197" eaLnBrk="0" fontAlgn="base" hangingPunct="0">
              <a:spcBef>
                <a:spcPct val="0"/>
              </a:spcBef>
              <a:spcAft>
                <a:spcPct val="0"/>
              </a:spcAft>
              <a:defRPr sz="2215" b="1">
                <a:solidFill>
                  <a:srgbClr val="000099"/>
                </a:solidFill>
                <a:latin typeface="Calibri" panose="020F0502020204030204" pitchFamily="34" charset="0"/>
              </a:defRPr>
            </a:lvl7pPr>
            <a:lvl8pPr marL="3797960" indent="-253197" eaLnBrk="0" fontAlgn="base" hangingPunct="0">
              <a:spcBef>
                <a:spcPct val="0"/>
              </a:spcBef>
              <a:spcAft>
                <a:spcPct val="0"/>
              </a:spcAft>
              <a:defRPr sz="2215" b="1">
                <a:solidFill>
                  <a:srgbClr val="000099"/>
                </a:solidFill>
                <a:latin typeface="Calibri" panose="020F0502020204030204" pitchFamily="34" charset="0"/>
              </a:defRPr>
            </a:lvl8pPr>
            <a:lvl9pPr marL="4304355" indent="-253197" eaLnBrk="0" fontAlgn="base" hangingPunct="0">
              <a:spcBef>
                <a:spcPct val="0"/>
              </a:spcBef>
              <a:spcAft>
                <a:spcPct val="0"/>
              </a:spcAft>
              <a:defRPr sz="2215" b="1">
                <a:solidFill>
                  <a:srgbClr val="000099"/>
                </a:solidFill>
                <a:latin typeface="Calibri" panose="020F0502020204030204" pitchFamily="34" charset="0"/>
              </a:defRPr>
            </a:lvl9pPr>
          </a:lstStyle>
          <a:p>
            <a:pPr eaLnBrk="1" hangingPunct="1"/>
            <a:endParaRPr lang="en-US" altLang="en-US" sz="1551">
              <a:solidFill>
                <a:srgbClr val="404040"/>
              </a:solidFill>
            </a:endParaRPr>
          </a:p>
          <a:p>
            <a:pPr algn="l" eaLnBrk="1" hangingPunct="1"/>
            <a:fld id="{5222F1C1-107B-46D2-8068-60F59CB42DCA}" type="slidenum">
              <a:rPr lang="en-US" altLang="en-US" sz="1551">
                <a:solidFill>
                  <a:srgbClr val="404040"/>
                </a:solidFill>
              </a:rPr>
              <a:t>4</a:t>
            </a:fld>
            <a:endParaRPr lang="en-US" altLang="en-US" sz="1551">
              <a:solidFill>
                <a:srgbClr val="404040"/>
              </a:solidFill>
            </a:endParaRPr>
          </a:p>
        </p:txBody>
      </p:sp>
      <p:sp>
        <p:nvSpPr>
          <p:cNvPr id="8195" name="Rectangle 2"/>
          <p:cNvSpPr>
            <a:spLocks noGrp="1" noChangeArrowheads="1"/>
          </p:cNvSpPr>
          <p:nvPr>
            <p:ph type="title" idx="4294967295"/>
          </p:nvPr>
        </p:nvSpPr>
        <p:spPr>
          <a:xfrm>
            <a:off x="199231" y="331981"/>
            <a:ext cx="9994613" cy="578154"/>
          </a:xfrm>
        </p:spPr>
        <p:txBody>
          <a:bodyPr>
            <a:normAutofit fontScale="90000"/>
          </a:bodyPr>
          <a:lstStyle/>
          <a:p>
            <a:pPr eaLnBrk="1" hangingPunct="1"/>
            <a:r>
              <a:rPr lang="en-US" altLang="en-US" dirty="0"/>
              <a:t>Signal Flow Graph</a:t>
            </a:r>
          </a:p>
        </p:txBody>
      </p:sp>
      <p:pic>
        <p:nvPicPr>
          <p:cNvPr id="6" name="图片 14"/>
          <p:cNvPicPr>
            <a:picLocks noChangeAspect="1"/>
          </p:cNvPicPr>
          <p:nvPr>
            <p:custDataLst>
              <p:tags r:id="rId1"/>
            </p:custDataLst>
          </p:nvPr>
        </p:nvPicPr>
        <p:blipFill>
          <a:blip r:embed="rId5"/>
          <a:stretch>
            <a:fillRect/>
          </a:stretch>
        </p:blipFill>
        <p:spPr>
          <a:xfrm>
            <a:off x="2363523" y="2472279"/>
            <a:ext cx="8516874" cy="4791928"/>
          </a:xfrm>
          <a:prstGeom prst="rect">
            <a:avLst/>
          </a:prstGeom>
          <a:noFill/>
          <a:ln>
            <a:noFill/>
          </a:ln>
        </p:spPr>
      </p:pic>
      <p:sp>
        <p:nvSpPr>
          <p:cNvPr id="7" name="Rectangle 3"/>
          <p:cNvSpPr>
            <a:spLocks noGrp="1" noChangeArrowheads="1"/>
          </p:cNvSpPr>
          <p:nvPr>
            <p:custDataLst>
              <p:tags r:id="rId2"/>
            </p:custDataLst>
          </p:nvPr>
        </p:nvSpPr>
        <p:spPr>
          <a:xfrm>
            <a:off x="2696209" y="1054894"/>
            <a:ext cx="8775003" cy="1543855"/>
          </a:xfrm>
          <a:prstGeom prst="rect">
            <a:avLst/>
          </a:prstGeom>
        </p:spPr>
        <p:txBody>
          <a:bodyPr vert="horz" wrap="square" lIns="101283" tIns="50641" rIns="101283" bIns="50641" rtlCol="0">
            <a:noAutofit/>
          </a:bodyPr>
          <a:lstStyle>
            <a:lvl1pPr marL="0" indent="0" algn="l" defTabSz="914400" rtl="0" eaLnBrk="1" latinLnBrk="0" hangingPunct="1">
              <a:spcBef>
                <a:spcPct val="20000"/>
              </a:spcBef>
              <a:buFontTx/>
              <a:buNone/>
              <a:defRPr sz="24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1994" dirty="0"/>
              <a:t>From the equations above, the signal flow graph of power control is drawn.</a:t>
            </a:r>
          </a:p>
          <a:p>
            <a:r>
              <a:rPr lang="en-US" altLang="en-US" sz="1994" dirty="0"/>
              <a:t>The strategy of power control is using the Vector current control method. The basic idea is by calculating the rotor current values based on the desired power output.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bwMode="auto">
          <a:xfrm>
            <a:off x="1772708" y="7040541"/>
            <a:ext cx="2363258" cy="404427"/>
          </a:xfrm>
          <a:ln>
            <a:miter lim="800000"/>
          </a:ln>
        </p:spPr>
        <p:txBody>
          <a:bodyPr/>
          <a:lstStyle>
            <a:lvl1pPr eaLnBrk="0" hangingPunct="0">
              <a:defRPr sz="2215" b="1">
                <a:solidFill>
                  <a:srgbClr val="000099"/>
                </a:solidFill>
                <a:latin typeface="Calibri" panose="020F0502020204030204" pitchFamily="34" charset="0"/>
              </a:defRPr>
            </a:lvl1pPr>
            <a:lvl2pPr marL="822891" indent="-316497" eaLnBrk="0" hangingPunct="0">
              <a:defRPr sz="2215" b="1">
                <a:solidFill>
                  <a:srgbClr val="000099"/>
                </a:solidFill>
                <a:latin typeface="Calibri" panose="020F0502020204030204" pitchFamily="34" charset="0"/>
              </a:defRPr>
            </a:lvl2pPr>
            <a:lvl3pPr marL="1265987" indent="-253197" eaLnBrk="0" hangingPunct="0">
              <a:defRPr sz="2215" b="1">
                <a:solidFill>
                  <a:srgbClr val="000099"/>
                </a:solidFill>
                <a:latin typeface="Calibri" panose="020F0502020204030204" pitchFamily="34" charset="0"/>
              </a:defRPr>
            </a:lvl3pPr>
            <a:lvl4pPr marL="1772382" indent="-253197" eaLnBrk="0" hangingPunct="0">
              <a:defRPr sz="2215" b="1">
                <a:solidFill>
                  <a:srgbClr val="000099"/>
                </a:solidFill>
                <a:latin typeface="Calibri" panose="020F0502020204030204" pitchFamily="34" charset="0"/>
              </a:defRPr>
            </a:lvl4pPr>
            <a:lvl5pPr marL="2278776" indent="-253197" eaLnBrk="0" hangingPunct="0">
              <a:defRPr sz="2215" b="1">
                <a:solidFill>
                  <a:srgbClr val="000099"/>
                </a:solidFill>
                <a:latin typeface="Calibri" panose="020F0502020204030204" pitchFamily="34" charset="0"/>
              </a:defRPr>
            </a:lvl5pPr>
            <a:lvl6pPr marL="2785171" indent="-253197" eaLnBrk="0" fontAlgn="base" hangingPunct="0">
              <a:spcBef>
                <a:spcPct val="0"/>
              </a:spcBef>
              <a:spcAft>
                <a:spcPct val="0"/>
              </a:spcAft>
              <a:defRPr sz="2215" b="1">
                <a:solidFill>
                  <a:srgbClr val="000099"/>
                </a:solidFill>
                <a:latin typeface="Calibri" panose="020F0502020204030204" pitchFamily="34" charset="0"/>
              </a:defRPr>
            </a:lvl6pPr>
            <a:lvl7pPr marL="3291566" indent="-253197" eaLnBrk="0" fontAlgn="base" hangingPunct="0">
              <a:spcBef>
                <a:spcPct val="0"/>
              </a:spcBef>
              <a:spcAft>
                <a:spcPct val="0"/>
              </a:spcAft>
              <a:defRPr sz="2215" b="1">
                <a:solidFill>
                  <a:srgbClr val="000099"/>
                </a:solidFill>
                <a:latin typeface="Calibri" panose="020F0502020204030204" pitchFamily="34" charset="0"/>
              </a:defRPr>
            </a:lvl7pPr>
            <a:lvl8pPr marL="3797960" indent="-253197" eaLnBrk="0" fontAlgn="base" hangingPunct="0">
              <a:spcBef>
                <a:spcPct val="0"/>
              </a:spcBef>
              <a:spcAft>
                <a:spcPct val="0"/>
              </a:spcAft>
              <a:defRPr sz="2215" b="1">
                <a:solidFill>
                  <a:srgbClr val="000099"/>
                </a:solidFill>
                <a:latin typeface="Calibri" panose="020F0502020204030204" pitchFamily="34" charset="0"/>
              </a:defRPr>
            </a:lvl8pPr>
            <a:lvl9pPr marL="4304355" indent="-253197" eaLnBrk="0" fontAlgn="base" hangingPunct="0">
              <a:spcBef>
                <a:spcPct val="0"/>
              </a:spcBef>
              <a:spcAft>
                <a:spcPct val="0"/>
              </a:spcAft>
              <a:defRPr sz="2215" b="1">
                <a:solidFill>
                  <a:srgbClr val="000099"/>
                </a:solidFill>
                <a:latin typeface="Calibri" panose="020F0502020204030204" pitchFamily="34" charset="0"/>
              </a:defRPr>
            </a:lvl9pPr>
          </a:lstStyle>
          <a:p>
            <a:pPr algn="l" eaLnBrk="1" hangingPunct="1"/>
            <a:endParaRPr lang="en-US" altLang="en-US" sz="1551">
              <a:solidFill>
                <a:srgbClr val="404040"/>
              </a:solidFill>
            </a:endParaRPr>
          </a:p>
          <a:p>
            <a:pPr algn="l" eaLnBrk="1" hangingPunct="1"/>
            <a:fld id="{E741F888-5720-460F-A2A1-F2AEC21C1C69}" type="slidenum">
              <a:rPr lang="en-US" altLang="en-US" sz="1551">
                <a:solidFill>
                  <a:srgbClr val="404040"/>
                </a:solidFill>
              </a:rPr>
              <a:t>5</a:t>
            </a:fld>
            <a:endParaRPr lang="en-US" altLang="en-US" sz="1551">
              <a:solidFill>
                <a:srgbClr val="404040"/>
              </a:solidFill>
            </a:endParaRPr>
          </a:p>
        </p:txBody>
      </p:sp>
      <p:sp>
        <p:nvSpPr>
          <p:cNvPr id="7174" name="Text Box 2"/>
          <p:cNvSpPr txBox="1">
            <a:spLocks noChangeArrowheads="1"/>
          </p:cNvSpPr>
          <p:nvPr/>
        </p:nvSpPr>
        <p:spPr bwMode="auto">
          <a:xfrm>
            <a:off x="1941512" y="168805"/>
            <a:ext cx="184731" cy="39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endParaRPr lang="en-US" altLang="en-US" sz="1994" b="0">
              <a:solidFill>
                <a:schemeClr val="tx1"/>
              </a:solidFill>
            </a:endParaRPr>
          </a:p>
        </p:txBody>
      </p:sp>
      <p:sp>
        <p:nvSpPr>
          <p:cNvPr id="7175" name="Text Box 3"/>
          <p:cNvSpPr txBox="1">
            <a:spLocks noChangeArrowheads="1"/>
          </p:cNvSpPr>
          <p:nvPr/>
        </p:nvSpPr>
        <p:spPr bwMode="auto">
          <a:xfrm>
            <a:off x="304112" y="356120"/>
            <a:ext cx="998758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012789" eaLnBrk="1" hangingPunct="1">
              <a:lnSpc>
                <a:spcPct val="90000"/>
              </a:lnSpc>
              <a:spcBef>
                <a:spcPct val="0"/>
              </a:spcBef>
            </a:pPr>
            <a:r>
              <a:rPr lang="en-US" altLang="en-US" sz="4400" b="0" dirty="0">
                <a:solidFill>
                  <a:srgbClr val="002060"/>
                </a:solidFill>
                <a:latin typeface="Palatino" pitchFamily="2" charset="77"/>
                <a:cs typeface="+mj-cs"/>
              </a:rPr>
              <a:t>System modeling</a:t>
            </a:r>
          </a:p>
        </p:txBody>
      </p:sp>
      <p:sp>
        <p:nvSpPr>
          <p:cNvPr id="7" name="文本框 6"/>
          <p:cNvSpPr txBox="1">
            <a:spLocks noChangeAspect="1"/>
          </p:cNvSpPr>
          <p:nvPr/>
        </p:nvSpPr>
        <p:spPr>
          <a:xfrm>
            <a:off x="2447925" y="1005792"/>
            <a:ext cx="7183321" cy="1012970"/>
          </a:xfrm>
          <a:prstGeom prst="rect">
            <a:avLst/>
          </a:prstGeom>
          <a:noFill/>
          <a:ln w="9525">
            <a:noFill/>
          </a:ln>
        </p:spPr>
        <p:txBody>
          <a:bodyPr wrap="square">
            <a:spAutoFit/>
          </a:bodyPr>
          <a:lstStyle/>
          <a:p>
            <a:pPr indent="140665"/>
            <a:r>
              <a:rPr lang="en-US" altLang="en-US" sz="1994">
                <a:latin typeface="Times New Roman" panose="02020603050405020304" pitchFamily="18" charset="0"/>
                <a:ea typeface="宋体" panose="02010600030101010101" pitchFamily="2" charset="-122"/>
              </a:rPr>
              <a:t>Modeling the system mathematically, using the first principle.</a:t>
            </a:r>
          </a:p>
          <a:p>
            <a:pPr indent="140665"/>
            <a:endParaRPr lang="en-US" altLang="en-US" sz="1994">
              <a:latin typeface="Times New Roman" panose="02020603050405020304" pitchFamily="18" charset="0"/>
              <a:ea typeface="宋体" panose="02010600030101010101" pitchFamily="2" charset="-122"/>
            </a:endParaRPr>
          </a:p>
          <a:p>
            <a:pPr indent="140665"/>
            <a:r>
              <a:rPr lang="en-US" altLang="en-US" sz="1994">
                <a:latin typeface="Times New Roman" panose="02020603050405020304" pitchFamily="18" charset="0"/>
                <a:ea typeface="宋体" panose="02010600030101010101" pitchFamily="2" charset="-122"/>
              </a:rPr>
              <a:t>The stator current equation to </a:t>
            </a:r>
            <a:r>
              <a:rPr lang="en-US" sz="1994">
                <a:latin typeface="Times New Roman" panose="02020603050405020304" pitchFamily="18" charset="0"/>
                <a:ea typeface="宋体" panose="02010600030101010101" pitchFamily="2" charset="-122"/>
                <a:sym typeface="+mn-ea"/>
              </a:rPr>
              <a:t> </a:t>
            </a:r>
            <a:r>
              <a:rPr lang="en-US" sz="1994" i="1">
                <a:latin typeface="Times New Roman" panose="02020603050405020304" pitchFamily="18" charset="0"/>
                <a:ea typeface="宋体" panose="02010600030101010101" pitchFamily="2" charset="-122"/>
                <a:sym typeface="+mn-ea"/>
              </a:rPr>
              <a:t>d-q</a:t>
            </a:r>
            <a:r>
              <a:rPr lang="en-US" sz="1994">
                <a:latin typeface="Times New Roman" panose="02020603050405020304" pitchFamily="18" charset="0"/>
                <a:ea typeface="宋体" panose="02010600030101010101" pitchFamily="2" charset="-122"/>
                <a:sym typeface="+mn-ea"/>
              </a:rPr>
              <a:t> coordinate obtained as:</a:t>
            </a:r>
            <a:endParaRPr lang="en-US" altLang="en-US" sz="1994">
              <a:latin typeface="Times New Roman" panose="02020603050405020304" pitchFamily="18" charset="0"/>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3713956" y="3146088"/>
            <a:ext cx="1089269" cy="797500"/>
          </a:xfrm>
          <a:prstGeom prst="rect">
            <a:avLst/>
          </a:prstGeom>
          <a:noFill/>
          <a:ln w="9525">
            <a:noFill/>
          </a:ln>
        </p:spPr>
      </p:pic>
      <p:pic>
        <p:nvPicPr>
          <p:cNvPr id="13" name="图片 12"/>
          <p:cNvPicPr>
            <a:picLocks noChangeAspect="1"/>
          </p:cNvPicPr>
          <p:nvPr/>
        </p:nvPicPr>
        <p:blipFill>
          <a:blip r:embed="rId4"/>
          <a:stretch>
            <a:fillRect/>
          </a:stretch>
        </p:blipFill>
        <p:spPr>
          <a:xfrm>
            <a:off x="3694262" y="2127636"/>
            <a:ext cx="2966700" cy="478500"/>
          </a:xfrm>
          <a:prstGeom prst="rect">
            <a:avLst/>
          </a:prstGeom>
          <a:noFill/>
          <a:ln w="9525">
            <a:noFill/>
          </a:ln>
        </p:spPr>
      </p:pic>
      <p:pic>
        <p:nvPicPr>
          <p:cNvPr id="110" name="图片 109"/>
          <p:cNvPicPr>
            <a:picLocks noChangeAspect="1"/>
          </p:cNvPicPr>
          <p:nvPr/>
        </p:nvPicPr>
        <p:blipFill>
          <a:blip r:embed="rId5"/>
          <a:stretch>
            <a:fillRect/>
          </a:stretch>
        </p:blipFill>
        <p:spPr>
          <a:xfrm>
            <a:off x="3713956" y="2620685"/>
            <a:ext cx="2942775" cy="478500"/>
          </a:xfrm>
          <a:prstGeom prst="rect">
            <a:avLst/>
          </a:prstGeom>
          <a:noFill/>
          <a:ln w="9525">
            <a:noFill/>
          </a:ln>
        </p:spPr>
      </p:pic>
      <p:sp>
        <p:nvSpPr>
          <p:cNvPr id="15" name="文本框 14"/>
          <p:cNvSpPr txBox="1">
            <a:spLocks noChangeAspect="1"/>
          </p:cNvSpPr>
          <p:nvPr/>
        </p:nvSpPr>
        <p:spPr>
          <a:xfrm>
            <a:off x="2532327" y="4130779"/>
            <a:ext cx="7583527" cy="706091"/>
          </a:xfrm>
          <a:prstGeom prst="rect">
            <a:avLst/>
          </a:prstGeom>
          <a:noFill/>
          <a:ln w="9525">
            <a:noFill/>
          </a:ln>
        </p:spPr>
        <p:txBody>
          <a:bodyPr wrap="square">
            <a:spAutoFit/>
          </a:bodyPr>
          <a:lstStyle/>
          <a:p>
            <a:pPr indent="140665"/>
            <a:r>
              <a:rPr lang="en-US" sz="1994">
                <a:latin typeface="Times New Roman" panose="02020603050405020304" pitchFamily="18" charset="0"/>
                <a:ea typeface="宋体" panose="02010600030101010101" pitchFamily="2" charset="-122"/>
              </a:rPr>
              <a:t>The differential equation in stator coordinate decomposed to real part and imaginary part as:</a:t>
            </a:r>
            <a:endParaRPr lang="en-US" altLang="en-US" sz="1994">
              <a:latin typeface="Times New Roman" panose="02020603050405020304" pitchFamily="18" charset="0"/>
              <a:ea typeface="宋体" panose="02010600030101010101" pitchFamily="2" charset="-122"/>
            </a:endParaRPr>
          </a:p>
        </p:txBody>
      </p:sp>
      <p:pic>
        <p:nvPicPr>
          <p:cNvPr id="16" name="图片 15"/>
          <p:cNvPicPr>
            <a:picLocks noChangeAspect="1"/>
          </p:cNvPicPr>
          <p:nvPr/>
        </p:nvPicPr>
        <p:blipFill>
          <a:blip r:embed="rId6"/>
          <a:stretch>
            <a:fillRect/>
          </a:stretch>
        </p:blipFill>
        <p:spPr>
          <a:xfrm>
            <a:off x="3376348" y="5046542"/>
            <a:ext cx="6843602" cy="746255"/>
          </a:xfrm>
          <a:prstGeom prst="rect">
            <a:avLst/>
          </a:prstGeom>
          <a:noFill/>
          <a:ln w="9525">
            <a:noFill/>
          </a:ln>
        </p:spPr>
      </p:pic>
      <p:pic>
        <p:nvPicPr>
          <p:cNvPr id="112" name="图片 111"/>
          <p:cNvPicPr>
            <a:picLocks noChangeAspect="1"/>
          </p:cNvPicPr>
          <p:nvPr/>
        </p:nvPicPr>
        <p:blipFill>
          <a:blip r:embed="rId7"/>
          <a:stretch>
            <a:fillRect/>
          </a:stretch>
        </p:blipFill>
        <p:spPr>
          <a:xfrm>
            <a:off x="3376348" y="5877199"/>
            <a:ext cx="6915344" cy="756102"/>
          </a:xfrm>
          <a:prstGeom prst="rect">
            <a:avLst/>
          </a:prstGeom>
          <a:noFill/>
          <a:ln w="9525">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901404" y="1828950"/>
            <a:ext cx="11588309" cy="1479624"/>
            <a:chOff x="925262" y="2260885"/>
            <a:chExt cx="10462172" cy="1335836"/>
          </a:xfrm>
        </p:grpSpPr>
        <p:sp>
          <p:nvSpPr>
            <p:cNvPr id="5" name="矩形 4">
              <a:extLst>
                <a:ext uri="{FF2B5EF4-FFF2-40B4-BE49-F238E27FC236}">
                  <a16:creationId xmlns:a16="http://schemas.microsoft.com/office/drawing/2014/main" id="{14347D0D-BE53-4146-80C6-464D749156DC}"/>
                </a:ext>
              </a:extLst>
            </p:cNvPr>
            <p:cNvSpPr/>
            <p:nvPr/>
          </p:nvSpPr>
          <p:spPr>
            <a:xfrm>
              <a:off x="7229615" y="2260885"/>
              <a:ext cx="1955401" cy="1335836"/>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noAutofit/>
            </a:bodyPr>
            <a:lstStyle/>
            <a:p>
              <a:pPr algn="ctr"/>
              <a:endParaRPr lang="zh-CN" altLang="en-US" sz="1994">
                <a:solidFill>
                  <a:schemeClr val="tx1"/>
                </a:solidFill>
              </a:endParaRPr>
            </a:p>
          </p:txBody>
        </p:sp>
        <p:sp>
          <p:nvSpPr>
            <p:cNvPr id="8" name="矩形 7">
              <a:extLst>
                <a:ext uri="{FF2B5EF4-FFF2-40B4-BE49-F238E27FC236}">
                  <a16:creationId xmlns:a16="http://schemas.microsoft.com/office/drawing/2014/main" id="{4A0B077E-CD3E-4E11-BBC5-D002ACA47452}"/>
                </a:ext>
              </a:extLst>
            </p:cNvPr>
            <p:cNvSpPr/>
            <p:nvPr/>
          </p:nvSpPr>
          <p:spPr>
            <a:xfrm>
              <a:off x="5128164" y="2260885"/>
              <a:ext cx="1955401" cy="1335836"/>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noAutofit/>
            </a:bodyPr>
            <a:lstStyle/>
            <a:p>
              <a:pPr algn="ctr"/>
              <a:endParaRPr lang="zh-CN" altLang="en-US" sz="1994">
                <a:solidFill>
                  <a:schemeClr val="tx1"/>
                </a:solidFill>
              </a:endParaRPr>
            </a:p>
          </p:txBody>
        </p:sp>
        <p:sp>
          <p:nvSpPr>
            <p:cNvPr id="11" name="矩形 10">
              <a:extLst>
                <a:ext uri="{FF2B5EF4-FFF2-40B4-BE49-F238E27FC236}">
                  <a16:creationId xmlns:a16="http://schemas.microsoft.com/office/drawing/2014/main" id="{D853C0B3-BE34-4945-A174-02B07125FB61}"/>
                </a:ext>
              </a:extLst>
            </p:cNvPr>
            <p:cNvSpPr/>
            <p:nvPr/>
          </p:nvSpPr>
          <p:spPr>
            <a:xfrm>
              <a:off x="3026713" y="2260885"/>
              <a:ext cx="1955401" cy="1325563"/>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noAutofit/>
            </a:bodyPr>
            <a:lstStyle/>
            <a:p>
              <a:pPr algn="ctr"/>
              <a:endParaRPr lang="zh-CN" altLang="en-US" sz="1994">
                <a:solidFill>
                  <a:schemeClr val="tx1"/>
                </a:solidFill>
              </a:endParaRPr>
            </a:p>
          </p:txBody>
        </p:sp>
        <p:grpSp>
          <p:nvGrpSpPr>
            <p:cNvPr id="13" name="组合 12">
              <a:extLst>
                <a:ext uri="{FF2B5EF4-FFF2-40B4-BE49-F238E27FC236}">
                  <a16:creationId xmlns:a16="http://schemas.microsoft.com/office/drawing/2014/main" id="{865779CA-DC86-4657-94EA-6F1D88B26A9B}"/>
                </a:ext>
              </a:extLst>
            </p:cNvPr>
            <p:cNvGrpSpPr/>
            <p:nvPr/>
          </p:nvGrpSpPr>
          <p:grpSpPr>
            <a:xfrm>
              <a:off x="925262" y="2260885"/>
              <a:ext cx="1955401" cy="1335836"/>
              <a:chOff x="925262" y="2260885"/>
              <a:chExt cx="1955401" cy="1335836"/>
            </a:xfrm>
          </p:grpSpPr>
          <p:sp>
            <p:nvSpPr>
              <p:cNvPr id="14" name="矩形 13">
                <a:extLst>
                  <a:ext uri="{FF2B5EF4-FFF2-40B4-BE49-F238E27FC236}">
                    <a16:creationId xmlns:a16="http://schemas.microsoft.com/office/drawing/2014/main" id="{2FC8146C-5BBA-4A5E-AB35-2895FC264262}"/>
                  </a:ext>
                </a:extLst>
              </p:cNvPr>
              <p:cNvSpPr/>
              <p:nvPr/>
            </p:nvSpPr>
            <p:spPr>
              <a:xfrm>
                <a:off x="925262" y="2260885"/>
                <a:ext cx="1955401" cy="1335836"/>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noAutofit/>
              </a:bodyPr>
              <a:lstStyle/>
              <a:p>
                <a:pPr algn="ctr"/>
                <a:endParaRPr lang="zh-CN" altLang="en-US" sz="1994">
                  <a:solidFill>
                    <a:schemeClr val="tx1"/>
                  </a:solidFill>
                </a:endParaRPr>
              </a:p>
            </p:txBody>
          </p:sp>
          <p:sp>
            <p:nvSpPr>
              <p:cNvPr id="15" name="文本框 14">
                <a:extLst>
                  <a:ext uri="{FF2B5EF4-FFF2-40B4-BE49-F238E27FC236}">
                    <a16:creationId xmlns:a16="http://schemas.microsoft.com/office/drawing/2014/main" id="{5C73F6A7-B435-4E01-B85D-0E33000E521D}"/>
                  </a:ext>
                </a:extLst>
              </p:cNvPr>
              <p:cNvSpPr txBox="1"/>
              <p:nvPr/>
            </p:nvSpPr>
            <p:spPr>
              <a:xfrm>
                <a:off x="1042737" y="2396567"/>
                <a:ext cx="1720451" cy="1200154"/>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1012086">
                  <a:buSzPct val="30000"/>
                  <a:defRPr/>
                </a:pPr>
                <a:r>
                  <a:rPr lang="en-US" altLang="zh-CN" sz="2658" b="1" dirty="0">
                    <a:solidFill>
                      <a:schemeClr val="tx1"/>
                    </a:solidFill>
                    <a:latin typeface="Calibri Light" panose="020F0302020204030204" pitchFamily="34" charset="0"/>
                    <a:ea typeface="等线 Light" panose="02010600030101010101" pitchFamily="2" charset="-122"/>
                  </a:rPr>
                  <a:t>Machine Parameters definition</a:t>
                </a:r>
              </a:p>
            </p:txBody>
          </p:sp>
        </p:grpSp>
        <p:sp>
          <p:nvSpPr>
            <p:cNvPr id="21" name="矩形 20">
              <a:extLst>
                <a:ext uri="{FF2B5EF4-FFF2-40B4-BE49-F238E27FC236}">
                  <a16:creationId xmlns:a16="http://schemas.microsoft.com/office/drawing/2014/main" id="{CB45EFD9-C861-4AE7-89AA-59EF88A8D614}"/>
                </a:ext>
              </a:extLst>
            </p:cNvPr>
            <p:cNvSpPr/>
            <p:nvPr/>
          </p:nvSpPr>
          <p:spPr>
            <a:xfrm>
              <a:off x="9432033" y="2260885"/>
              <a:ext cx="1955401" cy="1325563"/>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noAutofit/>
            </a:bodyPr>
            <a:lstStyle/>
            <a:p>
              <a:pPr algn="ctr"/>
              <a:endParaRPr lang="zh-CN" altLang="en-US" sz="1994" dirty="0">
                <a:solidFill>
                  <a:schemeClr val="tx1"/>
                </a:solidFill>
              </a:endParaRPr>
            </a:p>
          </p:txBody>
        </p:sp>
      </p:grpSp>
      <p:sp>
        <p:nvSpPr>
          <p:cNvPr id="45" name="标题 1">
            <a:extLst>
              <a:ext uri="{FF2B5EF4-FFF2-40B4-BE49-F238E27FC236}">
                <a16:creationId xmlns:a16="http://schemas.microsoft.com/office/drawing/2014/main" id="{D1450A64-DE71-49DC-FC03-358C7C1ED10F}"/>
              </a:ext>
            </a:extLst>
          </p:cNvPr>
          <p:cNvSpPr txBox="1">
            <a:spLocks/>
          </p:cNvSpPr>
          <p:nvPr/>
        </p:nvSpPr>
        <p:spPr>
          <a:xfrm>
            <a:off x="199231" y="151220"/>
            <a:ext cx="11647944" cy="1468245"/>
          </a:xfrm>
          <a:prstGeom prst="rect">
            <a:avLst/>
          </a:prstGeom>
        </p:spPr>
        <p:txBody>
          <a:bodyPr vert="horz" lIns="91440" tIns="45720" rIns="91440" bIns="45720" rtlCol="0" anchor="ctr">
            <a:normAutofit/>
          </a:bodyPr>
          <a:lstStyle>
            <a:lvl1pPr algn="l" defTabSz="1012789" rtl="0" eaLnBrk="1" latinLnBrk="0" hangingPunct="1">
              <a:lnSpc>
                <a:spcPct val="90000"/>
              </a:lnSpc>
              <a:spcBef>
                <a:spcPct val="0"/>
              </a:spcBef>
              <a:buNone/>
              <a:defRPr sz="4873" kern="1200">
                <a:solidFill>
                  <a:srgbClr val="002060"/>
                </a:solidFill>
                <a:latin typeface="Palatino" pitchFamily="2" charset="77"/>
                <a:ea typeface="Palatino" pitchFamily="2" charset="77"/>
                <a:cs typeface="+mj-cs"/>
              </a:defRPr>
            </a:lvl1pPr>
          </a:lstStyle>
          <a:p>
            <a:r>
              <a:rPr lang="en-US" altLang="zh-CN" dirty="0"/>
              <a:t>Model Construction</a:t>
            </a:r>
            <a:endParaRPr lang="zh-CN" altLang="en-US" dirty="0"/>
          </a:p>
        </p:txBody>
      </p:sp>
      <p:sp>
        <p:nvSpPr>
          <p:cNvPr id="46" name="文本框 45">
            <a:extLst>
              <a:ext uri="{FF2B5EF4-FFF2-40B4-BE49-F238E27FC236}">
                <a16:creationId xmlns:a16="http://schemas.microsoft.com/office/drawing/2014/main" id="{EDDD542C-20E0-D08E-181B-D74E584FC1FB}"/>
              </a:ext>
            </a:extLst>
          </p:cNvPr>
          <p:cNvSpPr txBox="1"/>
          <p:nvPr/>
        </p:nvSpPr>
        <p:spPr>
          <a:xfrm>
            <a:off x="3506209" y="2087583"/>
            <a:ext cx="1700367" cy="92031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1012086">
              <a:buSzPct val="30000"/>
              <a:defRPr/>
            </a:pPr>
            <a:r>
              <a:rPr lang="en-US" altLang="zh-CN" sz="2658" b="1" dirty="0">
                <a:solidFill>
                  <a:schemeClr val="tx1"/>
                </a:solidFill>
                <a:latin typeface="Calibri Light" panose="020F0302020204030204" pitchFamily="34" charset="0"/>
                <a:ea typeface="等线 Light" panose="02010600030101010101" pitchFamily="2" charset="-122"/>
              </a:rPr>
              <a:t>Model Functions</a:t>
            </a:r>
          </a:p>
        </p:txBody>
      </p:sp>
      <p:sp>
        <p:nvSpPr>
          <p:cNvPr id="47" name="文本框 14">
            <a:extLst>
              <a:ext uri="{FF2B5EF4-FFF2-40B4-BE49-F238E27FC236}">
                <a16:creationId xmlns:a16="http://schemas.microsoft.com/office/drawing/2014/main" id="{5C73F6A7-B435-4E01-B85D-0E33000E521D}"/>
              </a:ext>
            </a:extLst>
          </p:cNvPr>
          <p:cNvSpPr txBox="1"/>
          <p:nvPr/>
        </p:nvSpPr>
        <p:spPr>
          <a:xfrm>
            <a:off x="5357290" y="2108604"/>
            <a:ext cx="2528782" cy="92031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1012086">
              <a:buSzPct val="30000"/>
              <a:defRPr/>
            </a:pPr>
            <a:r>
              <a:rPr lang="en-US" altLang="zh-CN" sz="2658" b="1" dirty="0">
                <a:solidFill>
                  <a:schemeClr val="tx1"/>
                </a:solidFill>
                <a:latin typeface="Calibri Light" panose="020F0302020204030204" pitchFamily="34" charset="0"/>
                <a:ea typeface="等线 Light" panose="02010600030101010101" pitchFamily="2" charset="-122"/>
              </a:rPr>
              <a:t>Controller Implementation</a:t>
            </a:r>
          </a:p>
        </p:txBody>
      </p:sp>
      <p:sp>
        <p:nvSpPr>
          <p:cNvPr id="48" name="文本框 14">
            <a:extLst>
              <a:ext uri="{FF2B5EF4-FFF2-40B4-BE49-F238E27FC236}">
                <a16:creationId xmlns:a16="http://schemas.microsoft.com/office/drawing/2014/main" id="{5C73F6A7-B435-4E01-B85D-0E33000E521D}"/>
              </a:ext>
            </a:extLst>
          </p:cNvPr>
          <p:cNvSpPr txBox="1"/>
          <p:nvPr/>
        </p:nvSpPr>
        <p:spPr>
          <a:xfrm>
            <a:off x="8134330" y="1883072"/>
            <a:ext cx="1905638" cy="1329338"/>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1012086">
              <a:buSzPct val="30000"/>
              <a:defRPr/>
            </a:pPr>
            <a:r>
              <a:rPr lang="en-US" altLang="zh-CN" sz="2658" b="1" dirty="0">
                <a:solidFill>
                  <a:schemeClr val="tx1"/>
                </a:solidFill>
                <a:latin typeface="Calibri Light" panose="020F0302020204030204" pitchFamily="34" charset="0"/>
                <a:ea typeface="等线 Light" panose="02010600030101010101" pitchFamily="2" charset="-122"/>
              </a:rPr>
              <a:t>Reference power calculation</a:t>
            </a:r>
          </a:p>
        </p:txBody>
      </p:sp>
      <p:sp>
        <p:nvSpPr>
          <p:cNvPr id="49" name="文本框 14">
            <a:extLst>
              <a:ext uri="{FF2B5EF4-FFF2-40B4-BE49-F238E27FC236}">
                <a16:creationId xmlns:a16="http://schemas.microsoft.com/office/drawing/2014/main" id="{5C73F6A7-B435-4E01-B85D-0E33000E521D}"/>
              </a:ext>
            </a:extLst>
          </p:cNvPr>
          <p:cNvSpPr txBox="1"/>
          <p:nvPr/>
        </p:nvSpPr>
        <p:spPr>
          <a:xfrm>
            <a:off x="10584074" y="2087583"/>
            <a:ext cx="1905638" cy="92031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1012086">
              <a:buSzPct val="30000"/>
              <a:defRPr/>
            </a:pPr>
            <a:r>
              <a:rPr lang="en-US" altLang="zh-CN" sz="2658" b="1" dirty="0">
                <a:solidFill>
                  <a:schemeClr val="tx1"/>
                </a:solidFill>
                <a:latin typeface="Calibri Light" panose="020F0302020204030204" pitchFamily="34" charset="0"/>
                <a:ea typeface="等线 Light" panose="02010600030101010101" pitchFamily="2" charset="-122"/>
              </a:rPr>
              <a:t>Vector control</a:t>
            </a:r>
          </a:p>
        </p:txBody>
      </p:sp>
      <p:sp>
        <p:nvSpPr>
          <p:cNvPr id="50" name="文本框 14">
            <a:extLst>
              <a:ext uri="{FF2B5EF4-FFF2-40B4-BE49-F238E27FC236}">
                <a16:creationId xmlns:a16="http://schemas.microsoft.com/office/drawing/2014/main" id="{5C73F6A7-B435-4E01-B85D-0E33000E521D}"/>
              </a:ext>
            </a:extLst>
          </p:cNvPr>
          <p:cNvSpPr txBox="1"/>
          <p:nvPr/>
        </p:nvSpPr>
        <p:spPr>
          <a:xfrm>
            <a:off x="6023203" y="4567269"/>
            <a:ext cx="1905638" cy="92031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1012086">
              <a:buSzPct val="30000"/>
              <a:defRPr/>
            </a:pPr>
            <a:r>
              <a:rPr lang="en-US" altLang="zh-CN" sz="2658" b="1" dirty="0">
                <a:solidFill>
                  <a:schemeClr val="tx1"/>
                </a:solidFill>
                <a:latin typeface="Calibri Light" panose="020F0302020204030204" pitchFamily="34" charset="0"/>
                <a:ea typeface="等线 Light" panose="02010600030101010101" pitchFamily="2" charset="-122"/>
              </a:rPr>
              <a:t>Control tuning</a:t>
            </a:r>
          </a:p>
        </p:txBody>
      </p:sp>
      <p:sp>
        <p:nvSpPr>
          <p:cNvPr id="52" name="矩形 51">
            <a:extLst>
              <a:ext uri="{FF2B5EF4-FFF2-40B4-BE49-F238E27FC236}">
                <a16:creationId xmlns:a16="http://schemas.microsoft.com/office/drawing/2014/main" id="{9B8E9AFE-5E83-4611-6649-674585B2DDA5}"/>
              </a:ext>
            </a:extLst>
          </p:cNvPr>
          <p:cNvSpPr/>
          <p:nvPr/>
        </p:nvSpPr>
        <p:spPr>
          <a:xfrm>
            <a:off x="5573053" y="4291769"/>
            <a:ext cx="2165878" cy="1468245"/>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1283" tIns="50641" rIns="101283" bIns="50641" numCol="1" spcCol="0" rtlCol="0" fromWordArt="0" anchor="t" anchorCtr="0" forceAA="0" compatLnSpc="1">
            <a:prstTxWarp prst="textNoShape">
              <a:avLst/>
            </a:prstTxWarp>
            <a:noAutofit/>
          </a:bodyPr>
          <a:lstStyle/>
          <a:p>
            <a:pPr algn="ctr"/>
            <a:endParaRPr lang="zh-CN" altLang="en-US" sz="1994" dirty="0">
              <a:solidFill>
                <a:schemeClr val="tx1"/>
              </a:solidFill>
            </a:endParaRPr>
          </a:p>
        </p:txBody>
      </p:sp>
      <p:cxnSp>
        <p:nvCxnSpPr>
          <p:cNvPr id="54" name="直接箭头连接符 53">
            <a:extLst>
              <a:ext uri="{FF2B5EF4-FFF2-40B4-BE49-F238E27FC236}">
                <a16:creationId xmlns:a16="http://schemas.microsoft.com/office/drawing/2014/main" id="{AB7A2FEA-C3D2-FBD1-2494-261BADE081AE}"/>
              </a:ext>
            </a:extLst>
          </p:cNvPr>
          <p:cNvCxnSpPr>
            <a:cxnSpLocks/>
            <a:stCxn id="8" idx="2"/>
            <a:endCxn id="52" idx="0"/>
          </p:cNvCxnSpPr>
          <p:nvPr/>
        </p:nvCxnSpPr>
        <p:spPr>
          <a:xfrm>
            <a:off x="6639641" y="3308574"/>
            <a:ext cx="16351" cy="983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89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bwMode="auto">
          <a:xfrm>
            <a:off x="1772708" y="7107359"/>
            <a:ext cx="2363258" cy="404427"/>
          </a:xfrm>
          <a:ln>
            <a:miter lim="800000"/>
          </a:ln>
        </p:spPr>
        <p:txBody>
          <a:bodyPr/>
          <a:lstStyle>
            <a:lvl1pPr eaLnBrk="0" hangingPunct="0">
              <a:defRPr sz="2215" b="1">
                <a:solidFill>
                  <a:srgbClr val="000099"/>
                </a:solidFill>
                <a:latin typeface="Calibri" panose="020F0502020204030204" pitchFamily="34" charset="0"/>
              </a:defRPr>
            </a:lvl1pPr>
            <a:lvl2pPr marL="822891" indent="-316497" eaLnBrk="0" hangingPunct="0">
              <a:defRPr sz="2215" b="1">
                <a:solidFill>
                  <a:srgbClr val="000099"/>
                </a:solidFill>
                <a:latin typeface="Calibri" panose="020F0502020204030204" pitchFamily="34" charset="0"/>
              </a:defRPr>
            </a:lvl2pPr>
            <a:lvl3pPr marL="1265987" indent="-253197" eaLnBrk="0" hangingPunct="0">
              <a:defRPr sz="2215" b="1">
                <a:solidFill>
                  <a:srgbClr val="000099"/>
                </a:solidFill>
                <a:latin typeface="Calibri" panose="020F0502020204030204" pitchFamily="34" charset="0"/>
              </a:defRPr>
            </a:lvl3pPr>
            <a:lvl4pPr marL="1772382" indent="-253197" eaLnBrk="0" hangingPunct="0">
              <a:defRPr sz="2215" b="1">
                <a:solidFill>
                  <a:srgbClr val="000099"/>
                </a:solidFill>
                <a:latin typeface="Calibri" panose="020F0502020204030204" pitchFamily="34" charset="0"/>
              </a:defRPr>
            </a:lvl4pPr>
            <a:lvl5pPr marL="2278776" indent="-253197" eaLnBrk="0" hangingPunct="0">
              <a:defRPr sz="2215" b="1">
                <a:solidFill>
                  <a:srgbClr val="000099"/>
                </a:solidFill>
                <a:latin typeface="Calibri" panose="020F0502020204030204" pitchFamily="34" charset="0"/>
              </a:defRPr>
            </a:lvl5pPr>
            <a:lvl6pPr marL="2785171" indent="-253197" eaLnBrk="0" fontAlgn="base" hangingPunct="0">
              <a:spcBef>
                <a:spcPct val="0"/>
              </a:spcBef>
              <a:spcAft>
                <a:spcPct val="0"/>
              </a:spcAft>
              <a:defRPr sz="2215" b="1">
                <a:solidFill>
                  <a:srgbClr val="000099"/>
                </a:solidFill>
                <a:latin typeface="Calibri" panose="020F0502020204030204" pitchFamily="34" charset="0"/>
              </a:defRPr>
            </a:lvl6pPr>
            <a:lvl7pPr marL="3291566" indent="-253197" eaLnBrk="0" fontAlgn="base" hangingPunct="0">
              <a:spcBef>
                <a:spcPct val="0"/>
              </a:spcBef>
              <a:spcAft>
                <a:spcPct val="0"/>
              </a:spcAft>
              <a:defRPr sz="2215" b="1">
                <a:solidFill>
                  <a:srgbClr val="000099"/>
                </a:solidFill>
                <a:latin typeface="Calibri" panose="020F0502020204030204" pitchFamily="34" charset="0"/>
              </a:defRPr>
            </a:lvl7pPr>
            <a:lvl8pPr marL="3797960" indent="-253197" eaLnBrk="0" fontAlgn="base" hangingPunct="0">
              <a:spcBef>
                <a:spcPct val="0"/>
              </a:spcBef>
              <a:spcAft>
                <a:spcPct val="0"/>
              </a:spcAft>
              <a:defRPr sz="2215" b="1">
                <a:solidFill>
                  <a:srgbClr val="000099"/>
                </a:solidFill>
                <a:latin typeface="Calibri" panose="020F0502020204030204" pitchFamily="34" charset="0"/>
              </a:defRPr>
            </a:lvl8pPr>
            <a:lvl9pPr marL="4304355" indent="-253197" eaLnBrk="0" fontAlgn="base" hangingPunct="0">
              <a:spcBef>
                <a:spcPct val="0"/>
              </a:spcBef>
              <a:spcAft>
                <a:spcPct val="0"/>
              </a:spcAft>
              <a:defRPr sz="2215" b="1">
                <a:solidFill>
                  <a:srgbClr val="000099"/>
                </a:solidFill>
                <a:latin typeface="Calibri" panose="020F0502020204030204" pitchFamily="34" charset="0"/>
              </a:defRPr>
            </a:lvl9pPr>
          </a:lstStyle>
          <a:p>
            <a:pPr algn="l" eaLnBrk="1" hangingPunct="1"/>
            <a:endParaRPr lang="en-US" altLang="en-US" sz="1551">
              <a:solidFill>
                <a:srgbClr val="404040"/>
              </a:solidFill>
            </a:endParaRPr>
          </a:p>
          <a:p>
            <a:pPr algn="l" eaLnBrk="1" hangingPunct="1"/>
            <a:fld id="{FEDD9991-C954-4CC7-9947-AEC9FCDAD068}" type="slidenum">
              <a:rPr lang="en-US" altLang="en-US" sz="1551">
                <a:solidFill>
                  <a:srgbClr val="404040"/>
                </a:solidFill>
              </a:rPr>
              <a:t>7</a:t>
            </a:fld>
            <a:endParaRPr lang="en-US" altLang="en-US" sz="1551">
              <a:solidFill>
                <a:srgbClr val="404040"/>
              </a:solidFill>
            </a:endParaRPr>
          </a:p>
        </p:txBody>
      </p:sp>
      <p:sp>
        <p:nvSpPr>
          <p:cNvPr id="9221" name="Text Box 4"/>
          <p:cNvSpPr txBox="1">
            <a:spLocks noChangeArrowheads="1"/>
          </p:cNvSpPr>
          <p:nvPr/>
        </p:nvSpPr>
        <p:spPr bwMode="auto">
          <a:xfrm>
            <a:off x="2008330" y="66819"/>
            <a:ext cx="184731" cy="39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endParaRPr lang="en-US" altLang="en-US" sz="1994" b="0">
              <a:solidFill>
                <a:schemeClr val="tx1"/>
              </a:solidFill>
            </a:endParaRPr>
          </a:p>
        </p:txBody>
      </p:sp>
      <p:sp>
        <p:nvSpPr>
          <p:cNvPr id="9222" name="Text Box 5"/>
          <p:cNvSpPr txBox="1">
            <a:spLocks noChangeArrowheads="1"/>
          </p:cNvSpPr>
          <p:nvPr/>
        </p:nvSpPr>
        <p:spPr bwMode="auto">
          <a:xfrm>
            <a:off x="580231" y="466031"/>
            <a:ext cx="9966479"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012789" eaLnBrk="1" hangingPunct="1">
              <a:lnSpc>
                <a:spcPct val="90000"/>
              </a:lnSpc>
              <a:spcBef>
                <a:spcPct val="0"/>
              </a:spcBef>
            </a:pPr>
            <a:r>
              <a:rPr lang="en-US" altLang="en-US" sz="4400" b="0" dirty="0">
                <a:solidFill>
                  <a:srgbClr val="002060"/>
                </a:solidFill>
                <a:latin typeface="Palatino" pitchFamily="2" charset="77"/>
                <a:cs typeface="+mj-cs"/>
              </a:rPr>
              <a:t>Vector control</a:t>
            </a:r>
          </a:p>
        </p:txBody>
      </p:sp>
      <p:pic>
        <p:nvPicPr>
          <p:cNvPr id="3" name="图片 2">
            <a:extLst>
              <a:ext uri="{FF2B5EF4-FFF2-40B4-BE49-F238E27FC236}">
                <a16:creationId xmlns:a16="http://schemas.microsoft.com/office/drawing/2014/main" id="{3E843F7C-C215-36FE-BBA8-D830FDC8FFF4}"/>
              </a:ext>
            </a:extLst>
          </p:cNvPr>
          <p:cNvPicPr>
            <a:picLocks noChangeAspect="1"/>
          </p:cNvPicPr>
          <p:nvPr/>
        </p:nvPicPr>
        <p:blipFill>
          <a:blip r:embed="rId3"/>
          <a:stretch>
            <a:fillRect/>
          </a:stretch>
        </p:blipFill>
        <p:spPr>
          <a:xfrm>
            <a:off x="7057231" y="1740694"/>
            <a:ext cx="4283574" cy="3806296"/>
          </a:xfrm>
          <a:prstGeom prst="rect">
            <a:avLst/>
          </a:prstGeom>
        </p:spPr>
      </p:pic>
      <p:sp>
        <p:nvSpPr>
          <p:cNvPr id="5" name="文本框 4">
            <a:extLst>
              <a:ext uri="{FF2B5EF4-FFF2-40B4-BE49-F238E27FC236}">
                <a16:creationId xmlns:a16="http://schemas.microsoft.com/office/drawing/2014/main" id="{A35D5043-CD11-65F7-18D2-8A632620190C}"/>
              </a:ext>
            </a:extLst>
          </p:cNvPr>
          <p:cNvSpPr txBox="1"/>
          <p:nvPr/>
        </p:nvSpPr>
        <p:spPr>
          <a:xfrm>
            <a:off x="885031" y="2063281"/>
            <a:ext cx="4924632" cy="3161122"/>
          </a:xfrm>
          <a:prstGeom prst="rect">
            <a:avLst/>
          </a:prstGeom>
          <a:noFill/>
        </p:spPr>
        <p:txBody>
          <a:bodyPr wrap="square">
            <a:spAutoFit/>
          </a:bodyPr>
          <a:lstStyle/>
          <a:p>
            <a:pPr algn="just"/>
            <a:r>
              <a:rPr lang="en-US" altLang="zh-CN" sz="1994" b="1" dirty="0"/>
              <a:t>Precise Control of Magnetic Field and Currents: Vector control enables independent control of the motor's magnetic field and currents, allowing high-performance operation under various loads and speeds.</a:t>
            </a:r>
            <a:endParaRPr lang="zh-CN" altLang="zh-CN" sz="1994" b="1" dirty="0"/>
          </a:p>
          <a:p>
            <a:pPr algn="just"/>
            <a:r>
              <a:rPr lang="en-US" altLang="zh-CN" sz="1994" b="1" dirty="0"/>
              <a:t>By independently controlling the motor's magnetic field and currents, vector control maximizes motor efficiency, making it adaptable to different operating points.</a:t>
            </a:r>
            <a:endParaRPr lang="zh-CN" altLang="zh-CN" sz="1994" b="1" dirty="0"/>
          </a:p>
        </p:txBody>
      </p:sp>
    </p:spTree>
    <p:extLst>
      <p:ext uri="{BB962C8B-B14F-4D97-AF65-F5344CB8AC3E}">
        <p14:creationId xmlns:p14="http://schemas.microsoft.com/office/powerpoint/2010/main" val="7645941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5"/>
          <p:cNvSpPr txBox="1">
            <a:spLocks noChangeArrowheads="1"/>
          </p:cNvSpPr>
          <p:nvPr/>
        </p:nvSpPr>
        <p:spPr bwMode="auto">
          <a:xfrm>
            <a:off x="427831" y="445294"/>
            <a:ext cx="1002099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4400" b="0" dirty="0">
                <a:solidFill>
                  <a:srgbClr val="002060"/>
                </a:solidFill>
                <a:latin typeface="Palatino" pitchFamily="2" charset="77"/>
                <a:cs typeface="+mj-cs"/>
              </a:rPr>
              <a:t>DFIG VS PMSG</a:t>
            </a:r>
          </a:p>
        </p:txBody>
      </p:sp>
      <p:sp>
        <p:nvSpPr>
          <p:cNvPr id="3" name="文本框 2"/>
          <p:cNvSpPr txBox="1"/>
          <p:nvPr/>
        </p:nvSpPr>
        <p:spPr>
          <a:xfrm>
            <a:off x="961231" y="1253492"/>
            <a:ext cx="4958622" cy="5922903"/>
          </a:xfrm>
          <a:prstGeom prst="rect">
            <a:avLst/>
          </a:prstGeom>
          <a:noFill/>
        </p:spPr>
        <p:txBody>
          <a:bodyPr wrap="square" rtlCol="0" anchor="t">
            <a:spAutoFit/>
          </a:bodyPr>
          <a:lstStyle/>
          <a:p>
            <a:pPr defTabSz="914400">
              <a:spcBef>
                <a:spcPct val="20000"/>
              </a:spcBef>
            </a:pPr>
            <a:r>
              <a:rPr lang="zh-CN" altLang="en-US" sz="1994" b="1" dirty="0"/>
              <a:t>DFIG	</a:t>
            </a:r>
          </a:p>
          <a:p>
            <a:pPr defTabSz="914400">
              <a:spcBef>
                <a:spcPct val="20000"/>
              </a:spcBef>
            </a:pPr>
            <a:r>
              <a:rPr lang="zh-CN" altLang="en-US" sz="1994" b="1" dirty="0"/>
              <a:t>DFIGs have a wound rotor with a set of slip rings and brushes, allowing for variable rotor currents.	</a:t>
            </a:r>
          </a:p>
          <a:p>
            <a:pPr defTabSz="914400">
              <a:spcBef>
                <a:spcPct val="20000"/>
              </a:spcBef>
            </a:pPr>
            <a:r>
              <a:rPr lang="zh-CN" altLang="en-US" sz="1994" b="1" dirty="0"/>
              <a:t>-Enhanced control over the generator's reactive power</a:t>
            </a:r>
          </a:p>
          <a:p>
            <a:pPr defTabSz="914400">
              <a:spcBef>
                <a:spcPct val="20000"/>
              </a:spcBef>
            </a:pPr>
            <a:r>
              <a:rPr lang="zh-CN" altLang="en-US" sz="1994" b="1" dirty="0"/>
              <a:t>-Higher tolerance to grid voltage variations.</a:t>
            </a:r>
          </a:p>
          <a:p>
            <a:pPr defTabSz="914400">
              <a:spcBef>
                <a:spcPct val="20000"/>
              </a:spcBef>
            </a:pPr>
            <a:r>
              <a:rPr lang="zh-CN" altLang="en-US" sz="1994" b="1" dirty="0"/>
              <a:t>-Increased maintenance </a:t>
            </a:r>
          </a:p>
          <a:p>
            <a:pPr defTabSz="914400">
              <a:spcBef>
                <a:spcPct val="20000"/>
              </a:spcBef>
            </a:pPr>
            <a:endParaRPr lang="zh-CN" altLang="en-US" sz="1994" b="1" dirty="0"/>
          </a:p>
          <a:p>
            <a:pPr defTabSz="914400">
              <a:spcBef>
                <a:spcPct val="20000"/>
              </a:spcBef>
            </a:pPr>
            <a:r>
              <a:rPr lang="zh-CN" altLang="en-US" sz="1994" b="1" dirty="0"/>
              <a:t>PMSG	</a:t>
            </a:r>
          </a:p>
          <a:p>
            <a:pPr defTabSz="914400">
              <a:spcBef>
                <a:spcPct val="20000"/>
              </a:spcBef>
            </a:pPr>
            <a:r>
              <a:rPr lang="zh-CN" altLang="en-US" sz="1994" b="1" dirty="0"/>
              <a:t>PMSGs have permanent magnets embedded in the rotor, eliminating the need for a separate excitation system.	</a:t>
            </a:r>
          </a:p>
          <a:p>
            <a:pPr defTabSz="914400">
              <a:spcBef>
                <a:spcPct val="20000"/>
              </a:spcBef>
            </a:pPr>
            <a:r>
              <a:rPr lang="zh-CN" altLang="en-US" sz="1994" b="1" dirty="0"/>
              <a:t>-Higher efficiency </a:t>
            </a:r>
          </a:p>
          <a:p>
            <a:pPr defTabSz="914400">
              <a:spcBef>
                <a:spcPct val="20000"/>
              </a:spcBef>
            </a:pPr>
            <a:r>
              <a:rPr lang="zh-CN" altLang="en-US" sz="1994" b="1" dirty="0"/>
              <a:t>-Reduced maintenance requirements 	</a:t>
            </a:r>
          </a:p>
          <a:p>
            <a:pPr defTabSz="914400">
              <a:spcBef>
                <a:spcPct val="20000"/>
              </a:spcBef>
            </a:pPr>
            <a:r>
              <a:rPr lang="zh-CN" altLang="en-US" sz="1994" b="1" dirty="0"/>
              <a:t>Limited flexibility in controlling the generator's reactive power.</a:t>
            </a:r>
          </a:p>
        </p:txBody>
      </p:sp>
      <p:pic>
        <p:nvPicPr>
          <p:cNvPr id="4" name="图片 3"/>
          <p:cNvPicPr>
            <a:picLocks noChangeAspect="1"/>
          </p:cNvPicPr>
          <p:nvPr/>
        </p:nvPicPr>
        <p:blipFill>
          <a:blip r:embed="rId2"/>
          <a:stretch>
            <a:fillRect/>
          </a:stretch>
        </p:blipFill>
        <p:spPr>
          <a:xfrm>
            <a:off x="6371431" y="2060178"/>
            <a:ext cx="5670193" cy="34758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bwMode="auto">
          <a:xfrm>
            <a:off x="1772708" y="7107359"/>
            <a:ext cx="2363258" cy="404427"/>
          </a:xfrm>
          <a:ln>
            <a:miter lim="800000"/>
          </a:ln>
        </p:spPr>
        <p:txBody>
          <a:bodyPr/>
          <a:lstStyle>
            <a:lvl1pPr eaLnBrk="0" hangingPunct="0">
              <a:defRPr sz="2215" b="1">
                <a:solidFill>
                  <a:srgbClr val="000099"/>
                </a:solidFill>
                <a:latin typeface="Calibri" panose="020F0502020204030204" pitchFamily="34" charset="0"/>
              </a:defRPr>
            </a:lvl1pPr>
            <a:lvl2pPr marL="822891" indent="-316497" eaLnBrk="0" hangingPunct="0">
              <a:defRPr sz="2215" b="1">
                <a:solidFill>
                  <a:srgbClr val="000099"/>
                </a:solidFill>
                <a:latin typeface="Calibri" panose="020F0502020204030204" pitchFamily="34" charset="0"/>
              </a:defRPr>
            </a:lvl2pPr>
            <a:lvl3pPr marL="1265987" indent="-253197" eaLnBrk="0" hangingPunct="0">
              <a:defRPr sz="2215" b="1">
                <a:solidFill>
                  <a:srgbClr val="000099"/>
                </a:solidFill>
                <a:latin typeface="Calibri" panose="020F0502020204030204" pitchFamily="34" charset="0"/>
              </a:defRPr>
            </a:lvl3pPr>
            <a:lvl4pPr marL="1772382" indent="-253197" eaLnBrk="0" hangingPunct="0">
              <a:defRPr sz="2215" b="1">
                <a:solidFill>
                  <a:srgbClr val="000099"/>
                </a:solidFill>
                <a:latin typeface="Calibri" panose="020F0502020204030204" pitchFamily="34" charset="0"/>
              </a:defRPr>
            </a:lvl4pPr>
            <a:lvl5pPr marL="2278776" indent="-253197" eaLnBrk="0" hangingPunct="0">
              <a:defRPr sz="2215" b="1">
                <a:solidFill>
                  <a:srgbClr val="000099"/>
                </a:solidFill>
                <a:latin typeface="Calibri" panose="020F0502020204030204" pitchFamily="34" charset="0"/>
              </a:defRPr>
            </a:lvl5pPr>
            <a:lvl6pPr marL="2785171" indent="-253197" eaLnBrk="0" fontAlgn="base" hangingPunct="0">
              <a:spcBef>
                <a:spcPct val="0"/>
              </a:spcBef>
              <a:spcAft>
                <a:spcPct val="0"/>
              </a:spcAft>
              <a:defRPr sz="2215" b="1">
                <a:solidFill>
                  <a:srgbClr val="000099"/>
                </a:solidFill>
                <a:latin typeface="Calibri" panose="020F0502020204030204" pitchFamily="34" charset="0"/>
              </a:defRPr>
            </a:lvl6pPr>
            <a:lvl7pPr marL="3291566" indent="-253197" eaLnBrk="0" fontAlgn="base" hangingPunct="0">
              <a:spcBef>
                <a:spcPct val="0"/>
              </a:spcBef>
              <a:spcAft>
                <a:spcPct val="0"/>
              </a:spcAft>
              <a:defRPr sz="2215" b="1">
                <a:solidFill>
                  <a:srgbClr val="000099"/>
                </a:solidFill>
                <a:latin typeface="Calibri" panose="020F0502020204030204" pitchFamily="34" charset="0"/>
              </a:defRPr>
            </a:lvl7pPr>
            <a:lvl8pPr marL="3797960" indent="-253197" eaLnBrk="0" fontAlgn="base" hangingPunct="0">
              <a:spcBef>
                <a:spcPct val="0"/>
              </a:spcBef>
              <a:spcAft>
                <a:spcPct val="0"/>
              </a:spcAft>
              <a:defRPr sz="2215" b="1">
                <a:solidFill>
                  <a:srgbClr val="000099"/>
                </a:solidFill>
                <a:latin typeface="Calibri" panose="020F0502020204030204" pitchFamily="34" charset="0"/>
              </a:defRPr>
            </a:lvl8pPr>
            <a:lvl9pPr marL="4304355" indent="-253197" eaLnBrk="0" fontAlgn="base" hangingPunct="0">
              <a:spcBef>
                <a:spcPct val="0"/>
              </a:spcBef>
              <a:spcAft>
                <a:spcPct val="0"/>
              </a:spcAft>
              <a:defRPr sz="2215" b="1">
                <a:solidFill>
                  <a:srgbClr val="000099"/>
                </a:solidFill>
                <a:latin typeface="Calibri" panose="020F0502020204030204" pitchFamily="34" charset="0"/>
              </a:defRPr>
            </a:lvl9pPr>
          </a:lstStyle>
          <a:p>
            <a:pPr algn="l" eaLnBrk="1" hangingPunct="1"/>
            <a:endParaRPr lang="en-US" altLang="en-US" sz="1551">
              <a:solidFill>
                <a:srgbClr val="404040"/>
              </a:solidFill>
            </a:endParaRPr>
          </a:p>
          <a:p>
            <a:pPr algn="l" eaLnBrk="1" hangingPunct="1"/>
            <a:fld id="{FEDD9991-C954-4CC7-9947-AEC9FCDAD068}" type="slidenum">
              <a:rPr lang="en-US" altLang="en-US" sz="1551">
                <a:solidFill>
                  <a:srgbClr val="404040"/>
                </a:solidFill>
              </a:rPr>
              <a:t>9</a:t>
            </a:fld>
            <a:endParaRPr lang="en-US" altLang="en-US" sz="1551">
              <a:solidFill>
                <a:srgbClr val="404040"/>
              </a:solidFill>
            </a:endParaRPr>
          </a:p>
        </p:txBody>
      </p:sp>
      <p:sp>
        <p:nvSpPr>
          <p:cNvPr id="9221" name="Text Box 4"/>
          <p:cNvSpPr txBox="1">
            <a:spLocks noChangeArrowheads="1"/>
          </p:cNvSpPr>
          <p:nvPr/>
        </p:nvSpPr>
        <p:spPr bwMode="auto">
          <a:xfrm>
            <a:off x="2008330" y="66819"/>
            <a:ext cx="184731" cy="39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endParaRPr lang="en-US" altLang="en-US" sz="1994" b="0">
              <a:solidFill>
                <a:schemeClr val="tx1"/>
              </a:solidFill>
            </a:endParaRPr>
          </a:p>
        </p:txBody>
      </p:sp>
      <p:sp>
        <p:nvSpPr>
          <p:cNvPr id="9222" name="Text Box 5"/>
          <p:cNvSpPr txBox="1">
            <a:spLocks noChangeArrowheads="1"/>
          </p:cNvSpPr>
          <p:nvPr/>
        </p:nvSpPr>
        <p:spPr bwMode="auto">
          <a:xfrm>
            <a:off x="275431" y="349355"/>
            <a:ext cx="996647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4400" b="0" dirty="0">
                <a:solidFill>
                  <a:srgbClr val="002060"/>
                </a:solidFill>
                <a:latin typeface="Palatino" pitchFamily="2" charset="77"/>
                <a:cs typeface="+mj-cs"/>
              </a:rPr>
              <a:t>Results: PMSG VS DFIG vector control</a:t>
            </a:r>
          </a:p>
        </p:txBody>
      </p:sp>
      <p:pic>
        <p:nvPicPr>
          <p:cNvPr id="2" name="图片 1" descr="截屏2023-11-24 下午7.13.40"/>
          <p:cNvPicPr>
            <a:picLocks noChangeAspect="1"/>
          </p:cNvPicPr>
          <p:nvPr/>
        </p:nvPicPr>
        <p:blipFill>
          <a:blip r:embed="rId4"/>
          <a:stretch>
            <a:fillRect/>
          </a:stretch>
        </p:blipFill>
        <p:spPr>
          <a:xfrm>
            <a:off x="3204027" y="1181630"/>
            <a:ext cx="6935038" cy="2475794"/>
          </a:xfrm>
          <a:prstGeom prst="rect">
            <a:avLst/>
          </a:prstGeom>
        </p:spPr>
      </p:pic>
      <p:pic>
        <p:nvPicPr>
          <p:cNvPr id="3" name="图片 2" descr="截屏2023-11-24 下午7.14.49"/>
          <p:cNvPicPr>
            <a:picLocks noChangeAspect="1"/>
          </p:cNvPicPr>
          <p:nvPr/>
        </p:nvPicPr>
        <p:blipFill>
          <a:blip r:embed="rId5"/>
          <a:stretch>
            <a:fillRect/>
          </a:stretch>
        </p:blipFill>
        <p:spPr>
          <a:xfrm>
            <a:off x="3123142" y="4135703"/>
            <a:ext cx="7553986" cy="2517995"/>
          </a:xfrm>
          <a:prstGeom prst="rect">
            <a:avLst/>
          </a:prstGeom>
        </p:spPr>
      </p:pic>
      <p:sp>
        <p:nvSpPr>
          <p:cNvPr id="4" name="文本框 3"/>
          <p:cNvSpPr txBox="1"/>
          <p:nvPr/>
        </p:nvSpPr>
        <p:spPr>
          <a:xfrm>
            <a:off x="2008331" y="2278856"/>
            <a:ext cx="827471" cy="399212"/>
          </a:xfrm>
          <a:prstGeom prst="rect">
            <a:avLst/>
          </a:prstGeom>
          <a:noFill/>
        </p:spPr>
        <p:txBody>
          <a:bodyPr wrap="none" rtlCol="0" anchor="t">
            <a:spAutoFit/>
          </a:bodyPr>
          <a:lstStyle/>
          <a:p>
            <a:r>
              <a:rPr lang="en-US" altLang="zh-CN" sz="1994" b="1" dirty="0"/>
              <a:t>PMSG</a:t>
            </a:r>
          </a:p>
        </p:txBody>
      </p:sp>
      <p:sp>
        <p:nvSpPr>
          <p:cNvPr id="5" name="文本框 4"/>
          <p:cNvSpPr txBox="1"/>
          <p:nvPr/>
        </p:nvSpPr>
        <p:spPr>
          <a:xfrm>
            <a:off x="2110317" y="5064125"/>
            <a:ext cx="696024" cy="399212"/>
          </a:xfrm>
          <a:prstGeom prst="rect">
            <a:avLst/>
          </a:prstGeom>
          <a:noFill/>
        </p:spPr>
        <p:txBody>
          <a:bodyPr wrap="none" rtlCol="0" anchor="t">
            <a:spAutoFit/>
          </a:bodyPr>
          <a:lstStyle/>
          <a:p>
            <a:r>
              <a:rPr lang="en-US" altLang="zh-CN" sz="1994" b="1" dirty="0"/>
              <a:t>DFIG</a:t>
            </a:r>
          </a:p>
        </p:txBody>
      </p:sp>
    </p:spTree>
  </p:cSld>
  <p:clrMapOvr>
    <a:overrideClrMapping bg1="lt1" tx1="dk1" bg2="lt2" tx2="dk2" accent1="accent1" accent2="accent2" accent3="accent3" accent4="accent4" accent5="accent5" accent6="accent6" hlink="hlink" folHlink="folHlink"/>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Calibri Light"/>
        <a:ea typeface="等线 Light"/>
        <a:cs typeface=""/>
      </a:majorFont>
      <a:minorFont>
        <a:latin typeface="Calibri"/>
        <a:ea typeface="等线"/>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8130</TotalTime>
  <Words>1119</Words>
  <Application>Microsoft Office PowerPoint</Application>
  <PresentationFormat>自定义</PresentationFormat>
  <Paragraphs>109</Paragraphs>
  <Slides>10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Courier</vt:lpstr>
      <vt:lpstr>Palatino</vt:lpstr>
      <vt:lpstr>思源黑体 CN Bold</vt:lpstr>
      <vt:lpstr>思源黑体 CN Regular</vt:lpstr>
      <vt:lpstr>Arial</vt:lpstr>
      <vt:lpstr>Calibri</vt:lpstr>
      <vt:lpstr>Calibri Light</vt:lpstr>
      <vt:lpstr>Cambria Math</vt:lpstr>
      <vt:lpstr>Times New Roman</vt:lpstr>
      <vt:lpstr>Blank</vt:lpstr>
      <vt:lpstr>PowerPoint 演示文稿</vt:lpstr>
      <vt:lpstr>PowerPoint 演示文稿</vt:lpstr>
      <vt:lpstr>PowerPoint 演示文稿</vt:lpstr>
      <vt:lpstr>Signal Flow Graph</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PowerPoint presentation template</dc:subject>
  <dc:creator>PowerPC</dc:creator>
  <cp:keywords>PowerPoint presentation template; ppt presentation template</cp:keywords>
  <cp:lastModifiedBy>Xuanyu Guo [cn18xg]</cp:lastModifiedBy>
  <cp:revision>376</cp:revision>
  <cp:lastPrinted>2002-11-20T02:08:40Z</cp:lastPrinted>
  <dcterms:created xsi:type="dcterms:W3CDTF">2001-10-04T11:39:11Z</dcterms:created>
  <dcterms:modified xsi:type="dcterms:W3CDTF">2023-11-24T11:38:05Z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1002903848</vt:i4>
  </property>
  <property fmtid="{D5CDD505-2E9C-101B-9397-08002B2CF9AE}" pid="3" name="_EmailSubject">
    <vt:lpwstr>Corporate Identity - Powerpoint Template</vt:lpwstr>
  </property>
  <property fmtid="{D5CDD505-2E9C-101B-9397-08002B2CF9AE}" pid="4" name="_AuthorEmail">
    <vt:lpwstr>ocrseahm@nus.edu.sg</vt:lpwstr>
  </property>
  <property fmtid="{D5CDD505-2E9C-101B-9397-08002B2CF9AE}" pid="5" name="_AuthorEmailDisplayName">
    <vt:lpwstr>Matthew Seah</vt:lpwstr>
  </property>
</Properties>
</file>