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9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02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2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9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7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1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1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9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5FC81-1D9D-4430-97FA-FF30C999256B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BED1-C166-426A-98E6-5A99867F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89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6541893" y="1099619"/>
            <a:ext cx="0" cy="3690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4405" y="4790470"/>
            <a:ext cx="43281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621900" y="-468975"/>
            <a:ext cx="388620" cy="2735580"/>
            <a:chOff x="2621900" y="-734786"/>
            <a:chExt cx="388620" cy="2735580"/>
          </a:xfrm>
        </p:grpSpPr>
        <p:sp>
          <p:nvSpPr>
            <p:cNvPr id="8" name="Flowchart: Manual Operation 7"/>
            <p:cNvSpPr/>
            <p:nvPr/>
          </p:nvSpPr>
          <p:spPr>
            <a:xfrm>
              <a:off x="2621900" y="-734786"/>
              <a:ext cx="388620" cy="2735580"/>
            </a:xfrm>
            <a:prstGeom prst="flowChartManualOpera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7633" y="-734786"/>
              <a:ext cx="87630" cy="2735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15889" y="4069410"/>
            <a:ext cx="4484913" cy="1059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Insulator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679548" y="2597021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/>
              <a:t>I</a:t>
            </a:r>
            <a:r>
              <a:rPr lang="en-GB" sz="2400" baseline="-25000" dirty="0" smtClean="0"/>
              <a:t>T</a:t>
            </a:r>
            <a:r>
              <a:rPr lang="en-GB" sz="2400" dirty="0" smtClean="0"/>
              <a:t> / </a:t>
            </a:r>
            <a:r>
              <a:rPr lang="en-GB" sz="2400" i="1" dirty="0" smtClean="0"/>
              <a:t>I</a:t>
            </a:r>
            <a:r>
              <a:rPr lang="en-GB" sz="2400" baseline="-25000" dirty="0" smtClean="0"/>
              <a:t>T</a:t>
            </a:r>
            <a:r>
              <a:rPr lang="en-GB" sz="2400" baseline="30000" dirty="0" smtClean="0"/>
              <a:t>∞</a:t>
            </a:r>
            <a:endParaRPr lang="en-GB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90365" y="4881217"/>
            <a:ext cx="39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L</a:t>
            </a:r>
            <a:endParaRPr lang="en-GB" sz="2400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6630073" y="1662310"/>
            <a:ext cx="3592280" cy="5794229"/>
            <a:chOff x="7311940" y="2000793"/>
            <a:chExt cx="3592280" cy="5794229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212730" y="2000793"/>
              <a:ext cx="26914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rot="16200000">
              <a:off x="5315616" y="3997118"/>
              <a:ext cx="5794228" cy="1801580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50362" y="1477644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233833" y="4723763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423143" y="298730"/>
            <a:ext cx="4891051" cy="2022218"/>
            <a:chOff x="423143" y="32919"/>
            <a:chExt cx="4891051" cy="2022218"/>
          </a:xfrm>
        </p:grpSpPr>
        <p:sp>
          <p:nvSpPr>
            <p:cNvPr id="27" name="Arc 26"/>
            <p:cNvSpPr/>
            <p:nvPr/>
          </p:nvSpPr>
          <p:spPr>
            <a:xfrm rot="2174623" flipV="1">
              <a:off x="1908590" y="255137"/>
              <a:ext cx="1800000" cy="1800000"/>
            </a:xfrm>
            <a:prstGeom prst="arc">
              <a:avLst>
                <a:gd name="adj1" fmla="val 15121808"/>
                <a:gd name="adj2" fmla="val 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423143" y="5715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R</a:t>
              </a:r>
              <a:endParaRPr lang="en-GB" sz="32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524834" y="1251894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O</a:t>
              </a:r>
              <a:endParaRPr lang="en-GB" sz="3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509487" y="127612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R</a:t>
              </a:r>
              <a:endParaRPr lang="en-GB" sz="3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774194" y="3291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O</a:t>
              </a:r>
              <a:endParaRPr lang="en-GB" sz="3200" dirty="0"/>
            </a:p>
          </p:txBody>
        </p:sp>
        <p:sp>
          <p:nvSpPr>
            <p:cNvPr id="30" name="Freeform 29"/>
            <p:cNvSpPr/>
            <p:nvPr/>
          </p:nvSpPr>
          <p:spPr>
            <a:xfrm rot="2893018">
              <a:off x="864103" y="704406"/>
              <a:ext cx="846685" cy="343478"/>
            </a:xfrm>
            <a:custGeom>
              <a:avLst/>
              <a:gdLst>
                <a:gd name="connsiteX0" fmla="*/ 0 w 1778000"/>
                <a:gd name="connsiteY0" fmla="*/ 300836 h 348858"/>
                <a:gd name="connsiteX1" fmla="*/ 279400 w 1778000"/>
                <a:gd name="connsiteY1" fmla="*/ 46836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366"/>
                <a:gd name="connsiteX1" fmla="*/ 298624 w 1778000"/>
                <a:gd name="connsiteY1" fmla="*/ 23510 h 348366"/>
                <a:gd name="connsiteX2" fmla="*/ 533400 w 1778000"/>
                <a:gd name="connsiteY2" fmla="*/ 173836 h 348366"/>
                <a:gd name="connsiteX3" fmla="*/ 791664 w 1778000"/>
                <a:gd name="connsiteY3" fmla="*/ 338322 h 348366"/>
                <a:gd name="connsiteX4" fmla="*/ 965200 w 1778000"/>
                <a:gd name="connsiteY4" fmla="*/ 300836 h 348366"/>
                <a:gd name="connsiteX5" fmla="*/ 1104900 w 1778000"/>
                <a:gd name="connsiteY5" fmla="*/ 59536 h 348366"/>
                <a:gd name="connsiteX6" fmla="*/ 1346200 w 1778000"/>
                <a:gd name="connsiteY6" fmla="*/ 8736 h 348366"/>
                <a:gd name="connsiteX7" fmla="*/ 1524000 w 1778000"/>
                <a:gd name="connsiteY7" fmla="*/ 199236 h 348366"/>
                <a:gd name="connsiteX8" fmla="*/ 1778000 w 1778000"/>
                <a:gd name="connsiteY8" fmla="*/ 211936 h 348366"/>
                <a:gd name="connsiteX0" fmla="*/ 0 w 1778000"/>
                <a:gd name="connsiteY0" fmla="*/ 300836 h 338394"/>
                <a:gd name="connsiteX1" fmla="*/ 298624 w 1778000"/>
                <a:gd name="connsiteY1" fmla="*/ 23510 h 338394"/>
                <a:gd name="connsiteX2" fmla="*/ 533400 w 1778000"/>
                <a:gd name="connsiteY2" fmla="*/ 173836 h 338394"/>
                <a:gd name="connsiteX3" fmla="*/ 791664 w 1778000"/>
                <a:gd name="connsiteY3" fmla="*/ 338322 h 338394"/>
                <a:gd name="connsiteX4" fmla="*/ 965200 w 1778000"/>
                <a:gd name="connsiteY4" fmla="*/ 300836 h 338394"/>
                <a:gd name="connsiteX5" fmla="*/ 1104900 w 1778000"/>
                <a:gd name="connsiteY5" fmla="*/ 59536 h 338394"/>
                <a:gd name="connsiteX6" fmla="*/ 1346200 w 1778000"/>
                <a:gd name="connsiteY6" fmla="*/ 8736 h 338394"/>
                <a:gd name="connsiteX7" fmla="*/ 1524000 w 1778000"/>
                <a:gd name="connsiteY7" fmla="*/ 199236 h 338394"/>
                <a:gd name="connsiteX8" fmla="*/ 1778000 w 1778000"/>
                <a:gd name="connsiteY8" fmla="*/ 211936 h 338394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312719 h 350205"/>
                <a:gd name="connsiteX1" fmla="*/ 298624 w 1778000"/>
                <a:gd name="connsiteY1" fmla="*/ 35393 h 350205"/>
                <a:gd name="connsiteX2" fmla="*/ 533400 w 1778000"/>
                <a:gd name="connsiteY2" fmla="*/ 185719 h 350205"/>
                <a:gd name="connsiteX3" fmla="*/ 791664 w 1778000"/>
                <a:gd name="connsiteY3" fmla="*/ 350205 h 350205"/>
                <a:gd name="connsiteX4" fmla="*/ 1040618 w 1778000"/>
                <a:gd name="connsiteY4" fmla="*/ 183810 h 350205"/>
                <a:gd name="connsiteX5" fmla="*/ 1239470 w 1778000"/>
                <a:gd name="connsiteY5" fmla="*/ 23538 h 350205"/>
                <a:gd name="connsiteX6" fmla="*/ 1346200 w 1778000"/>
                <a:gd name="connsiteY6" fmla="*/ 20619 h 350205"/>
                <a:gd name="connsiteX7" fmla="*/ 1524000 w 1778000"/>
                <a:gd name="connsiteY7" fmla="*/ 211119 h 350205"/>
                <a:gd name="connsiteX8" fmla="*/ 1778000 w 1778000"/>
                <a:gd name="connsiteY8" fmla="*/ 223819 h 350205"/>
                <a:gd name="connsiteX0" fmla="*/ 0 w 1778000"/>
                <a:gd name="connsiteY0" fmla="*/ 305830 h 343316"/>
                <a:gd name="connsiteX1" fmla="*/ 298624 w 1778000"/>
                <a:gd name="connsiteY1" fmla="*/ 28504 h 343316"/>
                <a:gd name="connsiteX2" fmla="*/ 533400 w 1778000"/>
                <a:gd name="connsiteY2" fmla="*/ 178830 h 343316"/>
                <a:gd name="connsiteX3" fmla="*/ 791664 w 1778000"/>
                <a:gd name="connsiteY3" fmla="*/ 343316 h 343316"/>
                <a:gd name="connsiteX4" fmla="*/ 1040618 w 1778000"/>
                <a:gd name="connsiteY4" fmla="*/ 176921 h 343316"/>
                <a:gd name="connsiteX5" fmla="*/ 1239470 w 1778000"/>
                <a:gd name="connsiteY5" fmla="*/ 16649 h 343316"/>
                <a:gd name="connsiteX6" fmla="*/ 1346200 w 1778000"/>
                <a:gd name="connsiteY6" fmla="*/ 13730 h 343316"/>
                <a:gd name="connsiteX7" fmla="*/ 1524000 w 1778000"/>
                <a:gd name="connsiteY7" fmla="*/ 204230 h 343316"/>
                <a:gd name="connsiteX8" fmla="*/ 1778000 w 1778000"/>
                <a:gd name="connsiteY8" fmla="*/ 216930 h 343316"/>
                <a:gd name="connsiteX0" fmla="*/ 0 w 1778000"/>
                <a:gd name="connsiteY0" fmla="*/ 289182 h 326668"/>
                <a:gd name="connsiteX1" fmla="*/ 298624 w 1778000"/>
                <a:gd name="connsiteY1" fmla="*/ 11856 h 326668"/>
                <a:gd name="connsiteX2" fmla="*/ 533400 w 1778000"/>
                <a:gd name="connsiteY2" fmla="*/ 162182 h 326668"/>
                <a:gd name="connsiteX3" fmla="*/ 791664 w 1778000"/>
                <a:gd name="connsiteY3" fmla="*/ 326668 h 326668"/>
                <a:gd name="connsiteX4" fmla="*/ 1040618 w 1778000"/>
                <a:gd name="connsiteY4" fmla="*/ 160273 h 326668"/>
                <a:gd name="connsiteX5" fmla="*/ 1239470 w 1778000"/>
                <a:gd name="connsiteY5" fmla="*/ 1 h 326668"/>
                <a:gd name="connsiteX6" fmla="*/ 1439364 w 1778000"/>
                <a:gd name="connsiteY6" fmla="*/ 160367 h 326668"/>
                <a:gd name="connsiteX7" fmla="*/ 1524000 w 1778000"/>
                <a:gd name="connsiteY7" fmla="*/ 187582 h 326668"/>
                <a:gd name="connsiteX8" fmla="*/ 1778000 w 1778000"/>
                <a:gd name="connsiteY8" fmla="*/ 200282 h 326668"/>
                <a:gd name="connsiteX0" fmla="*/ 0 w 1763212"/>
                <a:gd name="connsiteY0" fmla="*/ 196490 h 326668"/>
                <a:gd name="connsiteX1" fmla="*/ 283836 w 1763212"/>
                <a:gd name="connsiteY1" fmla="*/ 11856 h 326668"/>
                <a:gd name="connsiteX2" fmla="*/ 518612 w 1763212"/>
                <a:gd name="connsiteY2" fmla="*/ 162182 h 326668"/>
                <a:gd name="connsiteX3" fmla="*/ 776876 w 1763212"/>
                <a:gd name="connsiteY3" fmla="*/ 326668 h 326668"/>
                <a:gd name="connsiteX4" fmla="*/ 1025830 w 1763212"/>
                <a:gd name="connsiteY4" fmla="*/ 160273 h 326668"/>
                <a:gd name="connsiteX5" fmla="*/ 1224682 w 1763212"/>
                <a:gd name="connsiteY5" fmla="*/ 1 h 326668"/>
                <a:gd name="connsiteX6" fmla="*/ 1424576 w 1763212"/>
                <a:gd name="connsiteY6" fmla="*/ 160367 h 326668"/>
                <a:gd name="connsiteX7" fmla="*/ 1509212 w 1763212"/>
                <a:gd name="connsiteY7" fmla="*/ 187582 h 326668"/>
                <a:gd name="connsiteX8" fmla="*/ 1763212 w 1763212"/>
                <a:gd name="connsiteY8" fmla="*/ 200282 h 326668"/>
                <a:gd name="connsiteX0" fmla="*/ 0 w 1763212"/>
                <a:gd name="connsiteY0" fmla="*/ 196490 h 326668"/>
                <a:gd name="connsiteX1" fmla="*/ 121754 w 1763212"/>
                <a:gd name="connsiteY1" fmla="*/ 79999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86873"/>
                <a:gd name="connsiteY0" fmla="*/ 200787 h 326668"/>
                <a:gd name="connsiteX1" fmla="*/ 172033 w 1786873"/>
                <a:gd name="connsiteY1" fmla="*/ 180057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51861 w 1786873"/>
                <a:gd name="connsiteY2" fmla="*/ 67103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249937"/>
                <a:gd name="connsiteX1" fmla="*/ 164639 w 1786873"/>
                <a:gd name="connsiteY1" fmla="*/ 170849 h 249937"/>
                <a:gd name="connsiteX2" fmla="*/ 351861 w 1786873"/>
                <a:gd name="connsiteY2" fmla="*/ 67103 h 249937"/>
                <a:gd name="connsiteX3" fmla="*/ 542273 w 1786873"/>
                <a:gd name="connsiteY3" fmla="*/ 162182 h 249937"/>
                <a:gd name="connsiteX4" fmla="*/ 788707 w 1786873"/>
                <a:gd name="connsiteY4" fmla="*/ 249936 h 249937"/>
                <a:gd name="connsiteX5" fmla="*/ 1049491 w 1786873"/>
                <a:gd name="connsiteY5" fmla="*/ 160273 h 249937"/>
                <a:gd name="connsiteX6" fmla="*/ 1248343 w 1786873"/>
                <a:gd name="connsiteY6" fmla="*/ 1 h 249937"/>
                <a:gd name="connsiteX7" fmla="*/ 1448237 w 1786873"/>
                <a:gd name="connsiteY7" fmla="*/ 160367 h 249937"/>
                <a:gd name="connsiteX8" fmla="*/ 1532873 w 1786873"/>
                <a:gd name="connsiteY8" fmla="*/ 187582 h 249937"/>
                <a:gd name="connsiteX9" fmla="*/ 1786873 w 1786873"/>
                <a:gd name="connsiteY9" fmla="*/ 200282 h 24993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42273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57061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82 h 183044"/>
                <a:gd name="connsiteX1" fmla="*/ 164639 w 1786873"/>
                <a:gd name="connsiteY1" fmla="*/ 103944 h 183044"/>
                <a:gd name="connsiteX2" fmla="*/ 351861 w 1786873"/>
                <a:gd name="connsiteY2" fmla="*/ 198 h 183044"/>
                <a:gd name="connsiteX3" fmla="*/ 557061 w 1786873"/>
                <a:gd name="connsiteY3" fmla="*/ 95277 h 183044"/>
                <a:gd name="connsiteX4" fmla="*/ 788707 w 1786873"/>
                <a:gd name="connsiteY4" fmla="*/ 183031 h 183044"/>
                <a:gd name="connsiteX5" fmla="*/ 1009564 w 1786873"/>
                <a:gd name="connsiteY5" fmla="*/ 89071 h 183044"/>
                <a:gd name="connsiteX6" fmla="*/ 1240949 w 1786873"/>
                <a:gd name="connsiteY6" fmla="*/ 6 h 183044"/>
                <a:gd name="connsiteX7" fmla="*/ 1448237 w 1786873"/>
                <a:gd name="connsiteY7" fmla="*/ 93462 h 183044"/>
                <a:gd name="connsiteX8" fmla="*/ 1532873 w 1786873"/>
                <a:gd name="connsiteY8" fmla="*/ 120677 h 183044"/>
                <a:gd name="connsiteX9" fmla="*/ 1786873 w 1786873"/>
                <a:gd name="connsiteY9" fmla="*/ 133377 h 183044"/>
                <a:gd name="connsiteX0" fmla="*/ 0 w 1786873"/>
                <a:gd name="connsiteY0" fmla="*/ 137565 h 186727"/>
                <a:gd name="connsiteX1" fmla="*/ 164639 w 1786873"/>
                <a:gd name="connsiteY1" fmla="*/ 107627 h 186727"/>
                <a:gd name="connsiteX2" fmla="*/ 351861 w 1786873"/>
                <a:gd name="connsiteY2" fmla="*/ 3881 h 186727"/>
                <a:gd name="connsiteX3" fmla="*/ 557061 w 1786873"/>
                <a:gd name="connsiteY3" fmla="*/ 98960 h 186727"/>
                <a:gd name="connsiteX4" fmla="*/ 788707 w 1786873"/>
                <a:gd name="connsiteY4" fmla="*/ 186714 h 186727"/>
                <a:gd name="connsiteX5" fmla="*/ 1009564 w 1786873"/>
                <a:gd name="connsiteY5" fmla="*/ 92754 h 186727"/>
                <a:gd name="connsiteX6" fmla="*/ 1205458 w 1786873"/>
                <a:gd name="connsiteY6" fmla="*/ 6 h 186727"/>
                <a:gd name="connsiteX7" fmla="*/ 1448237 w 1786873"/>
                <a:gd name="connsiteY7" fmla="*/ 97145 h 186727"/>
                <a:gd name="connsiteX8" fmla="*/ 1532873 w 1786873"/>
                <a:gd name="connsiteY8" fmla="*/ 124360 h 186727"/>
                <a:gd name="connsiteX9" fmla="*/ 1786873 w 1786873"/>
                <a:gd name="connsiteY9" fmla="*/ 137060 h 186727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366649 w 1801661"/>
                <a:gd name="connsiteY2" fmla="*/ 3876 h 186722"/>
                <a:gd name="connsiteX3" fmla="*/ 571849 w 1801661"/>
                <a:gd name="connsiteY3" fmla="*/ 98955 h 186722"/>
                <a:gd name="connsiteX4" fmla="*/ 803495 w 1801661"/>
                <a:gd name="connsiteY4" fmla="*/ 186709 h 186722"/>
                <a:gd name="connsiteX5" fmla="*/ 1024352 w 1801661"/>
                <a:gd name="connsiteY5" fmla="*/ 92749 h 186722"/>
                <a:gd name="connsiteX6" fmla="*/ 1220246 w 1801661"/>
                <a:gd name="connsiteY6" fmla="*/ 1 h 186722"/>
                <a:gd name="connsiteX7" fmla="*/ 1405352 w 1801661"/>
                <a:gd name="connsiteY7" fmla="*/ 91001 h 186722"/>
                <a:gd name="connsiteX8" fmla="*/ 1547661 w 1801661"/>
                <a:gd name="connsiteY8" fmla="*/ 124355 h 186722"/>
                <a:gd name="connsiteX9" fmla="*/ 1801661 w 1801661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366649 w 1801661"/>
                <a:gd name="connsiteY3" fmla="*/ 3876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851"/>
                <a:gd name="connsiteX1" fmla="*/ 152809 w 1801661"/>
                <a:gd name="connsiteY1" fmla="*/ 125424 h 186851"/>
                <a:gd name="connsiteX2" fmla="*/ 234142 w 1801661"/>
                <a:gd name="connsiteY2" fmla="*/ 68336 h 186851"/>
                <a:gd name="connsiteX3" fmla="*/ 426058 w 1801661"/>
                <a:gd name="connsiteY3" fmla="*/ 9404 h 186851"/>
                <a:gd name="connsiteX4" fmla="*/ 621356 w 1801661"/>
                <a:gd name="connsiteY4" fmla="*/ 94532 h 186851"/>
                <a:gd name="connsiteX5" fmla="*/ 803495 w 1801661"/>
                <a:gd name="connsiteY5" fmla="*/ 186709 h 186851"/>
                <a:gd name="connsiteX6" fmla="*/ 1024352 w 1801661"/>
                <a:gd name="connsiteY6" fmla="*/ 92749 h 186851"/>
                <a:gd name="connsiteX7" fmla="*/ 1220246 w 1801661"/>
                <a:gd name="connsiteY7" fmla="*/ 1 h 186851"/>
                <a:gd name="connsiteX8" fmla="*/ 1405352 w 1801661"/>
                <a:gd name="connsiteY8" fmla="*/ 91001 h 186851"/>
                <a:gd name="connsiteX9" fmla="*/ 1547661 w 1801661"/>
                <a:gd name="connsiteY9" fmla="*/ 124355 h 186851"/>
                <a:gd name="connsiteX10" fmla="*/ 1801661 w 1801661"/>
                <a:gd name="connsiteY10" fmla="*/ 137055 h 186851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24 h 186882"/>
                <a:gd name="connsiteX1" fmla="*/ 152809 w 1801661"/>
                <a:gd name="connsiteY1" fmla="*/ 125443 h 186882"/>
                <a:gd name="connsiteX2" fmla="*/ 234142 w 1801661"/>
                <a:gd name="connsiteY2" fmla="*/ 68355 h 186882"/>
                <a:gd name="connsiteX3" fmla="*/ 426058 w 1801661"/>
                <a:gd name="connsiteY3" fmla="*/ 9423 h 186882"/>
                <a:gd name="connsiteX4" fmla="*/ 621356 w 1801661"/>
                <a:gd name="connsiteY4" fmla="*/ 94551 h 186882"/>
                <a:gd name="connsiteX5" fmla="*/ 803495 w 1801661"/>
                <a:gd name="connsiteY5" fmla="*/ 186728 h 186882"/>
                <a:gd name="connsiteX6" fmla="*/ 1024352 w 1801661"/>
                <a:gd name="connsiteY6" fmla="*/ 92768 h 186882"/>
                <a:gd name="connsiteX7" fmla="*/ 1220246 w 1801661"/>
                <a:gd name="connsiteY7" fmla="*/ 20 h 186882"/>
                <a:gd name="connsiteX8" fmla="*/ 1405352 w 1801661"/>
                <a:gd name="connsiteY8" fmla="*/ 91020 h 186882"/>
                <a:gd name="connsiteX9" fmla="*/ 1547661 w 1801661"/>
                <a:gd name="connsiteY9" fmla="*/ 124374 h 186882"/>
                <a:gd name="connsiteX10" fmla="*/ 1801661 w 1801661"/>
                <a:gd name="connsiteY10" fmla="*/ 137074 h 186882"/>
                <a:gd name="connsiteX0" fmla="*/ 0 w 1801661"/>
                <a:gd name="connsiteY0" fmla="*/ 135124 h 186870"/>
                <a:gd name="connsiteX1" fmla="*/ 152809 w 1801661"/>
                <a:gd name="connsiteY1" fmla="*/ 125443 h 186870"/>
                <a:gd name="connsiteX2" fmla="*/ 234142 w 1801661"/>
                <a:gd name="connsiteY2" fmla="*/ 68355 h 186870"/>
                <a:gd name="connsiteX3" fmla="*/ 426058 w 1801661"/>
                <a:gd name="connsiteY3" fmla="*/ 9423 h 186870"/>
                <a:gd name="connsiteX4" fmla="*/ 621356 w 1801661"/>
                <a:gd name="connsiteY4" fmla="*/ 94551 h 186870"/>
                <a:gd name="connsiteX5" fmla="*/ 826597 w 1801661"/>
                <a:gd name="connsiteY5" fmla="*/ 186728 h 186870"/>
                <a:gd name="connsiteX6" fmla="*/ 1024352 w 1801661"/>
                <a:gd name="connsiteY6" fmla="*/ 92768 h 186870"/>
                <a:gd name="connsiteX7" fmla="*/ 1220246 w 1801661"/>
                <a:gd name="connsiteY7" fmla="*/ 20 h 186870"/>
                <a:gd name="connsiteX8" fmla="*/ 1405352 w 1801661"/>
                <a:gd name="connsiteY8" fmla="*/ 91020 h 186870"/>
                <a:gd name="connsiteX9" fmla="*/ 1547661 w 1801661"/>
                <a:gd name="connsiteY9" fmla="*/ 124374 h 186870"/>
                <a:gd name="connsiteX10" fmla="*/ 1801661 w 1801661"/>
                <a:gd name="connsiteY10" fmla="*/ 137074 h 186870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1661" h="186877">
                  <a:moveTo>
                    <a:pt x="0" y="135124"/>
                  </a:moveTo>
                  <a:cubicBezTo>
                    <a:pt x="153383" y="132283"/>
                    <a:pt x="81843" y="135344"/>
                    <a:pt x="152809" y="125443"/>
                  </a:cubicBezTo>
                  <a:cubicBezTo>
                    <a:pt x="205142" y="105107"/>
                    <a:pt x="199981" y="98537"/>
                    <a:pt x="234142" y="68355"/>
                  </a:cubicBezTo>
                  <a:cubicBezTo>
                    <a:pt x="265346" y="39401"/>
                    <a:pt x="315316" y="9480"/>
                    <a:pt x="426058" y="9423"/>
                  </a:cubicBezTo>
                  <a:cubicBezTo>
                    <a:pt x="536800" y="9366"/>
                    <a:pt x="571102" y="61683"/>
                    <a:pt x="621356" y="94551"/>
                  </a:cubicBezTo>
                  <a:cubicBezTo>
                    <a:pt x="671610" y="127419"/>
                    <a:pt x="686822" y="190342"/>
                    <a:pt x="826597" y="186728"/>
                  </a:cubicBezTo>
                  <a:cubicBezTo>
                    <a:pt x="966372" y="183114"/>
                    <a:pt x="978546" y="126097"/>
                    <a:pt x="1024352" y="92768"/>
                  </a:cubicBezTo>
                  <a:cubicBezTo>
                    <a:pt x="1070158" y="59439"/>
                    <a:pt x="1064333" y="1417"/>
                    <a:pt x="1220246" y="20"/>
                  </a:cubicBezTo>
                  <a:cubicBezTo>
                    <a:pt x="1376159" y="-1377"/>
                    <a:pt x="1350783" y="70294"/>
                    <a:pt x="1405352" y="91020"/>
                  </a:cubicBezTo>
                  <a:cubicBezTo>
                    <a:pt x="1459921" y="111746"/>
                    <a:pt x="1481610" y="116698"/>
                    <a:pt x="1547661" y="124374"/>
                  </a:cubicBezTo>
                  <a:cubicBezTo>
                    <a:pt x="1613713" y="132050"/>
                    <a:pt x="1697335" y="138449"/>
                    <a:pt x="1801661" y="1370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 30"/>
            <p:cNvSpPr/>
            <p:nvPr/>
          </p:nvSpPr>
          <p:spPr>
            <a:xfrm rot="18866261">
              <a:off x="3978150" y="672578"/>
              <a:ext cx="846685" cy="343478"/>
            </a:xfrm>
            <a:custGeom>
              <a:avLst/>
              <a:gdLst>
                <a:gd name="connsiteX0" fmla="*/ 0 w 1778000"/>
                <a:gd name="connsiteY0" fmla="*/ 300836 h 348858"/>
                <a:gd name="connsiteX1" fmla="*/ 279400 w 1778000"/>
                <a:gd name="connsiteY1" fmla="*/ 46836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366"/>
                <a:gd name="connsiteX1" fmla="*/ 298624 w 1778000"/>
                <a:gd name="connsiteY1" fmla="*/ 23510 h 348366"/>
                <a:gd name="connsiteX2" fmla="*/ 533400 w 1778000"/>
                <a:gd name="connsiteY2" fmla="*/ 173836 h 348366"/>
                <a:gd name="connsiteX3" fmla="*/ 791664 w 1778000"/>
                <a:gd name="connsiteY3" fmla="*/ 338322 h 348366"/>
                <a:gd name="connsiteX4" fmla="*/ 965200 w 1778000"/>
                <a:gd name="connsiteY4" fmla="*/ 300836 h 348366"/>
                <a:gd name="connsiteX5" fmla="*/ 1104900 w 1778000"/>
                <a:gd name="connsiteY5" fmla="*/ 59536 h 348366"/>
                <a:gd name="connsiteX6" fmla="*/ 1346200 w 1778000"/>
                <a:gd name="connsiteY6" fmla="*/ 8736 h 348366"/>
                <a:gd name="connsiteX7" fmla="*/ 1524000 w 1778000"/>
                <a:gd name="connsiteY7" fmla="*/ 199236 h 348366"/>
                <a:gd name="connsiteX8" fmla="*/ 1778000 w 1778000"/>
                <a:gd name="connsiteY8" fmla="*/ 211936 h 348366"/>
                <a:gd name="connsiteX0" fmla="*/ 0 w 1778000"/>
                <a:gd name="connsiteY0" fmla="*/ 300836 h 338394"/>
                <a:gd name="connsiteX1" fmla="*/ 298624 w 1778000"/>
                <a:gd name="connsiteY1" fmla="*/ 23510 h 338394"/>
                <a:gd name="connsiteX2" fmla="*/ 533400 w 1778000"/>
                <a:gd name="connsiteY2" fmla="*/ 173836 h 338394"/>
                <a:gd name="connsiteX3" fmla="*/ 791664 w 1778000"/>
                <a:gd name="connsiteY3" fmla="*/ 338322 h 338394"/>
                <a:gd name="connsiteX4" fmla="*/ 965200 w 1778000"/>
                <a:gd name="connsiteY4" fmla="*/ 300836 h 338394"/>
                <a:gd name="connsiteX5" fmla="*/ 1104900 w 1778000"/>
                <a:gd name="connsiteY5" fmla="*/ 59536 h 338394"/>
                <a:gd name="connsiteX6" fmla="*/ 1346200 w 1778000"/>
                <a:gd name="connsiteY6" fmla="*/ 8736 h 338394"/>
                <a:gd name="connsiteX7" fmla="*/ 1524000 w 1778000"/>
                <a:gd name="connsiteY7" fmla="*/ 199236 h 338394"/>
                <a:gd name="connsiteX8" fmla="*/ 1778000 w 1778000"/>
                <a:gd name="connsiteY8" fmla="*/ 211936 h 338394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312719 h 350205"/>
                <a:gd name="connsiteX1" fmla="*/ 298624 w 1778000"/>
                <a:gd name="connsiteY1" fmla="*/ 35393 h 350205"/>
                <a:gd name="connsiteX2" fmla="*/ 533400 w 1778000"/>
                <a:gd name="connsiteY2" fmla="*/ 185719 h 350205"/>
                <a:gd name="connsiteX3" fmla="*/ 791664 w 1778000"/>
                <a:gd name="connsiteY3" fmla="*/ 350205 h 350205"/>
                <a:gd name="connsiteX4" fmla="*/ 1040618 w 1778000"/>
                <a:gd name="connsiteY4" fmla="*/ 183810 h 350205"/>
                <a:gd name="connsiteX5" fmla="*/ 1239470 w 1778000"/>
                <a:gd name="connsiteY5" fmla="*/ 23538 h 350205"/>
                <a:gd name="connsiteX6" fmla="*/ 1346200 w 1778000"/>
                <a:gd name="connsiteY6" fmla="*/ 20619 h 350205"/>
                <a:gd name="connsiteX7" fmla="*/ 1524000 w 1778000"/>
                <a:gd name="connsiteY7" fmla="*/ 211119 h 350205"/>
                <a:gd name="connsiteX8" fmla="*/ 1778000 w 1778000"/>
                <a:gd name="connsiteY8" fmla="*/ 223819 h 350205"/>
                <a:gd name="connsiteX0" fmla="*/ 0 w 1778000"/>
                <a:gd name="connsiteY0" fmla="*/ 305830 h 343316"/>
                <a:gd name="connsiteX1" fmla="*/ 298624 w 1778000"/>
                <a:gd name="connsiteY1" fmla="*/ 28504 h 343316"/>
                <a:gd name="connsiteX2" fmla="*/ 533400 w 1778000"/>
                <a:gd name="connsiteY2" fmla="*/ 178830 h 343316"/>
                <a:gd name="connsiteX3" fmla="*/ 791664 w 1778000"/>
                <a:gd name="connsiteY3" fmla="*/ 343316 h 343316"/>
                <a:gd name="connsiteX4" fmla="*/ 1040618 w 1778000"/>
                <a:gd name="connsiteY4" fmla="*/ 176921 h 343316"/>
                <a:gd name="connsiteX5" fmla="*/ 1239470 w 1778000"/>
                <a:gd name="connsiteY5" fmla="*/ 16649 h 343316"/>
                <a:gd name="connsiteX6" fmla="*/ 1346200 w 1778000"/>
                <a:gd name="connsiteY6" fmla="*/ 13730 h 343316"/>
                <a:gd name="connsiteX7" fmla="*/ 1524000 w 1778000"/>
                <a:gd name="connsiteY7" fmla="*/ 204230 h 343316"/>
                <a:gd name="connsiteX8" fmla="*/ 1778000 w 1778000"/>
                <a:gd name="connsiteY8" fmla="*/ 216930 h 343316"/>
                <a:gd name="connsiteX0" fmla="*/ 0 w 1778000"/>
                <a:gd name="connsiteY0" fmla="*/ 289182 h 326668"/>
                <a:gd name="connsiteX1" fmla="*/ 298624 w 1778000"/>
                <a:gd name="connsiteY1" fmla="*/ 11856 h 326668"/>
                <a:gd name="connsiteX2" fmla="*/ 533400 w 1778000"/>
                <a:gd name="connsiteY2" fmla="*/ 162182 h 326668"/>
                <a:gd name="connsiteX3" fmla="*/ 791664 w 1778000"/>
                <a:gd name="connsiteY3" fmla="*/ 326668 h 326668"/>
                <a:gd name="connsiteX4" fmla="*/ 1040618 w 1778000"/>
                <a:gd name="connsiteY4" fmla="*/ 160273 h 326668"/>
                <a:gd name="connsiteX5" fmla="*/ 1239470 w 1778000"/>
                <a:gd name="connsiteY5" fmla="*/ 1 h 326668"/>
                <a:gd name="connsiteX6" fmla="*/ 1439364 w 1778000"/>
                <a:gd name="connsiteY6" fmla="*/ 160367 h 326668"/>
                <a:gd name="connsiteX7" fmla="*/ 1524000 w 1778000"/>
                <a:gd name="connsiteY7" fmla="*/ 187582 h 326668"/>
                <a:gd name="connsiteX8" fmla="*/ 1778000 w 1778000"/>
                <a:gd name="connsiteY8" fmla="*/ 200282 h 326668"/>
                <a:gd name="connsiteX0" fmla="*/ 0 w 1763212"/>
                <a:gd name="connsiteY0" fmla="*/ 196490 h 326668"/>
                <a:gd name="connsiteX1" fmla="*/ 283836 w 1763212"/>
                <a:gd name="connsiteY1" fmla="*/ 11856 h 326668"/>
                <a:gd name="connsiteX2" fmla="*/ 518612 w 1763212"/>
                <a:gd name="connsiteY2" fmla="*/ 162182 h 326668"/>
                <a:gd name="connsiteX3" fmla="*/ 776876 w 1763212"/>
                <a:gd name="connsiteY3" fmla="*/ 326668 h 326668"/>
                <a:gd name="connsiteX4" fmla="*/ 1025830 w 1763212"/>
                <a:gd name="connsiteY4" fmla="*/ 160273 h 326668"/>
                <a:gd name="connsiteX5" fmla="*/ 1224682 w 1763212"/>
                <a:gd name="connsiteY5" fmla="*/ 1 h 326668"/>
                <a:gd name="connsiteX6" fmla="*/ 1424576 w 1763212"/>
                <a:gd name="connsiteY6" fmla="*/ 160367 h 326668"/>
                <a:gd name="connsiteX7" fmla="*/ 1509212 w 1763212"/>
                <a:gd name="connsiteY7" fmla="*/ 187582 h 326668"/>
                <a:gd name="connsiteX8" fmla="*/ 1763212 w 1763212"/>
                <a:gd name="connsiteY8" fmla="*/ 200282 h 326668"/>
                <a:gd name="connsiteX0" fmla="*/ 0 w 1763212"/>
                <a:gd name="connsiteY0" fmla="*/ 196490 h 326668"/>
                <a:gd name="connsiteX1" fmla="*/ 121754 w 1763212"/>
                <a:gd name="connsiteY1" fmla="*/ 79999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86873"/>
                <a:gd name="connsiteY0" fmla="*/ 200787 h 326668"/>
                <a:gd name="connsiteX1" fmla="*/ 172033 w 1786873"/>
                <a:gd name="connsiteY1" fmla="*/ 180057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51861 w 1786873"/>
                <a:gd name="connsiteY2" fmla="*/ 67103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249937"/>
                <a:gd name="connsiteX1" fmla="*/ 164639 w 1786873"/>
                <a:gd name="connsiteY1" fmla="*/ 170849 h 249937"/>
                <a:gd name="connsiteX2" fmla="*/ 351861 w 1786873"/>
                <a:gd name="connsiteY2" fmla="*/ 67103 h 249937"/>
                <a:gd name="connsiteX3" fmla="*/ 542273 w 1786873"/>
                <a:gd name="connsiteY3" fmla="*/ 162182 h 249937"/>
                <a:gd name="connsiteX4" fmla="*/ 788707 w 1786873"/>
                <a:gd name="connsiteY4" fmla="*/ 249936 h 249937"/>
                <a:gd name="connsiteX5" fmla="*/ 1049491 w 1786873"/>
                <a:gd name="connsiteY5" fmla="*/ 160273 h 249937"/>
                <a:gd name="connsiteX6" fmla="*/ 1248343 w 1786873"/>
                <a:gd name="connsiteY6" fmla="*/ 1 h 249937"/>
                <a:gd name="connsiteX7" fmla="*/ 1448237 w 1786873"/>
                <a:gd name="connsiteY7" fmla="*/ 160367 h 249937"/>
                <a:gd name="connsiteX8" fmla="*/ 1532873 w 1786873"/>
                <a:gd name="connsiteY8" fmla="*/ 187582 h 249937"/>
                <a:gd name="connsiteX9" fmla="*/ 1786873 w 1786873"/>
                <a:gd name="connsiteY9" fmla="*/ 200282 h 24993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42273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57061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82 h 183044"/>
                <a:gd name="connsiteX1" fmla="*/ 164639 w 1786873"/>
                <a:gd name="connsiteY1" fmla="*/ 103944 h 183044"/>
                <a:gd name="connsiteX2" fmla="*/ 351861 w 1786873"/>
                <a:gd name="connsiteY2" fmla="*/ 198 h 183044"/>
                <a:gd name="connsiteX3" fmla="*/ 557061 w 1786873"/>
                <a:gd name="connsiteY3" fmla="*/ 95277 h 183044"/>
                <a:gd name="connsiteX4" fmla="*/ 788707 w 1786873"/>
                <a:gd name="connsiteY4" fmla="*/ 183031 h 183044"/>
                <a:gd name="connsiteX5" fmla="*/ 1009564 w 1786873"/>
                <a:gd name="connsiteY5" fmla="*/ 89071 h 183044"/>
                <a:gd name="connsiteX6" fmla="*/ 1240949 w 1786873"/>
                <a:gd name="connsiteY6" fmla="*/ 6 h 183044"/>
                <a:gd name="connsiteX7" fmla="*/ 1448237 w 1786873"/>
                <a:gd name="connsiteY7" fmla="*/ 93462 h 183044"/>
                <a:gd name="connsiteX8" fmla="*/ 1532873 w 1786873"/>
                <a:gd name="connsiteY8" fmla="*/ 120677 h 183044"/>
                <a:gd name="connsiteX9" fmla="*/ 1786873 w 1786873"/>
                <a:gd name="connsiteY9" fmla="*/ 133377 h 183044"/>
                <a:gd name="connsiteX0" fmla="*/ 0 w 1786873"/>
                <a:gd name="connsiteY0" fmla="*/ 137565 h 186727"/>
                <a:gd name="connsiteX1" fmla="*/ 164639 w 1786873"/>
                <a:gd name="connsiteY1" fmla="*/ 107627 h 186727"/>
                <a:gd name="connsiteX2" fmla="*/ 351861 w 1786873"/>
                <a:gd name="connsiteY2" fmla="*/ 3881 h 186727"/>
                <a:gd name="connsiteX3" fmla="*/ 557061 w 1786873"/>
                <a:gd name="connsiteY3" fmla="*/ 98960 h 186727"/>
                <a:gd name="connsiteX4" fmla="*/ 788707 w 1786873"/>
                <a:gd name="connsiteY4" fmla="*/ 186714 h 186727"/>
                <a:gd name="connsiteX5" fmla="*/ 1009564 w 1786873"/>
                <a:gd name="connsiteY5" fmla="*/ 92754 h 186727"/>
                <a:gd name="connsiteX6" fmla="*/ 1205458 w 1786873"/>
                <a:gd name="connsiteY6" fmla="*/ 6 h 186727"/>
                <a:gd name="connsiteX7" fmla="*/ 1448237 w 1786873"/>
                <a:gd name="connsiteY7" fmla="*/ 97145 h 186727"/>
                <a:gd name="connsiteX8" fmla="*/ 1532873 w 1786873"/>
                <a:gd name="connsiteY8" fmla="*/ 124360 h 186727"/>
                <a:gd name="connsiteX9" fmla="*/ 1786873 w 1786873"/>
                <a:gd name="connsiteY9" fmla="*/ 137060 h 186727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366649 w 1801661"/>
                <a:gd name="connsiteY2" fmla="*/ 3876 h 186722"/>
                <a:gd name="connsiteX3" fmla="*/ 571849 w 1801661"/>
                <a:gd name="connsiteY3" fmla="*/ 98955 h 186722"/>
                <a:gd name="connsiteX4" fmla="*/ 803495 w 1801661"/>
                <a:gd name="connsiteY4" fmla="*/ 186709 h 186722"/>
                <a:gd name="connsiteX5" fmla="*/ 1024352 w 1801661"/>
                <a:gd name="connsiteY5" fmla="*/ 92749 h 186722"/>
                <a:gd name="connsiteX6" fmla="*/ 1220246 w 1801661"/>
                <a:gd name="connsiteY6" fmla="*/ 1 h 186722"/>
                <a:gd name="connsiteX7" fmla="*/ 1405352 w 1801661"/>
                <a:gd name="connsiteY7" fmla="*/ 91001 h 186722"/>
                <a:gd name="connsiteX8" fmla="*/ 1547661 w 1801661"/>
                <a:gd name="connsiteY8" fmla="*/ 124355 h 186722"/>
                <a:gd name="connsiteX9" fmla="*/ 1801661 w 1801661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366649 w 1801661"/>
                <a:gd name="connsiteY3" fmla="*/ 3876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851"/>
                <a:gd name="connsiteX1" fmla="*/ 152809 w 1801661"/>
                <a:gd name="connsiteY1" fmla="*/ 125424 h 186851"/>
                <a:gd name="connsiteX2" fmla="*/ 234142 w 1801661"/>
                <a:gd name="connsiteY2" fmla="*/ 68336 h 186851"/>
                <a:gd name="connsiteX3" fmla="*/ 426058 w 1801661"/>
                <a:gd name="connsiteY3" fmla="*/ 9404 h 186851"/>
                <a:gd name="connsiteX4" fmla="*/ 621356 w 1801661"/>
                <a:gd name="connsiteY4" fmla="*/ 94532 h 186851"/>
                <a:gd name="connsiteX5" fmla="*/ 803495 w 1801661"/>
                <a:gd name="connsiteY5" fmla="*/ 186709 h 186851"/>
                <a:gd name="connsiteX6" fmla="*/ 1024352 w 1801661"/>
                <a:gd name="connsiteY6" fmla="*/ 92749 h 186851"/>
                <a:gd name="connsiteX7" fmla="*/ 1220246 w 1801661"/>
                <a:gd name="connsiteY7" fmla="*/ 1 h 186851"/>
                <a:gd name="connsiteX8" fmla="*/ 1405352 w 1801661"/>
                <a:gd name="connsiteY8" fmla="*/ 91001 h 186851"/>
                <a:gd name="connsiteX9" fmla="*/ 1547661 w 1801661"/>
                <a:gd name="connsiteY9" fmla="*/ 124355 h 186851"/>
                <a:gd name="connsiteX10" fmla="*/ 1801661 w 1801661"/>
                <a:gd name="connsiteY10" fmla="*/ 137055 h 186851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24 h 186882"/>
                <a:gd name="connsiteX1" fmla="*/ 152809 w 1801661"/>
                <a:gd name="connsiteY1" fmla="*/ 125443 h 186882"/>
                <a:gd name="connsiteX2" fmla="*/ 234142 w 1801661"/>
                <a:gd name="connsiteY2" fmla="*/ 68355 h 186882"/>
                <a:gd name="connsiteX3" fmla="*/ 426058 w 1801661"/>
                <a:gd name="connsiteY3" fmla="*/ 9423 h 186882"/>
                <a:gd name="connsiteX4" fmla="*/ 621356 w 1801661"/>
                <a:gd name="connsiteY4" fmla="*/ 94551 h 186882"/>
                <a:gd name="connsiteX5" fmla="*/ 803495 w 1801661"/>
                <a:gd name="connsiteY5" fmla="*/ 186728 h 186882"/>
                <a:gd name="connsiteX6" fmla="*/ 1024352 w 1801661"/>
                <a:gd name="connsiteY6" fmla="*/ 92768 h 186882"/>
                <a:gd name="connsiteX7" fmla="*/ 1220246 w 1801661"/>
                <a:gd name="connsiteY7" fmla="*/ 20 h 186882"/>
                <a:gd name="connsiteX8" fmla="*/ 1405352 w 1801661"/>
                <a:gd name="connsiteY8" fmla="*/ 91020 h 186882"/>
                <a:gd name="connsiteX9" fmla="*/ 1547661 w 1801661"/>
                <a:gd name="connsiteY9" fmla="*/ 124374 h 186882"/>
                <a:gd name="connsiteX10" fmla="*/ 1801661 w 1801661"/>
                <a:gd name="connsiteY10" fmla="*/ 137074 h 186882"/>
                <a:gd name="connsiteX0" fmla="*/ 0 w 1801661"/>
                <a:gd name="connsiteY0" fmla="*/ 135124 h 186870"/>
                <a:gd name="connsiteX1" fmla="*/ 152809 w 1801661"/>
                <a:gd name="connsiteY1" fmla="*/ 125443 h 186870"/>
                <a:gd name="connsiteX2" fmla="*/ 234142 w 1801661"/>
                <a:gd name="connsiteY2" fmla="*/ 68355 h 186870"/>
                <a:gd name="connsiteX3" fmla="*/ 426058 w 1801661"/>
                <a:gd name="connsiteY3" fmla="*/ 9423 h 186870"/>
                <a:gd name="connsiteX4" fmla="*/ 621356 w 1801661"/>
                <a:gd name="connsiteY4" fmla="*/ 94551 h 186870"/>
                <a:gd name="connsiteX5" fmla="*/ 826597 w 1801661"/>
                <a:gd name="connsiteY5" fmla="*/ 186728 h 186870"/>
                <a:gd name="connsiteX6" fmla="*/ 1024352 w 1801661"/>
                <a:gd name="connsiteY6" fmla="*/ 92768 h 186870"/>
                <a:gd name="connsiteX7" fmla="*/ 1220246 w 1801661"/>
                <a:gd name="connsiteY7" fmla="*/ 20 h 186870"/>
                <a:gd name="connsiteX8" fmla="*/ 1405352 w 1801661"/>
                <a:gd name="connsiteY8" fmla="*/ 91020 h 186870"/>
                <a:gd name="connsiteX9" fmla="*/ 1547661 w 1801661"/>
                <a:gd name="connsiteY9" fmla="*/ 124374 h 186870"/>
                <a:gd name="connsiteX10" fmla="*/ 1801661 w 1801661"/>
                <a:gd name="connsiteY10" fmla="*/ 137074 h 186870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1661" h="186877">
                  <a:moveTo>
                    <a:pt x="0" y="135124"/>
                  </a:moveTo>
                  <a:cubicBezTo>
                    <a:pt x="153383" y="132283"/>
                    <a:pt x="81843" y="135344"/>
                    <a:pt x="152809" y="125443"/>
                  </a:cubicBezTo>
                  <a:cubicBezTo>
                    <a:pt x="205142" y="105107"/>
                    <a:pt x="199981" y="98537"/>
                    <a:pt x="234142" y="68355"/>
                  </a:cubicBezTo>
                  <a:cubicBezTo>
                    <a:pt x="265346" y="39401"/>
                    <a:pt x="315316" y="9480"/>
                    <a:pt x="426058" y="9423"/>
                  </a:cubicBezTo>
                  <a:cubicBezTo>
                    <a:pt x="536800" y="9366"/>
                    <a:pt x="571102" y="61683"/>
                    <a:pt x="621356" y="94551"/>
                  </a:cubicBezTo>
                  <a:cubicBezTo>
                    <a:pt x="671610" y="127419"/>
                    <a:pt x="686822" y="190342"/>
                    <a:pt x="826597" y="186728"/>
                  </a:cubicBezTo>
                  <a:cubicBezTo>
                    <a:pt x="966372" y="183114"/>
                    <a:pt x="978546" y="126097"/>
                    <a:pt x="1024352" y="92768"/>
                  </a:cubicBezTo>
                  <a:cubicBezTo>
                    <a:pt x="1070158" y="59439"/>
                    <a:pt x="1064333" y="1417"/>
                    <a:pt x="1220246" y="20"/>
                  </a:cubicBezTo>
                  <a:cubicBezTo>
                    <a:pt x="1376159" y="-1377"/>
                    <a:pt x="1350783" y="70294"/>
                    <a:pt x="1405352" y="91020"/>
                  </a:cubicBezTo>
                  <a:cubicBezTo>
                    <a:pt x="1459921" y="111746"/>
                    <a:pt x="1481610" y="116698"/>
                    <a:pt x="1547661" y="124374"/>
                  </a:cubicBezTo>
                  <a:cubicBezTo>
                    <a:pt x="1613713" y="132050"/>
                    <a:pt x="1697335" y="138449"/>
                    <a:pt x="1801661" y="1370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6334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4.16667E-7 0.25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3.54167E-6 0.25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6541893" y="1099619"/>
            <a:ext cx="0" cy="3690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4405" y="4790470"/>
            <a:ext cx="43281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621900" y="-468975"/>
            <a:ext cx="388620" cy="2735580"/>
            <a:chOff x="2621900" y="-734786"/>
            <a:chExt cx="388620" cy="2735580"/>
          </a:xfrm>
        </p:grpSpPr>
        <p:sp>
          <p:nvSpPr>
            <p:cNvPr id="8" name="Flowchart: Manual Operation 7"/>
            <p:cNvSpPr/>
            <p:nvPr/>
          </p:nvSpPr>
          <p:spPr>
            <a:xfrm>
              <a:off x="2621900" y="-734786"/>
              <a:ext cx="388620" cy="2735580"/>
            </a:xfrm>
            <a:prstGeom prst="flowChartManualOpera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7633" y="-734786"/>
              <a:ext cx="87630" cy="2735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15889" y="4069410"/>
            <a:ext cx="4484913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Conductor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679548" y="2597021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/>
              <a:t>I</a:t>
            </a:r>
            <a:r>
              <a:rPr lang="en-GB" sz="2400" baseline="-25000" dirty="0" smtClean="0"/>
              <a:t>T</a:t>
            </a:r>
            <a:r>
              <a:rPr lang="en-GB" sz="2400" dirty="0" smtClean="0"/>
              <a:t> / </a:t>
            </a:r>
            <a:r>
              <a:rPr lang="en-GB" sz="2400" i="1" dirty="0" smtClean="0"/>
              <a:t>I</a:t>
            </a:r>
            <a:r>
              <a:rPr lang="en-GB" sz="2400" baseline="-25000" dirty="0" smtClean="0"/>
              <a:t>T</a:t>
            </a:r>
            <a:r>
              <a:rPr lang="en-GB" sz="2400" baseline="30000" dirty="0" smtClean="0"/>
              <a:t>∞</a:t>
            </a:r>
            <a:endParaRPr lang="en-GB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90365" y="4881217"/>
            <a:ext cx="39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L</a:t>
            </a:r>
            <a:endParaRPr lang="en-GB" sz="2400" i="1" dirty="0"/>
          </a:p>
        </p:txBody>
      </p:sp>
      <p:grpSp>
        <p:nvGrpSpPr>
          <p:cNvPr id="20" name="Group 19"/>
          <p:cNvGrpSpPr/>
          <p:nvPr/>
        </p:nvGrpSpPr>
        <p:grpSpPr>
          <a:xfrm flipV="1">
            <a:off x="6710113" y="-1547055"/>
            <a:ext cx="3592280" cy="5794229"/>
            <a:chOff x="7311940" y="2000793"/>
            <a:chExt cx="3592280" cy="5794229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212730" y="2000793"/>
              <a:ext cx="26914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rot="16200000">
              <a:off x="5315616" y="3997118"/>
              <a:ext cx="5794228" cy="1801580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63815" y="4031872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233833" y="4723763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645980" y="700902"/>
            <a:ext cx="4486602" cy="1758975"/>
            <a:chOff x="645980" y="700902"/>
            <a:chExt cx="4486602" cy="1758975"/>
          </a:xfrm>
        </p:grpSpPr>
        <p:sp>
          <p:nvSpPr>
            <p:cNvPr id="27" name="Arc 26"/>
            <p:cNvSpPr/>
            <p:nvPr/>
          </p:nvSpPr>
          <p:spPr>
            <a:xfrm rot="2174623" flipV="1">
              <a:off x="2266481" y="1203273"/>
              <a:ext cx="1108449" cy="1168864"/>
            </a:xfrm>
            <a:prstGeom prst="arc">
              <a:avLst>
                <a:gd name="adj1" fmla="val 15121808"/>
                <a:gd name="adj2" fmla="val 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645980" y="725135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R</a:t>
              </a:r>
              <a:endParaRPr lang="en-GB" sz="32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343222" y="191987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O</a:t>
              </a:r>
              <a:endParaRPr lang="en-GB" sz="3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723051" y="191987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R</a:t>
              </a:r>
              <a:endParaRPr lang="en-GB" sz="3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592582" y="70090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O</a:t>
              </a:r>
              <a:endParaRPr lang="en-GB" sz="3200" dirty="0"/>
            </a:p>
          </p:txBody>
        </p:sp>
        <p:sp>
          <p:nvSpPr>
            <p:cNvPr id="30" name="Freeform 29"/>
            <p:cNvSpPr/>
            <p:nvPr/>
          </p:nvSpPr>
          <p:spPr>
            <a:xfrm rot="2893018">
              <a:off x="1086940" y="1372389"/>
              <a:ext cx="846685" cy="343478"/>
            </a:xfrm>
            <a:custGeom>
              <a:avLst/>
              <a:gdLst>
                <a:gd name="connsiteX0" fmla="*/ 0 w 1778000"/>
                <a:gd name="connsiteY0" fmla="*/ 300836 h 348858"/>
                <a:gd name="connsiteX1" fmla="*/ 279400 w 1778000"/>
                <a:gd name="connsiteY1" fmla="*/ 46836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366"/>
                <a:gd name="connsiteX1" fmla="*/ 298624 w 1778000"/>
                <a:gd name="connsiteY1" fmla="*/ 23510 h 348366"/>
                <a:gd name="connsiteX2" fmla="*/ 533400 w 1778000"/>
                <a:gd name="connsiteY2" fmla="*/ 173836 h 348366"/>
                <a:gd name="connsiteX3" fmla="*/ 791664 w 1778000"/>
                <a:gd name="connsiteY3" fmla="*/ 338322 h 348366"/>
                <a:gd name="connsiteX4" fmla="*/ 965200 w 1778000"/>
                <a:gd name="connsiteY4" fmla="*/ 300836 h 348366"/>
                <a:gd name="connsiteX5" fmla="*/ 1104900 w 1778000"/>
                <a:gd name="connsiteY5" fmla="*/ 59536 h 348366"/>
                <a:gd name="connsiteX6" fmla="*/ 1346200 w 1778000"/>
                <a:gd name="connsiteY6" fmla="*/ 8736 h 348366"/>
                <a:gd name="connsiteX7" fmla="*/ 1524000 w 1778000"/>
                <a:gd name="connsiteY7" fmla="*/ 199236 h 348366"/>
                <a:gd name="connsiteX8" fmla="*/ 1778000 w 1778000"/>
                <a:gd name="connsiteY8" fmla="*/ 211936 h 348366"/>
                <a:gd name="connsiteX0" fmla="*/ 0 w 1778000"/>
                <a:gd name="connsiteY0" fmla="*/ 300836 h 338394"/>
                <a:gd name="connsiteX1" fmla="*/ 298624 w 1778000"/>
                <a:gd name="connsiteY1" fmla="*/ 23510 h 338394"/>
                <a:gd name="connsiteX2" fmla="*/ 533400 w 1778000"/>
                <a:gd name="connsiteY2" fmla="*/ 173836 h 338394"/>
                <a:gd name="connsiteX3" fmla="*/ 791664 w 1778000"/>
                <a:gd name="connsiteY3" fmla="*/ 338322 h 338394"/>
                <a:gd name="connsiteX4" fmla="*/ 965200 w 1778000"/>
                <a:gd name="connsiteY4" fmla="*/ 300836 h 338394"/>
                <a:gd name="connsiteX5" fmla="*/ 1104900 w 1778000"/>
                <a:gd name="connsiteY5" fmla="*/ 59536 h 338394"/>
                <a:gd name="connsiteX6" fmla="*/ 1346200 w 1778000"/>
                <a:gd name="connsiteY6" fmla="*/ 8736 h 338394"/>
                <a:gd name="connsiteX7" fmla="*/ 1524000 w 1778000"/>
                <a:gd name="connsiteY7" fmla="*/ 199236 h 338394"/>
                <a:gd name="connsiteX8" fmla="*/ 1778000 w 1778000"/>
                <a:gd name="connsiteY8" fmla="*/ 211936 h 338394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312719 h 350205"/>
                <a:gd name="connsiteX1" fmla="*/ 298624 w 1778000"/>
                <a:gd name="connsiteY1" fmla="*/ 35393 h 350205"/>
                <a:gd name="connsiteX2" fmla="*/ 533400 w 1778000"/>
                <a:gd name="connsiteY2" fmla="*/ 185719 h 350205"/>
                <a:gd name="connsiteX3" fmla="*/ 791664 w 1778000"/>
                <a:gd name="connsiteY3" fmla="*/ 350205 h 350205"/>
                <a:gd name="connsiteX4" fmla="*/ 1040618 w 1778000"/>
                <a:gd name="connsiteY4" fmla="*/ 183810 h 350205"/>
                <a:gd name="connsiteX5" fmla="*/ 1239470 w 1778000"/>
                <a:gd name="connsiteY5" fmla="*/ 23538 h 350205"/>
                <a:gd name="connsiteX6" fmla="*/ 1346200 w 1778000"/>
                <a:gd name="connsiteY6" fmla="*/ 20619 h 350205"/>
                <a:gd name="connsiteX7" fmla="*/ 1524000 w 1778000"/>
                <a:gd name="connsiteY7" fmla="*/ 211119 h 350205"/>
                <a:gd name="connsiteX8" fmla="*/ 1778000 w 1778000"/>
                <a:gd name="connsiteY8" fmla="*/ 223819 h 350205"/>
                <a:gd name="connsiteX0" fmla="*/ 0 w 1778000"/>
                <a:gd name="connsiteY0" fmla="*/ 305830 h 343316"/>
                <a:gd name="connsiteX1" fmla="*/ 298624 w 1778000"/>
                <a:gd name="connsiteY1" fmla="*/ 28504 h 343316"/>
                <a:gd name="connsiteX2" fmla="*/ 533400 w 1778000"/>
                <a:gd name="connsiteY2" fmla="*/ 178830 h 343316"/>
                <a:gd name="connsiteX3" fmla="*/ 791664 w 1778000"/>
                <a:gd name="connsiteY3" fmla="*/ 343316 h 343316"/>
                <a:gd name="connsiteX4" fmla="*/ 1040618 w 1778000"/>
                <a:gd name="connsiteY4" fmla="*/ 176921 h 343316"/>
                <a:gd name="connsiteX5" fmla="*/ 1239470 w 1778000"/>
                <a:gd name="connsiteY5" fmla="*/ 16649 h 343316"/>
                <a:gd name="connsiteX6" fmla="*/ 1346200 w 1778000"/>
                <a:gd name="connsiteY6" fmla="*/ 13730 h 343316"/>
                <a:gd name="connsiteX7" fmla="*/ 1524000 w 1778000"/>
                <a:gd name="connsiteY7" fmla="*/ 204230 h 343316"/>
                <a:gd name="connsiteX8" fmla="*/ 1778000 w 1778000"/>
                <a:gd name="connsiteY8" fmla="*/ 216930 h 343316"/>
                <a:gd name="connsiteX0" fmla="*/ 0 w 1778000"/>
                <a:gd name="connsiteY0" fmla="*/ 289182 h 326668"/>
                <a:gd name="connsiteX1" fmla="*/ 298624 w 1778000"/>
                <a:gd name="connsiteY1" fmla="*/ 11856 h 326668"/>
                <a:gd name="connsiteX2" fmla="*/ 533400 w 1778000"/>
                <a:gd name="connsiteY2" fmla="*/ 162182 h 326668"/>
                <a:gd name="connsiteX3" fmla="*/ 791664 w 1778000"/>
                <a:gd name="connsiteY3" fmla="*/ 326668 h 326668"/>
                <a:gd name="connsiteX4" fmla="*/ 1040618 w 1778000"/>
                <a:gd name="connsiteY4" fmla="*/ 160273 h 326668"/>
                <a:gd name="connsiteX5" fmla="*/ 1239470 w 1778000"/>
                <a:gd name="connsiteY5" fmla="*/ 1 h 326668"/>
                <a:gd name="connsiteX6" fmla="*/ 1439364 w 1778000"/>
                <a:gd name="connsiteY6" fmla="*/ 160367 h 326668"/>
                <a:gd name="connsiteX7" fmla="*/ 1524000 w 1778000"/>
                <a:gd name="connsiteY7" fmla="*/ 187582 h 326668"/>
                <a:gd name="connsiteX8" fmla="*/ 1778000 w 1778000"/>
                <a:gd name="connsiteY8" fmla="*/ 200282 h 326668"/>
                <a:gd name="connsiteX0" fmla="*/ 0 w 1763212"/>
                <a:gd name="connsiteY0" fmla="*/ 196490 h 326668"/>
                <a:gd name="connsiteX1" fmla="*/ 283836 w 1763212"/>
                <a:gd name="connsiteY1" fmla="*/ 11856 h 326668"/>
                <a:gd name="connsiteX2" fmla="*/ 518612 w 1763212"/>
                <a:gd name="connsiteY2" fmla="*/ 162182 h 326668"/>
                <a:gd name="connsiteX3" fmla="*/ 776876 w 1763212"/>
                <a:gd name="connsiteY3" fmla="*/ 326668 h 326668"/>
                <a:gd name="connsiteX4" fmla="*/ 1025830 w 1763212"/>
                <a:gd name="connsiteY4" fmla="*/ 160273 h 326668"/>
                <a:gd name="connsiteX5" fmla="*/ 1224682 w 1763212"/>
                <a:gd name="connsiteY5" fmla="*/ 1 h 326668"/>
                <a:gd name="connsiteX6" fmla="*/ 1424576 w 1763212"/>
                <a:gd name="connsiteY6" fmla="*/ 160367 h 326668"/>
                <a:gd name="connsiteX7" fmla="*/ 1509212 w 1763212"/>
                <a:gd name="connsiteY7" fmla="*/ 187582 h 326668"/>
                <a:gd name="connsiteX8" fmla="*/ 1763212 w 1763212"/>
                <a:gd name="connsiteY8" fmla="*/ 200282 h 326668"/>
                <a:gd name="connsiteX0" fmla="*/ 0 w 1763212"/>
                <a:gd name="connsiteY0" fmla="*/ 196490 h 326668"/>
                <a:gd name="connsiteX1" fmla="*/ 121754 w 1763212"/>
                <a:gd name="connsiteY1" fmla="*/ 79999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86873"/>
                <a:gd name="connsiteY0" fmla="*/ 200787 h 326668"/>
                <a:gd name="connsiteX1" fmla="*/ 172033 w 1786873"/>
                <a:gd name="connsiteY1" fmla="*/ 180057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51861 w 1786873"/>
                <a:gd name="connsiteY2" fmla="*/ 67103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249937"/>
                <a:gd name="connsiteX1" fmla="*/ 164639 w 1786873"/>
                <a:gd name="connsiteY1" fmla="*/ 170849 h 249937"/>
                <a:gd name="connsiteX2" fmla="*/ 351861 w 1786873"/>
                <a:gd name="connsiteY2" fmla="*/ 67103 h 249937"/>
                <a:gd name="connsiteX3" fmla="*/ 542273 w 1786873"/>
                <a:gd name="connsiteY3" fmla="*/ 162182 h 249937"/>
                <a:gd name="connsiteX4" fmla="*/ 788707 w 1786873"/>
                <a:gd name="connsiteY4" fmla="*/ 249936 h 249937"/>
                <a:gd name="connsiteX5" fmla="*/ 1049491 w 1786873"/>
                <a:gd name="connsiteY5" fmla="*/ 160273 h 249937"/>
                <a:gd name="connsiteX6" fmla="*/ 1248343 w 1786873"/>
                <a:gd name="connsiteY6" fmla="*/ 1 h 249937"/>
                <a:gd name="connsiteX7" fmla="*/ 1448237 w 1786873"/>
                <a:gd name="connsiteY7" fmla="*/ 160367 h 249937"/>
                <a:gd name="connsiteX8" fmla="*/ 1532873 w 1786873"/>
                <a:gd name="connsiteY8" fmla="*/ 187582 h 249937"/>
                <a:gd name="connsiteX9" fmla="*/ 1786873 w 1786873"/>
                <a:gd name="connsiteY9" fmla="*/ 200282 h 24993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42273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57061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82 h 183044"/>
                <a:gd name="connsiteX1" fmla="*/ 164639 w 1786873"/>
                <a:gd name="connsiteY1" fmla="*/ 103944 h 183044"/>
                <a:gd name="connsiteX2" fmla="*/ 351861 w 1786873"/>
                <a:gd name="connsiteY2" fmla="*/ 198 h 183044"/>
                <a:gd name="connsiteX3" fmla="*/ 557061 w 1786873"/>
                <a:gd name="connsiteY3" fmla="*/ 95277 h 183044"/>
                <a:gd name="connsiteX4" fmla="*/ 788707 w 1786873"/>
                <a:gd name="connsiteY4" fmla="*/ 183031 h 183044"/>
                <a:gd name="connsiteX5" fmla="*/ 1009564 w 1786873"/>
                <a:gd name="connsiteY5" fmla="*/ 89071 h 183044"/>
                <a:gd name="connsiteX6" fmla="*/ 1240949 w 1786873"/>
                <a:gd name="connsiteY6" fmla="*/ 6 h 183044"/>
                <a:gd name="connsiteX7" fmla="*/ 1448237 w 1786873"/>
                <a:gd name="connsiteY7" fmla="*/ 93462 h 183044"/>
                <a:gd name="connsiteX8" fmla="*/ 1532873 w 1786873"/>
                <a:gd name="connsiteY8" fmla="*/ 120677 h 183044"/>
                <a:gd name="connsiteX9" fmla="*/ 1786873 w 1786873"/>
                <a:gd name="connsiteY9" fmla="*/ 133377 h 183044"/>
                <a:gd name="connsiteX0" fmla="*/ 0 w 1786873"/>
                <a:gd name="connsiteY0" fmla="*/ 137565 h 186727"/>
                <a:gd name="connsiteX1" fmla="*/ 164639 w 1786873"/>
                <a:gd name="connsiteY1" fmla="*/ 107627 h 186727"/>
                <a:gd name="connsiteX2" fmla="*/ 351861 w 1786873"/>
                <a:gd name="connsiteY2" fmla="*/ 3881 h 186727"/>
                <a:gd name="connsiteX3" fmla="*/ 557061 w 1786873"/>
                <a:gd name="connsiteY3" fmla="*/ 98960 h 186727"/>
                <a:gd name="connsiteX4" fmla="*/ 788707 w 1786873"/>
                <a:gd name="connsiteY4" fmla="*/ 186714 h 186727"/>
                <a:gd name="connsiteX5" fmla="*/ 1009564 w 1786873"/>
                <a:gd name="connsiteY5" fmla="*/ 92754 h 186727"/>
                <a:gd name="connsiteX6" fmla="*/ 1205458 w 1786873"/>
                <a:gd name="connsiteY6" fmla="*/ 6 h 186727"/>
                <a:gd name="connsiteX7" fmla="*/ 1448237 w 1786873"/>
                <a:gd name="connsiteY7" fmla="*/ 97145 h 186727"/>
                <a:gd name="connsiteX8" fmla="*/ 1532873 w 1786873"/>
                <a:gd name="connsiteY8" fmla="*/ 124360 h 186727"/>
                <a:gd name="connsiteX9" fmla="*/ 1786873 w 1786873"/>
                <a:gd name="connsiteY9" fmla="*/ 137060 h 186727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366649 w 1801661"/>
                <a:gd name="connsiteY2" fmla="*/ 3876 h 186722"/>
                <a:gd name="connsiteX3" fmla="*/ 571849 w 1801661"/>
                <a:gd name="connsiteY3" fmla="*/ 98955 h 186722"/>
                <a:gd name="connsiteX4" fmla="*/ 803495 w 1801661"/>
                <a:gd name="connsiteY4" fmla="*/ 186709 h 186722"/>
                <a:gd name="connsiteX5" fmla="*/ 1024352 w 1801661"/>
                <a:gd name="connsiteY5" fmla="*/ 92749 h 186722"/>
                <a:gd name="connsiteX6" fmla="*/ 1220246 w 1801661"/>
                <a:gd name="connsiteY6" fmla="*/ 1 h 186722"/>
                <a:gd name="connsiteX7" fmla="*/ 1405352 w 1801661"/>
                <a:gd name="connsiteY7" fmla="*/ 91001 h 186722"/>
                <a:gd name="connsiteX8" fmla="*/ 1547661 w 1801661"/>
                <a:gd name="connsiteY8" fmla="*/ 124355 h 186722"/>
                <a:gd name="connsiteX9" fmla="*/ 1801661 w 1801661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366649 w 1801661"/>
                <a:gd name="connsiteY3" fmla="*/ 3876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851"/>
                <a:gd name="connsiteX1" fmla="*/ 152809 w 1801661"/>
                <a:gd name="connsiteY1" fmla="*/ 125424 h 186851"/>
                <a:gd name="connsiteX2" fmla="*/ 234142 w 1801661"/>
                <a:gd name="connsiteY2" fmla="*/ 68336 h 186851"/>
                <a:gd name="connsiteX3" fmla="*/ 426058 w 1801661"/>
                <a:gd name="connsiteY3" fmla="*/ 9404 h 186851"/>
                <a:gd name="connsiteX4" fmla="*/ 621356 w 1801661"/>
                <a:gd name="connsiteY4" fmla="*/ 94532 h 186851"/>
                <a:gd name="connsiteX5" fmla="*/ 803495 w 1801661"/>
                <a:gd name="connsiteY5" fmla="*/ 186709 h 186851"/>
                <a:gd name="connsiteX6" fmla="*/ 1024352 w 1801661"/>
                <a:gd name="connsiteY6" fmla="*/ 92749 h 186851"/>
                <a:gd name="connsiteX7" fmla="*/ 1220246 w 1801661"/>
                <a:gd name="connsiteY7" fmla="*/ 1 h 186851"/>
                <a:gd name="connsiteX8" fmla="*/ 1405352 w 1801661"/>
                <a:gd name="connsiteY8" fmla="*/ 91001 h 186851"/>
                <a:gd name="connsiteX9" fmla="*/ 1547661 w 1801661"/>
                <a:gd name="connsiteY9" fmla="*/ 124355 h 186851"/>
                <a:gd name="connsiteX10" fmla="*/ 1801661 w 1801661"/>
                <a:gd name="connsiteY10" fmla="*/ 137055 h 186851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24 h 186882"/>
                <a:gd name="connsiteX1" fmla="*/ 152809 w 1801661"/>
                <a:gd name="connsiteY1" fmla="*/ 125443 h 186882"/>
                <a:gd name="connsiteX2" fmla="*/ 234142 w 1801661"/>
                <a:gd name="connsiteY2" fmla="*/ 68355 h 186882"/>
                <a:gd name="connsiteX3" fmla="*/ 426058 w 1801661"/>
                <a:gd name="connsiteY3" fmla="*/ 9423 h 186882"/>
                <a:gd name="connsiteX4" fmla="*/ 621356 w 1801661"/>
                <a:gd name="connsiteY4" fmla="*/ 94551 h 186882"/>
                <a:gd name="connsiteX5" fmla="*/ 803495 w 1801661"/>
                <a:gd name="connsiteY5" fmla="*/ 186728 h 186882"/>
                <a:gd name="connsiteX6" fmla="*/ 1024352 w 1801661"/>
                <a:gd name="connsiteY6" fmla="*/ 92768 h 186882"/>
                <a:gd name="connsiteX7" fmla="*/ 1220246 w 1801661"/>
                <a:gd name="connsiteY7" fmla="*/ 20 h 186882"/>
                <a:gd name="connsiteX8" fmla="*/ 1405352 w 1801661"/>
                <a:gd name="connsiteY8" fmla="*/ 91020 h 186882"/>
                <a:gd name="connsiteX9" fmla="*/ 1547661 w 1801661"/>
                <a:gd name="connsiteY9" fmla="*/ 124374 h 186882"/>
                <a:gd name="connsiteX10" fmla="*/ 1801661 w 1801661"/>
                <a:gd name="connsiteY10" fmla="*/ 137074 h 186882"/>
                <a:gd name="connsiteX0" fmla="*/ 0 w 1801661"/>
                <a:gd name="connsiteY0" fmla="*/ 135124 h 186870"/>
                <a:gd name="connsiteX1" fmla="*/ 152809 w 1801661"/>
                <a:gd name="connsiteY1" fmla="*/ 125443 h 186870"/>
                <a:gd name="connsiteX2" fmla="*/ 234142 w 1801661"/>
                <a:gd name="connsiteY2" fmla="*/ 68355 h 186870"/>
                <a:gd name="connsiteX3" fmla="*/ 426058 w 1801661"/>
                <a:gd name="connsiteY3" fmla="*/ 9423 h 186870"/>
                <a:gd name="connsiteX4" fmla="*/ 621356 w 1801661"/>
                <a:gd name="connsiteY4" fmla="*/ 94551 h 186870"/>
                <a:gd name="connsiteX5" fmla="*/ 826597 w 1801661"/>
                <a:gd name="connsiteY5" fmla="*/ 186728 h 186870"/>
                <a:gd name="connsiteX6" fmla="*/ 1024352 w 1801661"/>
                <a:gd name="connsiteY6" fmla="*/ 92768 h 186870"/>
                <a:gd name="connsiteX7" fmla="*/ 1220246 w 1801661"/>
                <a:gd name="connsiteY7" fmla="*/ 20 h 186870"/>
                <a:gd name="connsiteX8" fmla="*/ 1405352 w 1801661"/>
                <a:gd name="connsiteY8" fmla="*/ 91020 h 186870"/>
                <a:gd name="connsiteX9" fmla="*/ 1547661 w 1801661"/>
                <a:gd name="connsiteY9" fmla="*/ 124374 h 186870"/>
                <a:gd name="connsiteX10" fmla="*/ 1801661 w 1801661"/>
                <a:gd name="connsiteY10" fmla="*/ 137074 h 186870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1661" h="186877">
                  <a:moveTo>
                    <a:pt x="0" y="135124"/>
                  </a:moveTo>
                  <a:cubicBezTo>
                    <a:pt x="153383" y="132283"/>
                    <a:pt x="81843" y="135344"/>
                    <a:pt x="152809" y="125443"/>
                  </a:cubicBezTo>
                  <a:cubicBezTo>
                    <a:pt x="205142" y="105107"/>
                    <a:pt x="199981" y="98537"/>
                    <a:pt x="234142" y="68355"/>
                  </a:cubicBezTo>
                  <a:cubicBezTo>
                    <a:pt x="265346" y="39401"/>
                    <a:pt x="315316" y="9480"/>
                    <a:pt x="426058" y="9423"/>
                  </a:cubicBezTo>
                  <a:cubicBezTo>
                    <a:pt x="536800" y="9366"/>
                    <a:pt x="571102" y="61683"/>
                    <a:pt x="621356" y="94551"/>
                  </a:cubicBezTo>
                  <a:cubicBezTo>
                    <a:pt x="671610" y="127419"/>
                    <a:pt x="686822" y="190342"/>
                    <a:pt x="826597" y="186728"/>
                  </a:cubicBezTo>
                  <a:cubicBezTo>
                    <a:pt x="966372" y="183114"/>
                    <a:pt x="978546" y="126097"/>
                    <a:pt x="1024352" y="92768"/>
                  </a:cubicBezTo>
                  <a:cubicBezTo>
                    <a:pt x="1070158" y="59439"/>
                    <a:pt x="1064333" y="1417"/>
                    <a:pt x="1220246" y="20"/>
                  </a:cubicBezTo>
                  <a:cubicBezTo>
                    <a:pt x="1376159" y="-1377"/>
                    <a:pt x="1350783" y="70294"/>
                    <a:pt x="1405352" y="91020"/>
                  </a:cubicBezTo>
                  <a:cubicBezTo>
                    <a:pt x="1459921" y="111746"/>
                    <a:pt x="1481610" y="116698"/>
                    <a:pt x="1547661" y="124374"/>
                  </a:cubicBezTo>
                  <a:cubicBezTo>
                    <a:pt x="1613713" y="132050"/>
                    <a:pt x="1697335" y="138449"/>
                    <a:pt x="1801661" y="1370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 30"/>
            <p:cNvSpPr/>
            <p:nvPr/>
          </p:nvSpPr>
          <p:spPr>
            <a:xfrm rot="18866261">
              <a:off x="3796538" y="1340561"/>
              <a:ext cx="846685" cy="343478"/>
            </a:xfrm>
            <a:custGeom>
              <a:avLst/>
              <a:gdLst>
                <a:gd name="connsiteX0" fmla="*/ 0 w 1778000"/>
                <a:gd name="connsiteY0" fmla="*/ 300836 h 348858"/>
                <a:gd name="connsiteX1" fmla="*/ 279400 w 1778000"/>
                <a:gd name="connsiteY1" fmla="*/ 46836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366"/>
                <a:gd name="connsiteX1" fmla="*/ 298624 w 1778000"/>
                <a:gd name="connsiteY1" fmla="*/ 23510 h 348366"/>
                <a:gd name="connsiteX2" fmla="*/ 533400 w 1778000"/>
                <a:gd name="connsiteY2" fmla="*/ 173836 h 348366"/>
                <a:gd name="connsiteX3" fmla="*/ 791664 w 1778000"/>
                <a:gd name="connsiteY3" fmla="*/ 338322 h 348366"/>
                <a:gd name="connsiteX4" fmla="*/ 965200 w 1778000"/>
                <a:gd name="connsiteY4" fmla="*/ 300836 h 348366"/>
                <a:gd name="connsiteX5" fmla="*/ 1104900 w 1778000"/>
                <a:gd name="connsiteY5" fmla="*/ 59536 h 348366"/>
                <a:gd name="connsiteX6" fmla="*/ 1346200 w 1778000"/>
                <a:gd name="connsiteY6" fmla="*/ 8736 h 348366"/>
                <a:gd name="connsiteX7" fmla="*/ 1524000 w 1778000"/>
                <a:gd name="connsiteY7" fmla="*/ 199236 h 348366"/>
                <a:gd name="connsiteX8" fmla="*/ 1778000 w 1778000"/>
                <a:gd name="connsiteY8" fmla="*/ 211936 h 348366"/>
                <a:gd name="connsiteX0" fmla="*/ 0 w 1778000"/>
                <a:gd name="connsiteY0" fmla="*/ 300836 h 338394"/>
                <a:gd name="connsiteX1" fmla="*/ 298624 w 1778000"/>
                <a:gd name="connsiteY1" fmla="*/ 23510 h 338394"/>
                <a:gd name="connsiteX2" fmla="*/ 533400 w 1778000"/>
                <a:gd name="connsiteY2" fmla="*/ 173836 h 338394"/>
                <a:gd name="connsiteX3" fmla="*/ 791664 w 1778000"/>
                <a:gd name="connsiteY3" fmla="*/ 338322 h 338394"/>
                <a:gd name="connsiteX4" fmla="*/ 965200 w 1778000"/>
                <a:gd name="connsiteY4" fmla="*/ 300836 h 338394"/>
                <a:gd name="connsiteX5" fmla="*/ 1104900 w 1778000"/>
                <a:gd name="connsiteY5" fmla="*/ 59536 h 338394"/>
                <a:gd name="connsiteX6" fmla="*/ 1346200 w 1778000"/>
                <a:gd name="connsiteY6" fmla="*/ 8736 h 338394"/>
                <a:gd name="connsiteX7" fmla="*/ 1524000 w 1778000"/>
                <a:gd name="connsiteY7" fmla="*/ 199236 h 338394"/>
                <a:gd name="connsiteX8" fmla="*/ 1778000 w 1778000"/>
                <a:gd name="connsiteY8" fmla="*/ 211936 h 338394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312719 h 350205"/>
                <a:gd name="connsiteX1" fmla="*/ 298624 w 1778000"/>
                <a:gd name="connsiteY1" fmla="*/ 35393 h 350205"/>
                <a:gd name="connsiteX2" fmla="*/ 533400 w 1778000"/>
                <a:gd name="connsiteY2" fmla="*/ 185719 h 350205"/>
                <a:gd name="connsiteX3" fmla="*/ 791664 w 1778000"/>
                <a:gd name="connsiteY3" fmla="*/ 350205 h 350205"/>
                <a:gd name="connsiteX4" fmla="*/ 1040618 w 1778000"/>
                <a:gd name="connsiteY4" fmla="*/ 183810 h 350205"/>
                <a:gd name="connsiteX5" fmla="*/ 1239470 w 1778000"/>
                <a:gd name="connsiteY5" fmla="*/ 23538 h 350205"/>
                <a:gd name="connsiteX6" fmla="*/ 1346200 w 1778000"/>
                <a:gd name="connsiteY6" fmla="*/ 20619 h 350205"/>
                <a:gd name="connsiteX7" fmla="*/ 1524000 w 1778000"/>
                <a:gd name="connsiteY7" fmla="*/ 211119 h 350205"/>
                <a:gd name="connsiteX8" fmla="*/ 1778000 w 1778000"/>
                <a:gd name="connsiteY8" fmla="*/ 223819 h 350205"/>
                <a:gd name="connsiteX0" fmla="*/ 0 w 1778000"/>
                <a:gd name="connsiteY0" fmla="*/ 305830 h 343316"/>
                <a:gd name="connsiteX1" fmla="*/ 298624 w 1778000"/>
                <a:gd name="connsiteY1" fmla="*/ 28504 h 343316"/>
                <a:gd name="connsiteX2" fmla="*/ 533400 w 1778000"/>
                <a:gd name="connsiteY2" fmla="*/ 178830 h 343316"/>
                <a:gd name="connsiteX3" fmla="*/ 791664 w 1778000"/>
                <a:gd name="connsiteY3" fmla="*/ 343316 h 343316"/>
                <a:gd name="connsiteX4" fmla="*/ 1040618 w 1778000"/>
                <a:gd name="connsiteY4" fmla="*/ 176921 h 343316"/>
                <a:gd name="connsiteX5" fmla="*/ 1239470 w 1778000"/>
                <a:gd name="connsiteY5" fmla="*/ 16649 h 343316"/>
                <a:gd name="connsiteX6" fmla="*/ 1346200 w 1778000"/>
                <a:gd name="connsiteY6" fmla="*/ 13730 h 343316"/>
                <a:gd name="connsiteX7" fmla="*/ 1524000 w 1778000"/>
                <a:gd name="connsiteY7" fmla="*/ 204230 h 343316"/>
                <a:gd name="connsiteX8" fmla="*/ 1778000 w 1778000"/>
                <a:gd name="connsiteY8" fmla="*/ 216930 h 343316"/>
                <a:gd name="connsiteX0" fmla="*/ 0 w 1778000"/>
                <a:gd name="connsiteY0" fmla="*/ 289182 h 326668"/>
                <a:gd name="connsiteX1" fmla="*/ 298624 w 1778000"/>
                <a:gd name="connsiteY1" fmla="*/ 11856 h 326668"/>
                <a:gd name="connsiteX2" fmla="*/ 533400 w 1778000"/>
                <a:gd name="connsiteY2" fmla="*/ 162182 h 326668"/>
                <a:gd name="connsiteX3" fmla="*/ 791664 w 1778000"/>
                <a:gd name="connsiteY3" fmla="*/ 326668 h 326668"/>
                <a:gd name="connsiteX4" fmla="*/ 1040618 w 1778000"/>
                <a:gd name="connsiteY4" fmla="*/ 160273 h 326668"/>
                <a:gd name="connsiteX5" fmla="*/ 1239470 w 1778000"/>
                <a:gd name="connsiteY5" fmla="*/ 1 h 326668"/>
                <a:gd name="connsiteX6" fmla="*/ 1439364 w 1778000"/>
                <a:gd name="connsiteY6" fmla="*/ 160367 h 326668"/>
                <a:gd name="connsiteX7" fmla="*/ 1524000 w 1778000"/>
                <a:gd name="connsiteY7" fmla="*/ 187582 h 326668"/>
                <a:gd name="connsiteX8" fmla="*/ 1778000 w 1778000"/>
                <a:gd name="connsiteY8" fmla="*/ 200282 h 326668"/>
                <a:gd name="connsiteX0" fmla="*/ 0 w 1763212"/>
                <a:gd name="connsiteY0" fmla="*/ 196490 h 326668"/>
                <a:gd name="connsiteX1" fmla="*/ 283836 w 1763212"/>
                <a:gd name="connsiteY1" fmla="*/ 11856 h 326668"/>
                <a:gd name="connsiteX2" fmla="*/ 518612 w 1763212"/>
                <a:gd name="connsiteY2" fmla="*/ 162182 h 326668"/>
                <a:gd name="connsiteX3" fmla="*/ 776876 w 1763212"/>
                <a:gd name="connsiteY3" fmla="*/ 326668 h 326668"/>
                <a:gd name="connsiteX4" fmla="*/ 1025830 w 1763212"/>
                <a:gd name="connsiteY4" fmla="*/ 160273 h 326668"/>
                <a:gd name="connsiteX5" fmla="*/ 1224682 w 1763212"/>
                <a:gd name="connsiteY5" fmla="*/ 1 h 326668"/>
                <a:gd name="connsiteX6" fmla="*/ 1424576 w 1763212"/>
                <a:gd name="connsiteY6" fmla="*/ 160367 h 326668"/>
                <a:gd name="connsiteX7" fmla="*/ 1509212 w 1763212"/>
                <a:gd name="connsiteY7" fmla="*/ 187582 h 326668"/>
                <a:gd name="connsiteX8" fmla="*/ 1763212 w 1763212"/>
                <a:gd name="connsiteY8" fmla="*/ 200282 h 326668"/>
                <a:gd name="connsiteX0" fmla="*/ 0 w 1763212"/>
                <a:gd name="connsiteY0" fmla="*/ 196490 h 326668"/>
                <a:gd name="connsiteX1" fmla="*/ 121754 w 1763212"/>
                <a:gd name="connsiteY1" fmla="*/ 79999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86873"/>
                <a:gd name="connsiteY0" fmla="*/ 200787 h 326668"/>
                <a:gd name="connsiteX1" fmla="*/ 172033 w 1786873"/>
                <a:gd name="connsiteY1" fmla="*/ 180057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51861 w 1786873"/>
                <a:gd name="connsiteY2" fmla="*/ 67103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249937"/>
                <a:gd name="connsiteX1" fmla="*/ 164639 w 1786873"/>
                <a:gd name="connsiteY1" fmla="*/ 170849 h 249937"/>
                <a:gd name="connsiteX2" fmla="*/ 351861 w 1786873"/>
                <a:gd name="connsiteY2" fmla="*/ 67103 h 249937"/>
                <a:gd name="connsiteX3" fmla="*/ 542273 w 1786873"/>
                <a:gd name="connsiteY3" fmla="*/ 162182 h 249937"/>
                <a:gd name="connsiteX4" fmla="*/ 788707 w 1786873"/>
                <a:gd name="connsiteY4" fmla="*/ 249936 h 249937"/>
                <a:gd name="connsiteX5" fmla="*/ 1049491 w 1786873"/>
                <a:gd name="connsiteY5" fmla="*/ 160273 h 249937"/>
                <a:gd name="connsiteX6" fmla="*/ 1248343 w 1786873"/>
                <a:gd name="connsiteY6" fmla="*/ 1 h 249937"/>
                <a:gd name="connsiteX7" fmla="*/ 1448237 w 1786873"/>
                <a:gd name="connsiteY7" fmla="*/ 160367 h 249937"/>
                <a:gd name="connsiteX8" fmla="*/ 1532873 w 1786873"/>
                <a:gd name="connsiteY8" fmla="*/ 187582 h 249937"/>
                <a:gd name="connsiteX9" fmla="*/ 1786873 w 1786873"/>
                <a:gd name="connsiteY9" fmla="*/ 200282 h 24993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42273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57061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82 h 183044"/>
                <a:gd name="connsiteX1" fmla="*/ 164639 w 1786873"/>
                <a:gd name="connsiteY1" fmla="*/ 103944 h 183044"/>
                <a:gd name="connsiteX2" fmla="*/ 351861 w 1786873"/>
                <a:gd name="connsiteY2" fmla="*/ 198 h 183044"/>
                <a:gd name="connsiteX3" fmla="*/ 557061 w 1786873"/>
                <a:gd name="connsiteY3" fmla="*/ 95277 h 183044"/>
                <a:gd name="connsiteX4" fmla="*/ 788707 w 1786873"/>
                <a:gd name="connsiteY4" fmla="*/ 183031 h 183044"/>
                <a:gd name="connsiteX5" fmla="*/ 1009564 w 1786873"/>
                <a:gd name="connsiteY5" fmla="*/ 89071 h 183044"/>
                <a:gd name="connsiteX6" fmla="*/ 1240949 w 1786873"/>
                <a:gd name="connsiteY6" fmla="*/ 6 h 183044"/>
                <a:gd name="connsiteX7" fmla="*/ 1448237 w 1786873"/>
                <a:gd name="connsiteY7" fmla="*/ 93462 h 183044"/>
                <a:gd name="connsiteX8" fmla="*/ 1532873 w 1786873"/>
                <a:gd name="connsiteY8" fmla="*/ 120677 h 183044"/>
                <a:gd name="connsiteX9" fmla="*/ 1786873 w 1786873"/>
                <a:gd name="connsiteY9" fmla="*/ 133377 h 183044"/>
                <a:gd name="connsiteX0" fmla="*/ 0 w 1786873"/>
                <a:gd name="connsiteY0" fmla="*/ 137565 h 186727"/>
                <a:gd name="connsiteX1" fmla="*/ 164639 w 1786873"/>
                <a:gd name="connsiteY1" fmla="*/ 107627 h 186727"/>
                <a:gd name="connsiteX2" fmla="*/ 351861 w 1786873"/>
                <a:gd name="connsiteY2" fmla="*/ 3881 h 186727"/>
                <a:gd name="connsiteX3" fmla="*/ 557061 w 1786873"/>
                <a:gd name="connsiteY3" fmla="*/ 98960 h 186727"/>
                <a:gd name="connsiteX4" fmla="*/ 788707 w 1786873"/>
                <a:gd name="connsiteY4" fmla="*/ 186714 h 186727"/>
                <a:gd name="connsiteX5" fmla="*/ 1009564 w 1786873"/>
                <a:gd name="connsiteY5" fmla="*/ 92754 h 186727"/>
                <a:gd name="connsiteX6" fmla="*/ 1205458 w 1786873"/>
                <a:gd name="connsiteY6" fmla="*/ 6 h 186727"/>
                <a:gd name="connsiteX7" fmla="*/ 1448237 w 1786873"/>
                <a:gd name="connsiteY7" fmla="*/ 97145 h 186727"/>
                <a:gd name="connsiteX8" fmla="*/ 1532873 w 1786873"/>
                <a:gd name="connsiteY8" fmla="*/ 124360 h 186727"/>
                <a:gd name="connsiteX9" fmla="*/ 1786873 w 1786873"/>
                <a:gd name="connsiteY9" fmla="*/ 137060 h 186727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366649 w 1801661"/>
                <a:gd name="connsiteY2" fmla="*/ 3876 h 186722"/>
                <a:gd name="connsiteX3" fmla="*/ 571849 w 1801661"/>
                <a:gd name="connsiteY3" fmla="*/ 98955 h 186722"/>
                <a:gd name="connsiteX4" fmla="*/ 803495 w 1801661"/>
                <a:gd name="connsiteY4" fmla="*/ 186709 h 186722"/>
                <a:gd name="connsiteX5" fmla="*/ 1024352 w 1801661"/>
                <a:gd name="connsiteY5" fmla="*/ 92749 h 186722"/>
                <a:gd name="connsiteX6" fmla="*/ 1220246 w 1801661"/>
                <a:gd name="connsiteY6" fmla="*/ 1 h 186722"/>
                <a:gd name="connsiteX7" fmla="*/ 1405352 w 1801661"/>
                <a:gd name="connsiteY7" fmla="*/ 91001 h 186722"/>
                <a:gd name="connsiteX8" fmla="*/ 1547661 w 1801661"/>
                <a:gd name="connsiteY8" fmla="*/ 124355 h 186722"/>
                <a:gd name="connsiteX9" fmla="*/ 1801661 w 1801661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366649 w 1801661"/>
                <a:gd name="connsiteY3" fmla="*/ 3876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851"/>
                <a:gd name="connsiteX1" fmla="*/ 152809 w 1801661"/>
                <a:gd name="connsiteY1" fmla="*/ 125424 h 186851"/>
                <a:gd name="connsiteX2" fmla="*/ 234142 w 1801661"/>
                <a:gd name="connsiteY2" fmla="*/ 68336 h 186851"/>
                <a:gd name="connsiteX3" fmla="*/ 426058 w 1801661"/>
                <a:gd name="connsiteY3" fmla="*/ 9404 h 186851"/>
                <a:gd name="connsiteX4" fmla="*/ 621356 w 1801661"/>
                <a:gd name="connsiteY4" fmla="*/ 94532 h 186851"/>
                <a:gd name="connsiteX5" fmla="*/ 803495 w 1801661"/>
                <a:gd name="connsiteY5" fmla="*/ 186709 h 186851"/>
                <a:gd name="connsiteX6" fmla="*/ 1024352 w 1801661"/>
                <a:gd name="connsiteY6" fmla="*/ 92749 h 186851"/>
                <a:gd name="connsiteX7" fmla="*/ 1220246 w 1801661"/>
                <a:gd name="connsiteY7" fmla="*/ 1 h 186851"/>
                <a:gd name="connsiteX8" fmla="*/ 1405352 w 1801661"/>
                <a:gd name="connsiteY8" fmla="*/ 91001 h 186851"/>
                <a:gd name="connsiteX9" fmla="*/ 1547661 w 1801661"/>
                <a:gd name="connsiteY9" fmla="*/ 124355 h 186851"/>
                <a:gd name="connsiteX10" fmla="*/ 1801661 w 1801661"/>
                <a:gd name="connsiteY10" fmla="*/ 137055 h 186851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24 h 186882"/>
                <a:gd name="connsiteX1" fmla="*/ 152809 w 1801661"/>
                <a:gd name="connsiteY1" fmla="*/ 125443 h 186882"/>
                <a:gd name="connsiteX2" fmla="*/ 234142 w 1801661"/>
                <a:gd name="connsiteY2" fmla="*/ 68355 h 186882"/>
                <a:gd name="connsiteX3" fmla="*/ 426058 w 1801661"/>
                <a:gd name="connsiteY3" fmla="*/ 9423 h 186882"/>
                <a:gd name="connsiteX4" fmla="*/ 621356 w 1801661"/>
                <a:gd name="connsiteY4" fmla="*/ 94551 h 186882"/>
                <a:gd name="connsiteX5" fmla="*/ 803495 w 1801661"/>
                <a:gd name="connsiteY5" fmla="*/ 186728 h 186882"/>
                <a:gd name="connsiteX6" fmla="*/ 1024352 w 1801661"/>
                <a:gd name="connsiteY6" fmla="*/ 92768 h 186882"/>
                <a:gd name="connsiteX7" fmla="*/ 1220246 w 1801661"/>
                <a:gd name="connsiteY7" fmla="*/ 20 h 186882"/>
                <a:gd name="connsiteX8" fmla="*/ 1405352 w 1801661"/>
                <a:gd name="connsiteY8" fmla="*/ 91020 h 186882"/>
                <a:gd name="connsiteX9" fmla="*/ 1547661 w 1801661"/>
                <a:gd name="connsiteY9" fmla="*/ 124374 h 186882"/>
                <a:gd name="connsiteX10" fmla="*/ 1801661 w 1801661"/>
                <a:gd name="connsiteY10" fmla="*/ 137074 h 186882"/>
                <a:gd name="connsiteX0" fmla="*/ 0 w 1801661"/>
                <a:gd name="connsiteY0" fmla="*/ 135124 h 186870"/>
                <a:gd name="connsiteX1" fmla="*/ 152809 w 1801661"/>
                <a:gd name="connsiteY1" fmla="*/ 125443 h 186870"/>
                <a:gd name="connsiteX2" fmla="*/ 234142 w 1801661"/>
                <a:gd name="connsiteY2" fmla="*/ 68355 h 186870"/>
                <a:gd name="connsiteX3" fmla="*/ 426058 w 1801661"/>
                <a:gd name="connsiteY3" fmla="*/ 9423 h 186870"/>
                <a:gd name="connsiteX4" fmla="*/ 621356 w 1801661"/>
                <a:gd name="connsiteY4" fmla="*/ 94551 h 186870"/>
                <a:gd name="connsiteX5" fmla="*/ 826597 w 1801661"/>
                <a:gd name="connsiteY5" fmla="*/ 186728 h 186870"/>
                <a:gd name="connsiteX6" fmla="*/ 1024352 w 1801661"/>
                <a:gd name="connsiteY6" fmla="*/ 92768 h 186870"/>
                <a:gd name="connsiteX7" fmla="*/ 1220246 w 1801661"/>
                <a:gd name="connsiteY7" fmla="*/ 20 h 186870"/>
                <a:gd name="connsiteX8" fmla="*/ 1405352 w 1801661"/>
                <a:gd name="connsiteY8" fmla="*/ 91020 h 186870"/>
                <a:gd name="connsiteX9" fmla="*/ 1547661 w 1801661"/>
                <a:gd name="connsiteY9" fmla="*/ 124374 h 186870"/>
                <a:gd name="connsiteX10" fmla="*/ 1801661 w 1801661"/>
                <a:gd name="connsiteY10" fmla="*/ 137074 h 186870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1661" h="186877">
                  <a:moveTo>
                    <a:pt x="0" y="135124"/>
                  </a:moveTo>
                  <a:cubicBezTo>
                    <a:pt x="153383" y="132283"/>
                    <a:pt x="81843" y="135344"/>
                    <a:pt x="152809" y="125443"/>
                  </a:cubicBezTo>
                  <a:cubicBezTo>
                    <a:pt x="205142" y="105107"/>
                    <a:pt x="199981" y="98537"/>
                    <a:pt x="234142" y="68355"/>
                  </a:cubicBezTo>
                  <a:cubicBezTo>
                    <a:pt x="265346" y="39401"/>
                    <a:pt x="315316" y="9480"/>
                    <a:pt x="426058" y="9423"/>
                  </a:cubicBezTo>
                  <a:cubicBezTo>
                    <a:pt x="536800" y="9366"/>
                    <a:pt x="571102" y="61683"/>
                    <a:pt x="621356" y="94551"/>
                  </a:cubicBezTo>
                  <a:cubicBezTo>
                    <a:pt x="671610" y="127419"/>
                    <a:pt x="686822" y="190342"/>
                    <a:pt x="826597" y="186728"/>
                  </a:cubicBezTo>
                  <a:cubicBezTo>
                    <a:pt x="966372" y="183114"/>
                    <a:pt x="978546" y="126097"/>
                    <a:pt x="1024352" y="92768"/>
                  </a:cubicBezTo>
                  <a:cubicBezTo>
                    <a:pt x="1070158" y="59439"/>
                    <a:pt x="1064333" y="1417"/>
                    <a:pt x="1220246" y="20"/>
                  </a:cubicBezTo>
                  <a:cubicBezTo>
                    <a:pt x="1376159" y="-1377"/>
                    <a:pt x="1350783" y="70294"/>
                    <a:pt x="1405352" y="91020"/>
                  </a:cubicBezTo>
                  <a:cubicBezTo>
                    <a:pt x="1459921" y="111746"/>
                    <a:pt x="1481610" y="116698"/>
                    <a:pt x="1547661" y="124374"/>
                  </a:cubicBezTo>
                  <a:cubicBezTo>
                    <a:pt x="1613713" y="132050"/>
                    <a:pt x="1697335" y="138449"/>
                    <a:pt x="1801661" y="1370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Arc 27"/>
          <p:cNvSpPr/>
          <p:nvPr/>
        </p:nvSpPr>
        <p:spPr>
          <a:xfrm rot="19425377" flipH="1" flipV="1">
            <a:off x="1948605" y="2243246"/>
            <a:ext cx="1800000" cy="1800000"/>
          </a:xfrm>
          <a:prstGeom prst="arc">
            <a:avLst>
              <a:gd name="adj1" fmla="val 15121808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0039 0.15694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8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00052 0.16944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84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6541893" y="1099619"/>
            <a:ext cx="0" cy="3690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4405" y="4790470"/>
            <a:ext cx="43281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390830" y="-1392382"/>
            <a:ext cx="388620" cy="2735580"/>
            <a:chOff x="2621900" y="-734786"/>
            <a:chExt cx="388620" cy="2735580"/>
          </a:xfrm>
        </p:grpSpPr>
        <p:sp>
          <p:nvSpPr>
            <p:cNvPr id="8" name="Flowchart: Manual Operation 7"/>
            <p:cNvSpPr/>
            <p:nvPr/>
          </p:nvSpPr>
          <p:spPr>
            <a:xfrm>
              <a:off x="2621900" y="-734786"/>
              <a:ext cx="388620" cy="2735580"/>
            </a:xfrm>
            <a:prstGeom prst="flowChartManualOpera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7633" y="-734786"/>
              <a:ext cx="87630" cy="2735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15889" y="4069410"/>
            <a:ext cx="4484913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Conductor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679548" y="2597021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/>
              <a:t>I</a:t>
            </a:r>
            <a:r>
              <a:rPr lang="en-GB" sz="2400" baseline="-25000" dirty="0" smtClean="0"/>
              <a:t>T</a:t>
            </a:r>
            <a:r>
              <a:rPr lang="en-GB" sz="2400" dirty="0" smtClean="0"/>
              <a:t> / </a:t>
            </a:r>
            <a:r>
              <a:rPr lang="en-GB" sz="2400" i="1" dirty="0" smtClean="0"/>
              <a:t>I</a:t>
            </a:r>
            <a:r>
              <a:rPr lang="en-GB" sz="2400" baseline="-25000" dirty="0" smtClean="0"/>
              <a:t>T</a:t>
            </a:r>
            <a:r>
              <a:rPr lang="en-GB" sz="2400" baseline="30000" dirty="0" smtClean="0"/>
              <a:t>∞</a:t>
            </a:r>
            <a:endParaRPr lang="en-GB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90365" y="4881217"/>
            <a:ext cx="39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L</a:t>
            </a:r>
            <a:endParaRPr lang="en-GB" sz="2400" i="1" dirty="0"/>
          </a:p>
        </p:txBody>
      </p:sp>
      <p:grpSp>
        <p:nvGrpSpPr>
          <p:cNvPr id="20" name="Group 19"/>
          <p:cNvGrpSpPr/>
          <p:nvPr/>
        </p:nvGrpSpPr>
        <p:grpSpPr>
          <a:xfrm flipV="1">
            <a:off x="6710113" y="-1547055"/>
            <a:ext cx="3592280" cy="5794229"/>
            <a:chOff x="7311940" y="2000793"/>
            <a:chExt cx="3592280" cy="5794229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212730" y="2000793"/>
              <a:ext cx="26914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rot="16200000">
              <a:off x="5315616" y="3997118"/>
              <a:ext cx="5794228" cy="1801580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63815" y="4031872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233833" y="4723763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3351806" y="305806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O</a:t>
            </a:r>
            <a:endParaRPr lang="en-GB" sz="3200" dirty="0"/>
          </a:p>
        </p:txBody>
      </p:sp>
      <p:sp>
        <p:nvSpPr>
          <p:cNvPr id="25" name="Oval 24"/>
          <p:cNvSpPr/>
          <p:nvPr/>
        </p:nvSpPr>
        <p:spPr>
          <a:xfrm>
            <a:off x="1731635" y="305806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R</a:t>
            </a:r>
            <a:endParaRPr lang="en-GB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9676" y="2236965"/>
            <a:ext cx="1650118" cy="1675534"/>
            <a:chOff x="429676" y="2236965"/>
            <a:chExt cx="1650118" cy="1675534"/>
          </a:xfrm>
        </p:grpSpPr>
        <p:sp>
          <p:nvSpPr>
            <p:cNvPr id="27" name="Arc 26"/>
            <p:cNvSpPr/>
            <p:nvPr/>
          </p:nvSpPr>
          <p:spPr>
            <a:xfrm rot="2182900" flipH="1">
              <a:off x="971345" y="2743635"/>
              <a:ext cx="1108449" cy="1168864"/>
            </a:xfrm>
            <a:prstGeom prst="arc">
              <a:avLst>
                <a:gd name="adj1" fmla="val 15121808"/>
                <a:gd name="adj2" fmla="val 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663268" y="3023739"/>
              <a:ext cx="540000" cy="54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O</a:t>
              </a:r>
              <a:endParaRPr lang="en-GB" sz="3200" dirty="0"/>
            </a:p>
          </p:txBody>
        </p:sp>
        <p:sp>
          <p:nvSpPr>
            <p:cNvPr id="30" name="Freeform 29"/>
            <p:cNvSpPr/>
            <p:nvPr/>
          </p:nvSpPr>
          <p:spPr>
            <a:xfrm rot="14280947">
              <a:off x="178072" y="2488569"/>
              <a:ext cx="846685" cy="343478"/>
            </a:xfrm>
            <a:custGeom>
              <a:avLst/>
              <a:gdLst>
                <a:gd name="connsiteX0" fmla="*/ 0 w 1778000"/>
                <a:gd name="connsiteY0" fmla="*/ 300836 h 348858"/>
                <a:gd name="connsiteX1" fmla="*/ 279400 w 1778000"/>
                <a:gd name="connsiteY1" fmla="*/ 46836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366"/>
                <a:gd name="connsiteX1" fmla="*/ 298624 w 1778000"/>
                <a:gd name="connsiteY1" fmla="*/ 23510 h 348366"/>
                <a:gd name="connsiteX2" fmla="*/ 533400 w 1778000"/>
                <a:gd name="connsiteY2" fmla="*/ 173836 h 348366"/>
                <a:gd name="connsiteX3" fmla="*/ 791664 w 1778000"/>
                <a:gd name="connsiteY3" fmla="*/ 338322 h 348366"/>
                <a:gd name="connsiteX4" fmla="*/ 965200 w 1778000"/>
                <a:gd name="connsiteY4" fmla="*/ 300836 h 348366"/>
                <a:gd name="connsiteX5" fmla="*/ 1104900 w 1778000"/>
                <a:gd name="connsiteY5" fmla="*/ 59536 h 348366"/>
                <a:gd name="connsiteX6" fmla="*/ 1346200 w 1778000"/>
                <a:gd name="connsiteY6" fmla="*/ 8736 h 348366"/>
                <a:gd name="connsiteX7" fmla="*/ 1524000 w 1778000"/>
                <a:gd name="connsiteY7" fmla="*/ 199236 h 348366"/>
                <a:gd name="connsiteX8" fmla="*/ 1778000 w 1778000"/>
                <a:gd name="connsiteY8" fmla="*/ 211936 h 348366"/>
                <a:gd name="connsiteX0" fmla="*/ 0 w 1778000"/>
                <a:gd name="connsiteY0" fmla="*/ 300836 h 338394"/>
                <a:gd name="connsiteX1" fmla="*/ 298624 w 1778000"/>
                <a:gd name="connsiteY1" fmla="*/ 23510 h 338394"/>
                <a:gd name="connsiteX2" fmla="*/ 533400 w 1778000"/>
                <a:gd name="connsiteY2" fmla="*/ 173836 h 338394"/>
                <a:gd name="connsiteX3" fmla="*/ 791664 w 1778000"/>
                <a:gd name="connsiteY3" fmla="*/ 338322 h 338394"/>
                <a:gd name="connsiteX4" fmla="*/ 965200 w 1778000"/>
                <a:gd name="connsiteY4" fmla="*/ 300836 h 338394"/>
                <a:gd name="connsiteX5" fmla="*/ 1104900 w 1778000"/>
                <a:gd name="connsiteY5" fmla="*/ 59536 h 338394"/>
                <a:gd name="connsiteX6" fmla="*/ 1346200 w 1778000"/>
                <a:gd name="connsiteY6" fmla="*/ 8736 h 338394"/>
                <a:gd name="connsiteX7" fmla="*/ 1524000 w 1778000"/>
                <a:gd name="connsiteY7" fmla="*/ 199236 h 338394"/>
                <a:gd name="connsiteX8" fmla="*/ 1778000 w 1778000"/>
                <a:gd name="connsiteY8" fmla="*/ 211936 h 338394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312719 h 350205"/>
                <a:gd name="connsiteX1" fmla="*/ 298624 w 1778000"/>
                <a:gd name="connsiteY1" fmla="*/ 35393 h 350205"/>
                <a:gd name="connsiteX2" fmla="*/ 533400 w 1778000"/>
                <a:gd name="connsiteY2" fmla="*/ 185719 h 350205"/>
                <a:gd name="connsiteX3" fmla="*/ 791664 w 1778000"/>
                <a:gd name="connsiteY3" fmla="*/ 350205 h 350205"/>
                <a:gd name="connsiteX4" fmla="*/ 1040618 w 1778000"/>
                <a:gd name="connsiteY4" fmla="*/ 183810 h 350205"/>
                <a:gd name="connsiteX5" fmla="*/ 1239470 w 1778000"/>
                <a:gd name="connsiteY5" fmla="*/ 23538 h 350205"/>
                <a:gd name="connsiteX6" fmla="*/ 1346200 w 1778000"/>
                <a:gd name="connsiteY6" fmla="*/ 20619 h 350205"/>
                <a:gd name="connsiteX7" fmla="*/ 1524000 w 1778000"/>
                <a:gd name="connsiteY7" fmla="*/ 211119 h 350205"/>
                <a:gd name="connsiteX8" fmla="*/ 1778000 w 1778000"/>
                <a:gd name="connsiteY8" fmla="*/ 223819 h 350205"/>
                <a:gd name="connsiteX0" fmla="*/ 0 w 1778000"/>
                <a:gd name="connsiteY0" fmla="*/ 305830 h 343316"/>
                <a:gd name="connsiteX1" fmla="*/ 298624 w 1778000"/>
                <a:gd name="connsiteY1" fmla="*/ 28504 h 343316"/>
                <a:gd name="connsiteX2" fmla="*/ 533400 w 1778000"/>
                <a:gd name="connsiteY2" fmla="*/ 178830 h 343316"/>
                <a:gd name="connsiteX3" fmla="*/ 791664 w 1778000"/>
                <a:gd name="connsiteY3" fmla="*/ 343316 h 343316"/>
                <a:gd name="connsiteX4" fmla="*/ 1040618 w 1778000"/>
                <a:gd name="connsiteY4" fmla="*/ 176921 h 343316"/>
                <a:gd name="connsiteX5" fmla="*/ 1239470 w 1778000"/>
                <a:gd name="connsiteY5" fmla="*/ 16649 h 343316"/>
                <a:gd name="connsiteX6" fmla="*/ 1346200 w 1778000"/>
                <a:gd name="connsiteY6" fmla="*/ 13730 h 343316"/>
                <a:gd name="connsiteX7" fmla="*/ 1524000 w 1778000"/>
                <a:gd name="connsiteY7" fmla="*/ 204230 h 343316"/>
                <a:gd name="connsiteX8" fmla="*/ 1778000 w 1778000"/>
                <a:gd name="connsiteY8" fmla="*/ 216930 h 343316"/>
                <a:gd name="connsiteX0" fmla="*/ 0 w 1778000"/>
                <a:gd name="connsiteY0" fmla="*/ 289182 h 326668"/>
                <a:gd name="connsiteX1" fmla="*/ 298624 w 1778000"/>
                <a:gd name="connsiteY1" fmla="*/ 11856 h 326668"/>
                <a:gd name="connsiteX2" fmla="*/ 533400 w 1778000"/>
                <a:gd name="connsiteY2" fmla="*/ 162182 h 326668"/>
                <a:gd name="connsiteX3" fmla="*/ 791664 w 1778000"/>
                <a:gd name="connsiteY3" fmla="*/ 326668 h 326668"/>
                <a:gd name="connsiteX4" fmla="*/ 1040618 w 1778000"/>
                <a:gd name="connsiteY4" fmla="*/ 160273 h 326668"/>
                <a:gd name="connsiteX5" fmla="*/ 1239470 w 1778000"/>
                <a:gd name="connsiteY5" fmla="*/ 1 h 326668"/>
                <a:gd name="connsiteX6" fmla="*/ 1439364 w 1778000"/>
                <a:gd name="connsiteY6" fmla="*/ 160367 h 326668"/>
                <a:gd name="connsiteX7" fmla="*/ 1524000 w 1778000"/>
                <a:gd name="connsiteY7" fmla="*/ 187582 h 326668"/>
                <a:gd name="connsiteX8" fmla="*/ 1778000 w 1778000"/>
                <a:gd name="connsiteY8" fmla="*/ 200282 h 326668"/>
                <a:gd name="connsiteX0" fmla="*/ 0 w 1763212"/>
                <a:gd name="connsiteY0" fmla="*/ 196490 h 326668"/>
                <a:gd name="connsiteX1" fmla="*/ 283836 w 1763212"/>
                <a:gd name="connsiteY1" fmla="*/ 11856 h 326668"/>
                <a:gd name="connsiteX2" fmla="*/ 518612 w 1763212"/>
                <a:gd name="connsiteY2" fmla="*/ 162182 h 326668"/>
                <a:gd name="connsiteX3" fmla="*/ 776876 w 1763212"/>
                <a:gd name="connsiteY3" fmla="*/ 326668 h 326668"/>
                <a:gd name="connsiteX4" fmla="*/ 1025830 w 1763212"/>
                <a:gd name="connsiteY4" fmla="*/ 160273 h 326668"/>
                <a:gd name="connsiteX5" fmla="*/ 1224682 w 1763212"/>
                <a:gd name="connsiteY5" fmla="*/ 1 h 326668"/>
                <a:gd name="connsiteX6" fmla="*/ 1424576 w 1763212"/>
                <a:gd name="connsiteY6" fmla="*/ 160367 h 326668"/>
                <a:gd name="connsiteX7" fmla="*/ 1509212 w 1763212"/>
                <a:gd name="connsiteY7" fmla="*/ 187582 h 326668"/>
                <a:gd name="connsiteX8" fmla="*/ 1763212 w 1763212"/>
                <a:gd name="connsiteY8" fmla="*/ 200282 h 326668"/>
                <a:gd name="connsiteX0" fmla="*/ 0 w 1763212"/>
                <a:gd name="connsiteY0" fmla="*/ 196490 h 326668"/>
                <a:gd name="connsiteX1" fmla="*/ 121754 w 1763212"/>
                <a:gd name="connsiteY1" fmla="*/ 79999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86873"/>
                <a:gd name="connsiteY0" fmla="*/ 200787 h 326668"/>
                <a:gd name="connsiteX1" fmla="*/ 172033 w 1786873"/>
                <a:gd name="connsiteY1" fmla="*/ 180057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51861 w 1786873"/>
                <a:gd name="connsiteY2" fmla="*/ 67103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249937"/>
                <a:gd name="connsiteX1" fmla="*/ 164639 w 1786873"/>
                <a:gd name="connsiteY1" fmla="*/ 170849 h 249937"/>
                <a:gd name="connsiteX2" fmla="*/ 351861 w 1786873"/>
                <a:gd name="connsiteY2" fmla="*/ 67103 h 249937"/>
                <a:gd name="connsiteX3" fmla="*/ 542273 w 1786873"/>
                <a:gd name="connsiteY3" fmla="*/ 162182 h 249937"/>
                <a:gd name="connsiteX4" fmla="*/ 788707 w 1786873"/>
                <a:gd name="connsiteY4" fmla="*/ 249936 h 249937"/>
                <a:gd name="connsiteX5" fmla="*/ 1049491 w 1786873"/>
                <a:gd name="connsiteY5" fmla="*/ 160273 h 249937"/>
                <a:gd name="connsiteX6" fmla="*/ 1248343 w 1786873"/>
                <a:gd name="connsiteY6" fmla="*/ 1 h 249937"/>
                <a:gd name="connsiteX7" fmla="*/ 1448237 w 1786873"/>
                <a:gd name="connsiteY7" fmla="*/ 160367 h 249937"/>
                <a:gd name="connsiteX8" fmla="*/ 1532873 w 1786873"/>
                <a:gd name="connsiteY8" fmla="*/ 187582 h 249937"/>
                <a:gd name="connsiteX9" fmla="*/ 1786873 w 1786873"/>
                <a:gd name="connsiteY9" fmla="*/ 200282 h 24993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42273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57061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82 h 183044"/>
                <a:gd name="connsiteX1" fmla="*/ 164639 w 1786873"/>
                <a:gd name="connsiteY1" fmla="*/ 103944 h 183044"/>
                <a:gd name="connsiteX2" fmla="*/ 351861 w 1786873"/>
                <a:gd name="connsiteY2" fmla="*/ 198 h 183044"/>
                <a:gd name="connsiteX3" fmla="*/ 557061 w 1786873"/>
                <a:gd name="connsiteY3" fmla="*/ 95277 h 183044"/>
                <a:gd name="connsiteX4" fmla="*/ 788707 w 1786873"/>
                <a:gd name="connsiteY4" fmla="*/ 183031 h 183044"/>
                <a:gd name="connsiteX5" fmla="*/ 1009564 w 1786873"/>
                <a:gd name="connsiteY5" fmla="*/ 89071 h 183044"/>
                <a:gd name="connsiteX6" fmla="*/ 1240949 w 1786873"/>
                <a:gd name="connsiteY6" fmla="*/ 6 h 183044"/>
                <a:gd name="connsiteX7" fmla="*/ 1448237 w 1786873"/>
                <a:gd name="connsiteY7" fmla="*/ 93462 h 183044"/>
                <a:gd name="connsiteX8" fmla="*/ 1532873 w 1786873"/>
                <a:gd name="connsiteY8" fmla="*/ 120677 h 183044"/>
                <a:gd name="connsiteX9" fmla="*/ 1786873 w 1786873"/>
                <a:gd name="connsiteY9" fmla="*/ 133377 h 183044"/>
                <a:gd name="connsiteX0" fmla="*/ 0 w 1786873"/>
                <a:gd name="connsiteY0" fmla="*/ 137565 h 186727"/>
                <a:gd name="connsiteX1" fmla="*/ 164639 w 1786873"/>
                <a:gd name="connsiteY1" fmla="*/ 107627 h 186727"/>
                <a:gd name="connsiteX2" fmla="*/ 351861 w 1786873"/>
                <a:gd name="connsiteY2" fmla="*/ 3881 h 186727"/>
                <a:gd name="connsiteX3" fmla="*/ 557061 w 1786873"/>
                <a:gd name="connsiteY3" fmla="*/ 98960 h 186727"/>
                <a:gd name="connsiteX4" fmla="*/ 788707 w 1786873"/>
                <a:gd name="connsiteY4" fmla="*/ 186714 h 186727"/>
                <a:gd name="connsiteX5" fmla="*/ 1009564 w 1786873"/>
                <a:gd name="connsiteY5" fmla="*/ 92754 h 186727"/>
                <a:gd name="connsiteX6" fmla="*/ 1205458 w 1786873"/>
                <a:gd name="connsiteY6" fmla="*/ 6 h 186727"/>
                <a:gd name="connsiteX7" fmla="*/ 1448237 w 1786873"/>
                <a:gd name="connsiteY7" fmla="*/ 97145 h 186727"/>
                <a:gd name="connsiteX8" fmla="*/ 1532873 w 1786873"/>
                <a:gd name="connsiteY8" fmla="*/ 124360 h 186727"/>
                <a:gd name="connsiteX9" fmla="*/ 1786873 w 1786873"/>
                <a:gd name="connsiteY9" fmla="*/ 137060 h 186727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366649 w 1801661"/>
                <a:gd name="connsiteY2" fmla="*/ 3876 h 186722"/>
                <a:gd name="connsiteX3" fmla="*/ 571849 w 1801661"/>
                <a:gd name="connsiteY3" fmla="*/ 98955 h 186722"/>
                <a:gd name="connsiteX4" fmla="*/ 803495 w 1801661"/>
                <a:gd name="connsiteY4" fmla="*/ 186709 h 186722"/>
                <a:gd name="connsiteX5" fmla="*/ 1024352 w 1801661"/>
                <a:gd name="connsiteY5" fmla="*/ 92749 h 186722"/>
                <a:gd name="connsiteX6" fmla="*/ 1220246 w 1801661"/>
                <a:gd name="connsiteY6" fmla="*/ 1 h 186722"/>
                <a:gd name="connsiteX7" fmla="*/ 1405352 w 1801661"/>
                <a:gd name="connsiteY7" fmla="*/ 91001 h 186722"/>
                <a:gd name="connsiteX8" fmla="*/ 1547661 w 1801661"/>
                <a:gd name="connsiteY8" fmla="*/ 124355 h 186722"/>
                <a:gd name="connsiteX9" fmla="*/ 1801661 w 1801661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366649 w 1801661"/>
                <a:gd name="connsiteY3" fmla="*/ 3876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851"/>
                <a:gd name="connsiteX1" fmla="*/ 152809 w 1801661"/>
                <a:gd name="connsiteY1" fmla="*/ 125424 h 186851"/>
                <a:gd name="connsiteX2" fmla="*/ 234142 w 1801661"/>
                <a:gd name="connsiteY2" fmla="*/ 68336 h 186851"/>
                <a:gd name="connsiteX3" fmla="*/ 426058 w 1801661"/>
                <a:gd name="connsiteY3" fmla="*/ 9404 h 186851"/>
                <a:gd name="connsiteX4" fmla="*/ 621356 w 1801661"/>
                <a:gd name="connsiteY4" fmla="*/ 94532 h 186851"/>
                <a:gd name="connsiteX5" fmla="*/ 803495 w 1801661"/>
                <a:gd name="connsiteY5" fmla="*/ 186709 h 186851"/>
                <a:gd name="connsiteX6" fmla="*/ 1024352 w 1801661"/>
                <a:gd name="connsiteY6" fmla="*/ 92749 h 186851"/>
                <a:gd name="connsiteX7" fmla="*/ 1220246 w 1801661"/>
                <a:gd name="connsiteY7" fmla="*/ 1 h 186851"/>
                <a:gd name="connsiteX8" fmla="*/ 1405352 w 1801661"/>
                <a:gd name="connsiteY8" fmla="*/ 91001 h 186851"/>
                <a:gd name="connsiteX9" fmla="*/ 1547661 w 1801661"/>
                <a:gd name="connsiteY9" fmla="*/ 124355 h 186851"/>
                <a:gd name="connsiteX10" fmla="*/ 1801661 w 1801661"/>
                <a:gd name="connsiteY10" fmla="*/ 137055 h 186851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24 h 186882"/>
                <a:gd name="connsiteX1" fmla="*/ 152809 w 1801661"/>
                <a:gd name="connsiteY1" fmla="*/ 125443 h 186882"/>
                <a:gd name="connsiteX2" fmla="*/ 234142 w 1801661"/>
                <a:gd name="connsiteY2" fmla="*/ 68355 h 186882"/>
                <a:gd name="connsiteX3" fmla="*/ 426058 w 1801661"/>
                <a:gd name="connsiteY3" fmla="*/ 9423 h 186882"/>
                <a:gd name="connsiteX4" fmla="*/ 621356 w 1801661"/>
                <a:gd name="connsiteY4" fmla="*/ 94551 h 186882"/>
                <a:gd name="connsiteX5" fmla="*/ 803495 w 1801661"/>
                <a:gd name="connsiteY5" fmla="*/ 186728 h 186882"/>
                <a:gd name="connsiteX6" fmla="*/ 1024352 w 1801661"/>
                <a:gd name="connsiteY6" fmla="*/ 92768 h 186882"/>
                <a:gd name="connsiteX7" fmla="*/ 1220246 w 1801661"/>
                <a:gd name="connsiteY7" fmla="*/ 20 h 186882"/>
                <a:gd name="connsiteX8" fmla="*/ 1405352 w 1801661"/>
                <a:gd name="connsiteY8" fmla="*/ 91020 h 186882"/>
                <a:gd name="connsiteX9" fmla="*/ 1547661 w 1801661"/>
                <a:gd name="connsiteY9" fmla="*/ 124374 h 186882"/>
                <a:gd name="connsiteX10" fmla="*/ 1801661 w 1801661"/>
                <a:gd name="connsiteY10" fmla="*/ 137074 h 186882"/>
                <a:gd name="connsiteX0" fmla="*/ 0 w 1801661"/>
                <a:gd name="connsiteY0" fmla="*/ 135124 h 186870"/>
                <a:gd name="connsiteX1" fmla="*/ 152809 w 1801661"/>
                <a:gd name="connsiteY1" fmla="*/ 125443 h 186870"/>
                <a:gd name="connsiteX2" fmla="*/ 234142 w 1801661"/>
                <a:gd name="connsiteY2" fmla="*/ 68355 h 186870"/>
                <a:gd name="connsiteX3" fmla="*/ 426058 w 1801661"/>
                <a:gd name="connsiteY3" fmla="*/ 9423 h 186870"/>
                <a:gd name="connsiteX4" fmla="*/ 621356 w 1801661"/>
                <a:gd name="connsiteY4" fmla="*/ 94551 h 186870"/>
                <a:gd name="connsiteX5" fmla="*/ 826597 w 1801661"/>
                <a:gd name="connsiteY5" fmla="*/ 186728 h 186870"/>
                <a:gd name="connsiteX6" fmla="*/ 1024352 w 1801661"/>
                <a:gd name="connsiteY6" fmla="*/ 92768 h 186870"/>
                <a:gd name="connsiteX7" fmla="*/ 1220246 w 1801661"/>
                <a:gd name="connsiteY7" fmla="*/ 20 h 186870"/>
                <a:gd name="connsiteX8" fmla="*/ 1405352 w 1801661"/>
                <a:gd name="connsiteY8" fmla="*/ 91020 h 186870"/>
                <a:gd name="connsiteX9" fmla="*/ 1547661 w 1801661"/>
                <a:gd name="connsiteY9" fmla="*/ 124374 h 186870"/>
                <a:gd name="connsiteX10" fmla="*/ 1801661 w 1801661"/>
                <a:gd name="connsiteY10" fmla="*/ 137074 h 186870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1661" h="186877">
                  <a:moveTo>
                    <a:pt x="0" y="135124"/>
                  </a:moveTo>
                  <a:cubicBezTo>
                    <a:pt x="153383" y="132283"/>
                    <a:pt x="81843" y="135344"/>
                    <a:pt x="152809" y="125443"/>
                  </a:cubicBezTo>
                  <a:cubicBezTo>
                    <a:pt x="205142" y="105107"/>
                    <a:pt x="199981" y="98537"/>
                    <a:pt x="234142" y="68355"/>
                  </a:cubicBezTo>
                  <a:cubicBezTo>
                    <a:pt x="265346" y="39401"/>
                    <a:pt x="315316" y="9480"/>
                    <a:pt x="426058" y="9423"/>
                  </a:cubicBezTo>
                  <a:cubicBezTo>
                    <a:pt x="536800" y="9366"/>
                    <a:pt x="571102" y="61683"/>
                    <a:pt x="621356" y="94551"/>
                  </a:cubicBezTo>
                  <a:cubicBezTo>
                    <a:pt x="671610" y="127419"/>
                    <a:pt x="686822" y="190342"/>
                    <a:pt x="826597" y="186728"/>
                  </a:cubicBezTo>
                  <a:cubicBezTo>
                    <a:pt x="966372" y="183114"/>
                    <a:pt x="978546" y="126097"/>
                    <a:pt x="1024352" y="92768"/>
                  </a:cubicBezTo>
                  <a:cubicBezTo>
                    <a:pt x="1070158" y="59439"/>
                    <a:pt x="1064333" y="1417"/>
                    <a:pt x="1220246" y="20"/>
                  </a:cubicBezTo>
                  <a:cubicBezTo>
                    <a:pt x="1376159" y="-1377"/>
                    <a:pt x="1350783" y="70294"/>
                    <a:pt x="1405352" y="91020"/>
                  </a:cubicBezTo>
                  <a:cubicBezTo>
                    <a:pt x="1459921" y="111746"/>
                    <a:pt x="1481610" y="116698"/>
                    <a:pt x="1547661" y="124374"/>
                  </a:cubicBezTo>
                  <a:cubicBezTo>
                    <a:pt x="1613713" y="132050"/>
                    <a:pt x="1697335" y="138449"/>
                    <a:pt x="1801661" y="1370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Freeform 30"/>
          <p:cNvSpPr/>
          <p:nvPr/>
        </p:nvSpPr>
        <p:spPr>
          <a:xfrm rot="8269424">
            <a:off x="3772094" y="2747409"/>
            <a:ext cx="846685" cy="343478"/>
          </a:xfrm>
          <a:custGeom>
            <a:avLst/>
            <a:gdLst>
              <a:gd name="connsiteX0" fmla="*/ 0 w 1778000"/>
              <a:gd name="connsiteY0" fmla="*/ 300836 h 348858"/>
              <a:gd name="connsiteX1" fmla="*/ 279400 w 1778000"/>
              <a:gd name="connsiteY1" fmla="*/ 46836 h 348858"/>
              <a:gd name="connsiteX2" fmla="*/ 533400 w 1778000"/>
              <a:gd name="connsiteY2" fmla="*/ 173836 h 348858"/>
              <a:gd name="connsiteX3" fmla="*/ 698500 w 1778000"/>
              <a:gd name="connsiteY3" fmla="*/ 338936 h 348858"/>
              <a:gd name="connsiteX4" fmla="*/ 965200 w 1778000"/>
              <a:gd name="connsiteY4" fmla="*/ 300836 h 348858"/>
              <a:gd name="connsiteX5" fmla="*/ 1104900 w 1778000"/>
              <a:gd name="connsiteY5" fmla="*/ 59536 h 348858"/>
              <a:gd name="connsiteX6" fmla="*/ 1346200 w 1778000"/>
              <a:gd name="connsiteY6" fmla="*/ 8736 h 348858"/>
              <a:gd name="connsiteX7" fmla="*/ 1524000 w 1778000"/>
              <a:gd name="connsiteY7" fmla="*/ 199236 h 348858"/>
              <a:gd name="connsiteX8" fmla="*/ 1778000 w 1778000"/>
              <a:gd name="connsiteY8" fmla="*/ 211936 h 348858"/>
              <a:gd name="connsiteX0" fmla="*/ 0 w 1778000"/>
              <a:gd name="connsiteY0" fmla="*/ 300836 h 348858"/>
              <a:gd name="connsiteX1" fmla="*/ 298624 w 1778000"/>
              <a:gd name="connsiteY1" fmla="*/ 23510 h 348858"/>
              <a:gd name="connsiteX2" fmla="*/ 533400 w 1778000"/>
              <a:gd name="connsiteY2" fmla="*/ 173836 h 348858"/>
              <a:gd name="connsiteX3" fmla="*/ 698500 w 1778000"/>
              <a:gd name="connsiteY3" fmla="*/ 338936 h 348858"/>
              <a:gd name="connsiteX4" fmla="*/ 965200 w 1778000"/>
              <a:gd name="connsiteY4" fmla="*/ 300836 h 348858"/>
              <a:gd name="connsiteX5" fmla="*/ 1104900 w 1778000"/>
              <a:gd name="connsiteY5" fmla="*/ 59536 h 348858"/>
              <a:gd name="connsiteX6" fmla="*/ 1346200 w 1778000"/>
              <a:gd name="connsiteY6" fmla="*/ 8736 h 348858"/>
              <a:gd name="connsiteX7" fmla="*/ 1524000 w 1778000"/>
              <a:gd name="connsiteY7" fmla="*/ 199236 h 348858"/>
              <a:gd name="connsiteX8" fmla="*/ 1778000 w 1778000"/>
              <a:gd name="connsiteY8" fmla="*/ 211936 h 348858"/>
              <a:gd name="connsiteX0" fmla="*/ 0 w 1778000"/>
              <a:gd name="connsiteY0" fmla="*/ 300836 h 348858"/>
              <a:gd name="connsiteX1" fmla="*/ 298624 w 1778000"/>
              <a:gd name="connsiteY1" fmla="*/ 23510 h 348858"/>
              <a:gd name="connsiteX2" fmla="*/ 533400 w 1778000"/>
              <a:gd name="connsiteY2" fmla="*/ 173836 h 348858"/>
              <a:gd name="connsiteX3" fmla="*/ 698500 w 1778000"/>
              <a:gd name="connsiteY3" fmla="*/ 338936 h 348858"/>
              <a:gd name="connsiteX4" fmla="*/ 965200 w 1778000"/>
              <a:gd name="connsiteY4" fmla="*/ 300836 h 348858"/>
              <a:gd name="connsiteX5" fmla="*/ 1104900 w 1778000"/>
              <a:gd name="connsiteY5" fmla="*/ 59536 h 348858"/>
              <a:gd name="connsiteX6" fmla="*/ 1346200 w 1778000"/>
              <a:gd name="connsiteY6" fmla="*/ 8736 h 348858"/>
              <a:gd name="connsiteX7" fmla="*/ 1524000 w 1778000"/>
              <a:gd name="connsiteY7" fmla="*/ 199236 h 348858"/>
              <a:gd name="connsiteX8" fmla="*/ 1778000 w 1778000"/>
              <a:gd name="connsiteY8" fmla="*/ 211936 h 348858"/>
              <a:gd name="connsiteX0" fmla="*/ 0 w 1778000"/>
              <a:gd name="connsiteY0" fmla="*/ 300836 h 348366"/>
              <a:gd name="connsiteX1" fmla="*/ 298624 w 1778000"/>
              <a:gd name="connsiteY1" fmla="*/ 23510 h 348366"/>
              <a:gd name="connsiteX2" fmla="*/ 533400 w 1778000"/>
              <a:gd name="connsiteY2" fmla="*/ 173836 h 348366"/>
              <a:gd name="connsiteX3" fmla="*/ 791664 w 1778000"/>
              <a:gd name="connsiteY3" fmla="*/ 338322 h 348366"/>
              <a:gd name="connsiteX4" fmla="*/ 965200 w 1778000"/>
              <a:gd name="connsiteY4" fmla="*/ 300836 h 348366"/>
              <a:gd name="connsiteX5" fmla="*/ 1104900 w 1778000"/>
              <a:gd name="connsiteY5" fmla="*/ 59536 h 348366"/>
              <a:gd name="connsiteX6" fmla="*/ 1346200 w 1778000"/>
              <a:gd name="connsiteY6" fmla="*/ 8736 h 348366"/>
              <a:gd name="connsiteX7" fmla="*/ 1524000 w 1778000"/>
              <a:gd name="connsiteY7" fmla="*/ 199236 h 348366"/>
              <a:gd name="connsiteX8" fmla="*/ 1778000 w 1778000"/>
              <a:gd name="connsiteY8" fmla="*/ 211936 h 348366"/>
              <a:gd name="connsiteX0" fmla="*/ 0 w 1778000"/>
              <a:gd name="connsiteY0" fmla="*/ 300836 h 338394"/>
              <a:gd name="connsiteX1" fmla="*/ 298624 w 1778000"/>
              <a:gd name="connsiteY1" fmla="*/ 23510 h 338394"/>
              <a:gd name="connsiteX2" fmla="*/ 533400 w 1778000"/>
              <a:gd name="connsiteY2" fmla="*/ 173836 h 338394"/>
              <a:gd name="connsiteX3" fmla="*/ 791664 w 1778000"/>
              <a:gd name="connsiteY3" fmla="*/ 338322 h 338394"/>
              <a:gd name="connsiteX4" fmla="*/ 965200 w 1778000"/>
              <a:gd name="connsiteY4" fmla="*/ 300836 h 338394"/>
              <a:gd name="connsiteX5" fmla="*/ 1104900 w 1778000"/>
              <a:gd name="connsiteY5" fmla="*/ 59536 h 338394"/>
              <a:gd name="connsiteX6" fmla="*/ 1346200 w 1778000"/>
              <a:gd name="connsiteY6" fmla="*/ 8736 h 338394"/>
              <a:gd name="connsiteX7" fmla="*/ 1524000 w 1778000"/>
              <a:gd name="connsiteY7" fmla="*/ 199236 h 338394"/>
              <a:gd name="connsiteX8" fmla="*/ 1778000 w 1778000"/>
              <a:gd name="connsiteY8" fmla="*/ 211936 h 338394"/>
              <a:gd name="connsiteX0" fmla="*/ 0 w 1778000"/>
              <a:gd name="connsiteY0" fmla="*/ 298389 h 335875"/>
              <a:gd name="connsiteX1" fmla="*/ 298624 w 1778000"/>
              <a:gd name="connsiteY1" fmla="*/ 21063 h 335875"/>
              <a:gd name="connsiteX2" fmla="*/ 533400 w 1778000"/>
              <a:gd name="connsiteY2" fmla="*/ 171389 h 335875"/>
              <a:gd name="connsiteX3" fmla="*/ 791664 w 1778000"/>
              <a:gd name="connsiteY3" fmla="*/ 335875 h 335875"/>
              <a:gd name="connsiteX4" fmla="*/ 1040618 w 1778000"/>
              <a:gd name="connsiteY4" fmla="*/ 169480 h 335875"/>
              <a:gd name="connsiteX5" fmla="*/ 1104900 w 1778000"/>
              <a:gd name="connsiteY5" fmla="*/ 57089 h 335875"/>
              <a:gd name="connsiteX6" fmla="*/ 1346200 w 1778000"/>
              <a:gd name="connsiteY6" fmla="*/ 6289 h 335875"/>
              <a:gd name="connsiteX7" fmla="*/ 1524000 w 1778000"/>
              <a:gd name="connsiteY7" fmla="*/ 196789 h 335875"/>
              <a:gd name="connsiteX8" fmla="*/ 1778000 w 1778000"/>
              <a:gd name="connsiteY8" fmla="*/ 209489 h 335875"/>
              <a:gd name="connsiteX0" fmla="*/ 0 w 1778000"/>
              <a:gd name="connsiteY0" fmla="*/ 298389 h 335875"/>
              <a:gd name="connsiteX1" fmla="*/ 298624 w 1778000"/>
              <a:gd name="connsiteY1" fmla="*/ 21063 h 335875"/>
              <a:gd name="connsiteX2" fmla="*/ 533400 w 1778000"/>
              <a:gd name="connsiteY2" fmla="*/ 171389 h 335875"/>
              <a:gd name="connsiteX3" fmla="*/ 791664 w 1778000"/>
              <a:gd name="connsiteY3" fmla="*/ 335875 h 335875"/>
              <a:gd name="connsiteX4" fmla="*/ 1040618 w 1778000"/>
              <a:gd name="connsiteY4" fmla="*/ 169480 h 335875"/>
              <a:gd name="connsiteX5" fmla="*/ 1104900 w 1778000"/>
              <a:gd name="connsiteY5" fmla="*/ 57089 h 335875"/>
              <a:gd name="connsiteX6" fmla="*/ 1346200 w 1778000"/>
              <a:gd name="connsiteY6" fmla="*/ 6289 h 335875"/>
              <a:gd name="connsiteX7" fmla="*/ 1524000 w 1778000"/>
              <a:gd name="connsiteY7" fmla="*/ 196789 h 335875"/>
              <a:gd name="connsiteX8" fmla="*/ 1778000 w 1778000"/>
              <a:gd name="connsiteY8" fmla="*/ 209489 h 335875"/>
              <a:gd name="connsiteX0" fmla="*/ 0 w 1778000"/>
              <a:gd name="connsiteY0" fmla="*/ 298389 h 335875"/>
              <a:gd name="connsiteX1" fmla="*/ 298624 w 1778000"/>
              <a:gd name="connsiteY1" fmla="*/ 21063 h 335875"/>
              <a:gd name="connsiteX2" fmla="*/ 533400 w 1778000"/>
              <a:gd name="connsiteY2" fmla="*/ 171389 h 335875"/>
              <a:gd name="connsiteX3" fmla="*/ 791664 w 1778000"/>
              <a:gd name="connsiteY3" fmla="*/ 335875 h 335875"/>
              <a:gd name="connsiteX4" fmla="*/ 1040618 w 1778000"/>
              <a:gd name="connsiteY4" fmla="*/ 169480 h 335875"/>
              <a:gd name="connsiteX5" fmla="*/ 1104900 w 1778000"/>
              <a:gd name="connsiteY5" fmla="*/ 57089 h 335875"/>
              <a:gd name="connsiteX6" fmla="*/ 1346200 w 1778000"/>
              <a:gd name="connsiteY6" fmla="*/ 6289 h 335875"/>
              <a:gd name="connsiteX7" fmla="*/ 1524000 w 1778000"/>
              <a:gd name="connsiteY7" fmla="*/ 196789 h 335875"/>
              <a:gd name="connsiteX8" fmla="*/ 1778000 w 1778000"/>
              <a:gd name="connsiteY8" fmla="*/ 209489 h 335875"/>
              <a:gd name="connsiteX0" fmla="*/ 0 w 1778000"/>
              <a:gd name="connsiteY0" fmla="*/ 312719 h 350205"/>
              <a:gd name="connsiteX1" fmla="*/ 298624 w 1778000"/>
              <a:gd name="connsiteY1" fmla="*/ 35393 h 350205"/>
              <a:gd name="connsiteX2" fmla="*/ 533400 w 1778000"/>
              <a:gd name="connsiteY2" fmla="*/ 185719 h 350205"/>
              <a:gd name="connsiteX3" fmla="*/ 791664 w 1778000"/>
              <a:gd name="connsiteY3" fmla="*/ 350205 h 350205"/>
              <a:gd name="connsiteX4" fmla="*/ 1040618 w 1778000"/>
              <a:gd name="connsiteY4" fmla="*/ 183810 h 350205"/>
              <a:gd name="connsiteX5" fmla="*/ 1239470 w 1778000"/>
              <a:gd name="connsiteY5" fmla="*/ 23538 h 350205"/>
              <a:gd name="connsiteX6" fmla="*/ 1346200 w 1778000"/>
              <a:gd name="connsiteY6" fmla="*/ 20619 h 350205"/>
              <a:gd name="connsiteX7" fmla="*/ 1524000 w 1778000"/>
              <a:gd name="connsiteY7" fmla="*/ 211119 h 350205"/>
              <a:gd name="connsiteX8" fmla="*/ 1778000 w 1778000"/>
              <a:gd name="connsiteY8" fmla="*/ 223819 h 350205"/>
              <a:gd name="connsiteX0" fmla="*/ 0 w 1778000"/>
              <a:gd name="connsiteY0" fmla="*/ 305830 h 343316"/>
              <a:gd name="connsiteX1" fmla="*/ 298624 w 1778000"/>
              <a:gd name="connsiteY1" fmla="*/ 28504 h 343316"/>
              <a:gd name="connsiteX2" fmla="*/ 533400 w 1778000"/>
              <a:gd name="connsiteY2" fmla="*/ 178830 h 343316"/>
              <a:gd name="connsiteX3" fmla="*/ 791664 w 1778000"/>
              <a:gd name="connsiteY3" fmla="*/ 343316 h 343316"/>
              <a:gd name="connsiteX4" fmla="*/ 1040618 w 1778000"/>
              <a:gd name="connsiteY4" fmla="*/ 176921 h 343316"/>
              <a:gd name="connsiteX5" fmla="*/ 1239470 w 1778000"/>
              <a:gd name="connsiteY5" fmla="*/ 16649 h 343316"/>
              <a:gd name="connsiteX6" fmla="*/ 1346200 w 1778000"/>
              <a:gd name="connsiteY6" fmla="*/ 13730 h 343316"/>
              <a:gd name="connsiteX7" fmla="*/ 1524000 w 1778000"/>
              <a:gd name="connsiteY7" fmla="*/ 204230 h 343316"/>
              <a:gd name="connsiteX8" fmla="*/ 1778000 w 1778000"/>
              <a:gd name="connsiteY8" fmla="*/ 216930 h 343316"/>
              <a:gd name="connsiteX0" fmla="*/ 0 w 1778000"/>
              <a:gd name="connsiteY0" fmla="*/ 289182 h 326668"/>
              <a:gd name="connsiteX1" fmla="*/ 298624 w 1778000"/>
              <a:gd name="connsiteY1" fmla="*/ 11856 h 326668"/>
              <a:gd name="connsiteX2" fmla="*/ 533400 w 1778000"/>
              <a:gd name="connsiteY2" fmla="*/ 162182 h 326668"/>
              <a:gd name="connsiteX3" fmla="*/ 791664 w 1778000"/>
              <a:gd name="connsiteY3" fmla="*/ 326668 h 326668"/>
              <a:gd name="connsiteX4" fmla="*/ 1040618 w 1778000"/>
              <a:gd name="connsiteY4" fmla="*/ 160273 h 326668"/>
              <a:gd name="connsiteX5" fmla="*/ 1239470 w 1778000"/>
              <a:gd name="connsiteY5" fmla="*/ 1 h 326668"/>
              <a:gd name="connsiteX6" fmla="*/ 1439364 w 1778000"/>
              <a:gd name="connsiteY6" fmla="*/ 160367 h 326668"/>
              <a:gd name="connsiteX7" fmla="*/ 1524000 w 1778000"/>
              <a:gd name="connsiteY7" fmla="*/ 187582 h 326668"/>
              <a:gd name="connsiteX8" fmla="*/ 1778000 w 1778000"/>
              <a:gd name="connsiteY8" fmla="*/ 200282 h 326668"/>
              <a:gd name="connsiteX0" fmla="*/ 0 w 1763212"/>
              <a:gd name="connsiteY0" fmla="*/ 196490 h 326668"/>
              <a:gd name="connsiteX1" fmla="*/ 283836 w 1763212"/>
              <a:gd name="connsiteY1" fmla="*/ 11856 h 326668"/>
              <a:gd name="connsiteX2" fmla="*/ 518612 w 1763212"/>
              <a:gd name="connsiteY2" fmla="*/ 162182 h 326668"/>
              <a:gd name="connsiteX3" fmla="*/ 776876 w 1763212"/>
              <a:gd name="connsiteY3" fmla="*/ 326668 h 326668"/>
              <a:gd name="connsiteX4" fmla="*/ 1025830 w 1763212"/>
              <a:gd name="connsiteY4" fmla="*/ 160273 h 326668"/>
              <a:gd name="connsiteX5" fmla="*/ 1224682 w 1763212"/>
              <a:gd name="connsiteY5" fmla="*/ 1 h 326668"/>
              <a:gd name="connsiteX6" fmla="*/ 1424576 w 1763212"/>
              <a:gd name="connsiteY6" fmla="*/ 160367 h 326668"/>
              <a:gd name="connsiteX7" fmla="*/ 1509212 w 1763212"/>
              <a:gd name="connsiteY7" fmla="*/ 187582 h 326668"/>
              <a:gd name="connsiteX8" fmla="*/ 1763212 w 1763212"/>
              <a:gd name="connsiteY8" fmla="*/ 200282 h 326668"/>
              <a:gd name="connsiteX0" fmla="*/ 0 w 1763212"/>
              <a:gd name="connsiteY0" fmla="*/ 196490 h 326668"/>
              <a:gd name="connsiteX1" fmla="*/ 121754 w 1763212"/>
              <a:gd name="connsiteY1" fmla="*/ 79999 h 326668"/>
              <a:gd name="connsiteX2" fmla="*/ 283836 w 1763212"/>
              <a:gd name="connsiteY2" fmla="*/ 11856 h 326668"/>
              <a:gd name="connsiteX3" fmla="*/ 518612 w 1763212"/>
              <a:gd name="connsiteY3" fmla="*/ 162182 h 326668"/>
              <a:gd name="connsiteX4" fmla="*/ 776876 w 1763212"/>
              <a:gd name="connsiteY4" fmla="*/ 326668 h 326668"/>
              <a:gd name="connsiteX5" fmla="*/ 1025830 w 1763212"/>
              <a:gd name="connsiteY5" fmla="*/ 160273 h 326668"/>
              <a:gd name="connsiteX6" fmla="*/ 1224682 w 1763212"/>
              <a:gd name="connsiteY6" fmla="*/ 1 h 326668"/>
              <a:gd name="connsiteX7" fmla="*/ 1424576 w 1763212"/>
              <a:gd name="connsiteY7" fmla="*/ 160367 h 326668"/>
              <a:gd name="connsiteX8" fmla="*/ 1509212 w 1763212"/>
              <a:gd name="connsiteY8" fmla="*/ 187582 h 326668"/>
              <a:gd name="connsiteX9" fmla="*/ 1763212 w 1763212"/>
              <a:gd name="connsiteY9" fmla="*/ 200282 h 326668"/>
              <a:gd name="connsiteX0" fmla="*/ 0 w 1763212"/>
              <a:gd name="connsiteY0" fmla="*/ 196490 h 326668"/>
              <a:gd name="connsiteX1" fmla="*/ 148372 w 1763212"/>
              <a:gd name="connsiteY1" fmla="*/ 180057 h 326668"/>
              <a:gd name="connsiteX2" fmla="*/ 283836 w 1763212"/>
              <a:gd name="connsiteY2" fmla="*/ 11856 h 326668"/>
              <a:gd name="connsiteX3" fmla="*/ 518612 w 1763212"/>
              <a:gd name="connsiteY3" fmla="*/ 162182 h 326668"/>
              <a:gd name="connsiteX4" fmla="*/ 776876 w 1763212"/>
              <a:gd name="connsiteY4" fmla="*/ 326668 h 326668"/>
              <a:gd name="connsiteX5" fmla="*/ 1025830 w 1763212"/>
              <a:gd name="connsiteY5" fmla="*/ 160273 h 326668"/>
              <a:gd name="connsiteX6" fmla="*/ 1224682 w 1763212"/>
              <a:gd name="connsiteY6" fmla="*/ 1 h 326668"/>
              <a:gd name="connsiteX7" fmla="*/ 1424576 w 1763212"/>
              <a:gd name="connsiteY7" fmla="*/ 160367 h 326668"/>
              <a:gd name="connsiteX8" fmla="*/ 1509212 w 1763212"/>
              <a:gd name="connsiteY8" fmla="*/ 187582 h 326668"/>
              <a:gd name="connsiteX9" fmla="*/ 1763212 w 1763212"/>
              <a:gd name="connsiteY9" fmla="*/ 200282 h 326668"/>
              <a:gd name="connsiteX0" fmla="*/ 0 w 1763212"/>
              <a:gd name="connsiteY0" fmla="*/ 196490 h 326668"/>
              <a:gd name="connsiteX1" fmla="*/ 148372 w 1763212"/>
              <a:gd name="connsiteY1" fmla="*/ 180057 h 326668"/>
              <a:gd name="connsiteX2" fmla="*/ 283836 w 1763212"/>
              <a:gd name="connsiteY2" fmla="*/ 11856 h 326668"/>
              <a:gd name="connsiteX3" fmla="*/ 518612 w 1763212"/>
              <a:gd name="connsiteY3" fmla="*/ 162182 h 326668"/>
              <a:gd name="connsiteX4" fmla="*/ 776876 w 1763212"/>
              <a:gd name="connsiteY4" fmla="*/ 326668 h 326668"/>
              <a:gd name="connsiteX5" fmla="*/ 1025830 w 1763212"/>
              <a:gd name="connsiteY5" fmla="*/ 160273 h 326668"/>
              <a:gd name="connsiteX6" fmla="*/ 1224682 w 1763212"/>
              <a:gd name="connsiteY6" fmla="*/ 1 h 326668"/>
              <a:gd name="connsiteX7" fmla="*/ 1424576 w 1763212"/>
              <a:gd name="connsiteY7" fmla="*/ 160367 h 326668"/>
              <a:gd name="connsiteX8" fmla="*/ 1509212 w 1763212"/>
              <a:gd name="connsiteY8" fmla="*/ 187582 h 326668"/>
              <a:gd name="connsiteX9" fmla="*/ 1763212 w 1763212"/>
              <a:gd name="connsiteY9" fmla="*/ 200282 h 326668"/>
              <a:gd name="connsiteX0" fmla="*/ 0 w 1786873"/>
              <a:gd name="connsiteY0" fmla="*/ 200787 h 326668"/>
              <a:gd name="connsiteX1" fmla="*/ 172033 w 1786873"/>
              <a:gd name="connsiteY1" fmla="*/ 180057 h 326668"/>
              <a:gd name="connsiteX2" fmla="*/ 307497 w 1786873"/>
              <a:gd name="connsiteY2" fmla="*/ 11856 h 326668"/>
              <a:gd name="connsiteX3" fmla="*/ 542273 w 1786873"/>
              <a:gd name="connsiteY3" fmla="*/ 162182 h 326668"/>
              <a:gd name="connsiteX4" fmla="*/ 800537 w 1786873"/>
              <a:gd name="connsiteY4" fmla="*/ 326668 h 326668"/>
              <a:gd name="connsiteX5" fmla="*/ 1049491 w 1786873"/>
              <a:gd name="connsiteY5" fmla="*/ 160273 h 326668"/>
              <a:gd name="connsiteX6" fmla="*/ 1248343 w 1786873"/>
              <a:gd name="connsiteY6" fmla="*/ 1 h 326668"/>
              <a:gd name="connsiteX7" fmla="*/ 1448237 w 1786873"/>
              <a:gd name="connsiteY7" fmla="*/ 160367 h 326668"/>
              <a:gd name="connsiteX8" fmla="*/ 1532873 w 1786873"/>
              <a:gd name="connsiteY8" fmla="*/ 187582 h 326668"/>
              <a:gd name="connsiteX9" fmla="*/ 1786873 w 1786873"/>
              <a:gd name="connsiteY9" fmla="*/ 200282 h 326668"/>
              <a:gd name="connsiteX0" fmla="*/ 0 w 1786873"/>
              <a:gd name="connsiteY0" fmla="*/ 200787 h 326668"/>
              <a:gd name="connsiteX1" fmla="*/ 164639 w 1786873"/>
              <a:gd name="connsiteY1" fmla="*/ 170849 h 326668"/>
              <a:gd name="connsiteX2" fmla="*/ 307497 w 1786873"/>
              <a:gd name="connsiteY2" fmla="*/ 11856 h 326668"/>
              <a:gd name="connsiteX3" fmla="*/ 542273 w 1786873"/>
              <a:gd name="connsiteY3" fmla="*/ 162182 h 326668"/>
              <a:gd name="connsiteX4" fmla="*/ 800537 w 1786873"/>
              <a:gd name="connsiteY4" fmla="*/ 326668 h 326668"/>
              <a:gd name="connsiteX5" fmla="*/ 1049491 w 1786873"/>
              <a:gd name="connsiteY5" fmla="*/ 160273 h 326668"/>
              <a:gd name="connsiteX6" fmla="*/ 1248343 w 1786873"/>
              <a:gd name="connsiteY6" fmla="*/ 1 h 326668"/>
              <a:gd name="connsiteX7" fmla="*/ 1448237 w 1786873"/>
              <a:gd name="connsiteY7" fmla="*/ 160367 h 326668"/>
              <a:gd name="connsiteX8" fmla="*/ 1532873 w 1786873"/>
              <a:gd name="connsiteY8" fmla="*/ 187582 h 326668"/>
              <a:gd name="connsiteX9" fmla="*/ 1786873 w 1786873"/>
              <a:gd name="connsiteY9" fmla="*/ 200282 h 326668"/>
              <a:gd name="connsiteX0" fmla="*/ 0 w 1786873"/>
              <a:gd name="connsiteY0" fmla="*/ 200787 h 326668"/>
              <a:gd name="connsiteX1" fmla="*/ 164639 w 1786873"/>
              <a:gd name="connsiteY1" fmla="*/ 170849 h 326668"/>
              <a:gd name="connsiteX2" fmla="*/ 351861 w 1786873"/>
              <a:gd name="connsiteY2" fmla="*/ 67103 h 326668"/>
              <a:gd name="connsiteX3" fmla="*/ 542273 w 1786873"/>
              <a:gd name="connsiteY3" fmla="*/ 162182 h 326668"/>
              <a:gd name="connsiteX4" fmla="*/ 800537 w 1786873"/>
              <a:gd name="connsiteY4" fmla="*/ 326668 h 326668"/>
              <a:gd name="connsiteX5" fmla="*/ 1049491 w 1786873"/>
              <a:gd name="connsiteY5" fmla="*/ 160273 h 326668"/>
              <a:gd name="connsiteX6" fmla="*/ 1248343 w 1786873"/>
              <a:gd name="connsiteY6" fmla="*/ 1 h 326668"/>
              <a:gd name="connsiteX7" fmla="*/ 1448237 w 1786873"/>
              <a:gd name="connsiteY7" fmla="*/ 160367 h 326668"/>
              <a:gd name="connsiteX8" fmla="*/ 1532873 w 1786873"/>
              <a:gd name="connsiteY8" fmla="*/ 187582 h 326668"/>
              <a:gd name="connsiteX9" fmla="*/ 1786873 w 1786873"/>
              <a:gd name="connsiteY9" fmla="*/ 200282 h 326668"/>
              <a:gd name="connsiteX0" fmla="*/ 0 w 1786873"/>
              <a:gd name="connsiteY0" fmla="*/ 200787 h 249937"/>
              <a:gd name="connsiteX1" fmla="*/ 164639 w 1786873"/>
              <a:gd name="connsiteY1" fmla="*/ 170849 h 249937"/>
              <a:gd name="connsiteX2" fmla="*/ 351861 w 1786873"/>
              <a:gd name="connsiteY2" fmla="*/ 67103 h 249937"/>
              <a:gd name="connsiteX3" fmla="*/ 542273 w 1786873"/>
              <a:gd name="connsiteY3" fmla="*/ 162182 h 249937"/>
              <a:gd name="connsiteX4" fmla="*/ 788707 w 1786873"/>
              <a:gd name="connsiteY4" fmla="*/ 249936 h 249937"/>
              <a:gd name="connsiteX5" fmla="*/ 1049491 w 1786873"/>
              <a:gd name="connsiteY5" fmla="*/ 160273 h 249937"/>
              <a:gd name="connsiteX6" fmla="*/ 1248343 w 1786873"/>
              <a:gd name="connsiteY6" fmla="*/ 1 h 249937"/>
              <a:gd name="connsiteX7" fmla="*/ 1448237 w 1786873"/>
              <a:gd name="connsiteY7" fmla="*/ 160367 h 249937"/>
              <a:gd name="connsiteX8" fmla="*/ 1532873 w 1786873"/>
              <a:gd name="connsiteY8" fmla="*/ 187582 h 249937"/>
              <a:gd name="connsiteX9" fmla="*/ 1786873 w 1786873"/>
              <a:gd name="connsiteY9" fmla="*/ 200282 h 249937"/>
              <a:gd name="connsiteX0" fmla="*/ 0 w 1786873"/>
              <a:gd name="connsiteY0" fmla="*/ 133877 h 183027"/>
              <a:gd name="connsiteX1" fmla="*/ 164639 w 1786873"/>
              <a:gd name="connsiteY1" fmla="*/ 103939 h 183027"/>
              <a:gd name="connsiteX2" fmla="*/ 351861 w 1786873"/>
              <a:gd name="connsiteY2" fmla="*/ 193 h 183027"/>
              <a:gd name="connsiteX3" fmla="*/ 542273 w 1786873"/>
              <a:gd name="connsiteY3" fmla="*/ 95272 h 183027"/>
              <a:gd name="connsiteX4" fmla="*/ 788707 w 1786873"/>
              <a:gd name="connsiteY4" fmla="*/ 183026 h 183027"/>
              <a:gd name="connsiteX5" fmla="*/ 1049491 w 1786873"/>
              <a:gd name="connsiteY5" fmla="*/ 93363 h 183027"/>
              <a:gd name="connsiteX6" fmla="*/ 1240949 w 1786873"/>
              <a:gd name="connsiteY6" fmla="*/ 1 h 183027"/>
              <a:gd name="connsiteX7" fmla="*/ 1448237 w 1786873"/>
              <a:gd name="connsiteY7" fmla="*/ 93457 h 183027"/>
              <a:gd name="connsiteX8" fmla="*/ 1532873 w 1786873"/>
              <a:gd name="connsiteY8" fmla="*/ 120672 h 183027"/>
              <a:gd name="connsiteX9" fmla="*/ 1786873 w 1786873"/>
              <a:gd name="connsiteY9" fmla="*/ 133372 h 183027"/>
              <a:gd name="connsiteX0" fmla="*/ 0 w 1786873"/>
              <a:gd name="connsiteY0" fmla="*/ 133877 h 183027"/>
              <a:gd name="connsiteX1" fmla="*/ 164639 w 1786873"/>
              <a:gd name="connsiteY1" fmla="*/ 103939 h 183027"/>
              <a:gd name="connsiteX2" fmla="*/ 351861 w 1786873"/>
              <a:gd name="connsiteY2" fmla="*/ 193 h 183027"/>
              <a:gd name="connsiteX3" fmla="*/ 557061 w 1786873"/>
              <a:gd name="connsiteY3" fmla="*/ 95272 h 183027"/>
              <a:gd name="connsiteX4" fmla="*/ 788707 w 1786873"/>
              <a:gd name="connsiteY4" fmla="*/ 183026 h 183027"/>
              <a:gd name="connsiteX5" fmla="*/ 1049491 w 1786873"/>
              <a:gd name="connsiteY5" fmla="*/ 93363 h 183027"/>
              <a:gd name="connsiteX6" fmla="*/ 1240949 w 1786873"/>
              <a:gd name="connsiteY6" fmla="*/ 1 h 183027"/>
              <a:gd name="connsiteX7" fmla="*/ 1448237 w 1786873"/>
              <a:gd name="connsiteY7" fmla="*/ 93457 h 183027"/>
              <a:gd name="connsiteX8" fmla="*/ 1532873 w 1786873"/>
              <a:gd name="connsiteY8" fmla="*/ 120672 h 183027"/>
              <a:gd name="connsiteX9" fmla="*/ 1786873 w 1786873"/>
              <a:gd name="connsiteY9" fmla="*/ 133372 h 183027"/>
              <a:gd name="connsiteX0" fmla="*/ 0 w 1786873"/>
              <a:gd name="connsiteY0" fmla="*/ 133882 h 183044"/>
              <a:gd name="connsiteX1" fmla="*/ 164639 w 1786873"/>
              <a:gd name="connsiteY1" fmla="*/ 103944 h 183044"/>
              <a:gd name="connsiteX2" fmla="*/ 351861 w 1786873"/>
              <a:gd name="connsiteY2" fmla="*/ 198 h 183044"/>
              <a:gd name="connsiteX3" fmla="*/ 557061 w 1786873"/>
              <a:gd name="connsiteY3" fmla="*/ 95277 h 183044"/>
              <a:gd name="connsiteX4" fmla="*/ 788707 w 1786873"/>
              <a:gd name="connsiteY4" fmla="*/ 183031 h 183044"/>
              <a:gd name="connsiteX5" fmla="*/ 1009564 w 1786873"/>
              <a:gd name="connsiteY5" fmla="*/ 89071 h 183044"/>
              <a:gd name="connsiteX6" fmla="*/ 1240949 w 1786873"/>
              <a:gd name="connsiteY6" fmla="*/ 6 h 183044"/>
              <a:gd name="connsiteX7" fmla="*/ 1448237 w 1786873"/>
              <a:gd name="connsiteY7" fmla="*/ 93462 h 183044"/>
              <a:gd name="connsiteX8" fmla="*/ 1532873 w 1786873"/>
              <a:gd name="connsiteY8" fmla="*/ 120677 h 183044"/>
              <a:gd name="connsiteX9" fmla="*/ 1786873 w 1786873"/>
              <a:gd name="connsiteY9" fmla="*/ 133377 h 183044"/>
              <a:gd name="connsiteX0" fmla="*/ 0 w 1786873"/>
              <a:gd name="connsiteY0" fmla="*/ 137565 h 186727"/>
              <a:gd name="connsiteX1" fmla="*/ 164639 w 1786873"/>
              <a:gd name="connsiteY1" fmla="*/ 107627 h 186727"/>
              <a:gd name="connsiteX2" fmla="*/ 351861 w 1786873"/>
              <a:gd name="connsiteY2" fmla="*/ 3881 h 186727"/>
              <a:gd name="connsiteX3" fmla="*/ 557061 w 1786873"/>
              <a:gd name="connsiteY3" fmla="*/ 98960 h 186727"/>
              <a:gd name="connsiteX4" fmla="*/ 788707 w 1786873"/>
              <a:gd name="connsiteY4" fmla="*/ 186714 h 186727"/>
              <a:gd name="connsiteX5" fmla="*/ 1009564 w 1786873"/>
              <a:gd name="connsiteY5" fmla="*/ 92754 h 186727"/>
              <a:gd name="connsiteX6" fmla="*/ 1205458 w 1786873"/>
              <a:gd name="connsiteY6" fmla="*/ 6 h 186727"/>
              <a:gd name="connsiteX7" fmla="*/ 1448237 w 1786873"/>
              <a:gd name="connsiteY7" fmla="*/ 97145 h 186727"/>
              <a:gd name="connsiteX8" fmla="*/ 1532873 w 1786873"/>
              <a:gd name="connsiteY8" fmla="*/ 124360 h 186727"/>
              <a:gd name="connsiteX9" fmla="*/ 1786873 w 1786873"/>
              <a:gd name="connsiteY9" fmla="*/ 137060 h 186727"/>
              <a:gd name="connsiteX0" fmla="*/ 0 w 1786873"/>
              <a:gd name="connsiteY0" fmla="*/ 137560 h 186722"/>
              <a:gd name="connsiteX1" fmla="*/ 164639 w 1786873"/>
              <a:gd name="connsiteY1" fmla="*/ 107622 h 186722"/>
              <a:gd name="connsiteX2" fmla="*/ 351861 w 1786873"/>
              <a:gd name="connsiteY2" fmla="*/ 3876 h 186722"/>
              <a:gd name="connsiteX3" fmla="*/ 557061 w 1786873"/>
              <a:gd name="connsiteY3" fmla="*/ 98955 h 186722"/>
              <a:gd name="connsiteX4" fmla="*/ 788707 w 1786873"/>
              <a:gd name="connsiteY4" fmla="*/ 186709 h 186722"/>
              <a:gd name="connsiteX5" fmla="*/ 1009564 w 1786873"/>
              <a:gd name="connsiteY5" fmla="*/ 92749 h 186722"/>
              <a:gd name="connsiteX6" fmla="*/ 1205458 w 1786873"/>
              <a:gd name="connsiteY6" fmla="*/ 1 h 186722"/>
              <a:gd name="connsiteX7" fmla="*/ 1390564 w 1786873"/>
              <a:gd name="connsiteY7" fmla="*/ 91001 h 186722"/>
              <a:gd name="connsiteX8" fmla="*/ 1532873 w 1786873"/>
              <a:gd name="connsiteY8" fmla="*/ 124355 h 186722"/>
              <a:gd name="connsiteX9" fmla="*/ 1786873 w 1786873"/>
              <a:gd name="connsiteY9" fmla="*/ 137055 h 186722"/>
              <a:gd name="connsiteX0" fmla="*/ 0 w 1786873"/>
              <a:gd name="connsiteY0" fmla="*/ 137560 h 186722"/>
              <a:gd name="connsiteX1" fmla="*/ 164639 w 1786873"/>
              <a:gd name="connsiteY1" fmla="*/ 107622 h 186722"/>
              <a:gd name="connsiteX2" fmla="*/ 351861 w 1786873"/>
              <a:gd name="connsiteY2" fmla="*/ 3876 h 186722"/>
              <a:gd name="connsiteX3" fmla="*/ 557061 w 1786873"/>
              <a:gd name="connsiteY3" fmla="*/ 98955 h 186722"/>
              <a:gd name="connsiteX4" fmla="*/ 788707 w 1786873"/>
              <a:gd name="connsiteY4" fmla="*/ 186709 h 186722"/>
              <a:gd name="connsiteX5" fmla="*/ 1009564 w 1786873"/>
              <a:gd name="connsiteY5" fmla="*/ 92749 h 186722"/>
              <a:gd name="connsiteX6" fmla="*/ 1205458 w 1786873"/>
              <a:gd name="connsiteY6" fmla="*/ 1 h 186722"/>
              <a:gd name="connsiteX7" fmla="*/ 1390564 w 1786873"/>
              <a:gd name="connsiteY7" fmla="*/ 91001 h 186722"/>
              <a:gd name="connsiteX8" fmla="*/ 1532873 w 1786873"/>
              <a:gd name="connsiteY8" fmla="*/ 124355 h 186722"/>
              <a:gd name="connsiteX9" fmla="*/ 1786873 w 1786873"/>
              <a:gd name="connsiteY9" fmla="*/ 137055 h 186722"/>
              <a:gd name="connsiteX0" fmla="*/ 0 w 1801661"/>
              <a:gd name="connsiteY0" fmla="*/ 135105 h 186722"/>
              <a:gd name="connsiteX1" fmla="*/ 179427 w 1801661"/>
              <a:gd name="connsiteY1" fmla="*/ 107622 h 186722"/>
              <a:gd name="connsiteX2" fmla="*/ 366649 w 1801661"/>
              <a:gd name="connsiteY2" fmla="*/ 3876 h 186722"/>
              <a:gd name="connsiteX3" fmla="*/ 571849 w 1801661"/>
              <a:gd name="connsiteY3" fmla="*/ 98955 h 186722"/>
              <a:gd name="connsiteX4" fmla="*/ 803495 w 1801661"/>
              <a:gd name="connsiteY4" fmla="*/ 186709 h 186722"/>
              <a:gd name="connsiteX5" fmla="*/ 1024352 w 1801661"/>
              <a:gd name="connsiteY5" fmla="*/ 92749 h 186722"/>
              <a:gd name="connsiteX6" fmla="*/ 1220246 w 1801661"/>
              <a:gd name="connsiteY6" fmla="*/ 1 h 186722"/>
              <a:gd name="connsiteX7" fmla="*/ 1405352 w 1801661"/>
              <a:gd name="connsiteY7" fmla="*/ 91001 h 186722"/>
              <a:gd name="connsiteX8" fmla="*/ 1547661 w 1801661"/>
              <a:gd name="connsiteY8" fmla="*/ 124355 h 186722"/>
              <a:gd name="connsiteX9" fmla="*/ 1801661 w 1801661"/>
              <a:gd name="connsiteY9" fmla="*/ 137055 h 186722"/>
              <a:gd name="connsiteX0" fmla="*/ 0 w 1801661"/>
              <a:gd name="connsiteY0" fmla="*/ 135105 h 186722"/>
              <a:gd name="connsiteX1" fmla="*/ 179427 w 1801661"/>
              <a:gd name="connsiteY1" fmla="*/ 107622 h 186722"/>
              <a:gd name="connsiteX2" fmla="*/ 234142 w 1801661"/>
              <a:gd name="connsiteY2" fmla="*/ 68336 h 186722"/>
              <a:gd name="connsiteX3" fmla="*/ 366649 w 1801661"/>
              <a:gd name="connsiteY3" fmla="*/ 3876 h 186722"/>
              <a:gd name="connsiteX4" fmla="*/ 571849 w 1801661"/>
              <a:gd name="connsiteY4" fmla="*/ 98955 h 186722"/>
              <a:gd name="connsiteX5" fmla="*/ 803495 w 1801661"/>
              <a:gd name="connsiteY5" fmla="*/ 186709 h 186722"/>
              <a:gd name="connsiteX6" fmla="*/ 1024352 w 1801661"/>
              <a:gd name="connsiteY6" fmla="*/ 92749 h 186722"/>
              <a:gd name="connsiteX7" fmla="*/ 1220246 w 1801661"/>
              <a:gd name="connsiteY7" fmla="*/ 1 h 186722"/>
              <a:gd name="connsiteX8" fmla="*/ 1405352 w 1801661"/>
              <a:gd name="connsiteY8" fmla="*/ 91001 h 186722"/>
              <a:gd name="connsiteX9" fmla="*/ 1547661 w 1801661"/>
              <a:gd name="connsiteY9" fmla="*/ 124355 h 186722"/>
              <a:gd name="connsiteX10" fmla="*/ 1801661 w 1801661"/>
              <a:gd name="connsiteY10" fmla="*/ 137055 h 186722"/>
              <a:gd name="connsiteX0" fmla="*/ 0 w 1801661"/>
              <a:gd name="connsiteY0" fmla="*/ 135105 h 186722"/>
              <a:gd name="connsiteX1" fmla="*/ 179427 w 1801661"/>
              <a:gd name="connsiteY1" fmla="*/ 107622 h 186722"/>
              <a:gd name="connsiteX2" fmla="*/ 234142 w 1801661"/>
              <a:gd name="connsiteY2" fmla="*/ 68336 h 186722"/>
              <a:gd name="connsiteX3" fmla="*/ 366649 w 1801661"/>
              <a:gd name="connsiteY3" fmla="*/ 3876 h 186722"/>
              <a:gd name="connsiteX4" fmla="*/ 571849 w 1801661"/>
              <a:gd name="connsiteY4" fmla="*/ 98955 h 186722"/>
              <a:gd name="connsiteX5" fmla="*/ 803495 w 1801661"/>
              <a:gd name="connsiteY5" fmla="*/ 186709 h 186722"/>
              <a:gd name="connsiteX6" fmla="*/ 1024352 w 1801661"/>
              <a:gd name="connsiteY6" fmla="*/ 92749 h 186722"/>
              <a:gd name="connsiteX7" fmla="*/ 1220246 w 1801661"/>
              <a:gd name="connsiteY7" fmla="*/ 1 h 186722"/>
              <a:gd name="connsiteX8" fmla="*/ 1405352 w 1801661"/>
              <a:gd name="connsiteY8" fmla="*/ 91001 h 186722"/>
              <a:gd name="connsiteX9" fmla="*/ 1547661 w 1801661"/>
              <a:gd name="connsiteY9" fmla="*/ 124355 h 186722"/>
              <a:gd name="connsiteX10" fmla="*/ 1801661 w 1801661"/>
              <a:gd name="connsiteY10" fmla="*/ 137055 h 186722"/>
              <a:gd name="connsiteX0" fmla="*/ 0 w 1801661"/>
              <a:gd name="connsiteY0" fmla="*/ 135105 h 186722"/>
              <a:gd name="connsiteX1" fmla="*/ 152809 w 1801661"/>
              <a:gd name="connsiteY1" fmla="*/ 125424 h 186722"/>
              <a:gd name="connsiteX2" fmla="*/ 234142 w 1801661"/>
              <a:gd name="connsiteY2" fmla="*/ 68336 h 186722"/>
              <a:gd name="connsiteX3" fmla="*/ 366649 w 1801661"/>
              <a:gd name="connsiteY3" fmla="*/ 3876 h 186722"/>
              <a:gd name="connsiteX4" fmla="*/ 571849 w 1801661"/>
              <a:gd name="connsiteY4" fmla="*/ 98955 h 186722"/>
              <a:gd name="connsiteX5" fmla="*/ 803495 w 1801661"/>
              <a:gd name="connsiteY5" fmla="*/ 186709 h 186722"/>
              <a:gd name="connsiteX6" fmla="*/ 1024352 w 1801661"/>
              <a:gd name="connsiteY6" fmla="*/ 92749 h 186722"/>
              <a:gd name="connsiteX7" fmla="*/ 1220246 w 1801661"/>
              <a:gd name="connsiteY7" fmla="*/ 1 h 186722"/>
              <a:gd name="connsiteX8" fmla="*/ 1405352 w 1801661"/>
              <a:gd name="connsiteY8" fmla="*/ 91001 h 186722"/>
              <a:gd name="connsiteX9" fmla="*/ 1547661 w 1801661"/>
              <a:gd name="connsiteY9" fmla="*/ 124355 h 186722"/>
              <a:gd name="connsiteX10" fmla="*/ 1801661 w 1801661"/>
              <a:gd name="connsiteY10" fmla="*/ 137055 h 186722"/>
              <a:gd name="connsiteX0" fmla="*/ 0 w 1801661"/>
              <a:gd name="connsiteY0" fmla="*/ 135105 h 186722"/>
              <a:gd name="connsiteX1" fmla="*/ 152809 w 1801661"/>
              <a:gd name="connsiteY1" fmla="*/ 125424 h 186722"/>
              <a:gd name="connsiteX2" fmla="*/ 234142 w 1801661"/>
              <a:gd name="connsiteY2" fmla="*/ 68336 h 186722"/>
              <a:gd name="connsiteX3" fmla="*/ 366649 w 1801661"/>
              <a:gd name="connsiteY3" fmla="*/ 3876 h 186722"/>
              <a:gd name="connsiteX4" fmla="*/ 571849 w 1801661"/>
              <a:gd name="connsiteY4" fmla="*/ 98955 h 186722"/>
              <a:gd name="connsiteX5" fmla="*/ 803495 w 1801661"/>
              <a:gd name="connsiteY5" fmla="*/ 186709 h 186722"/>
              <a:gd name="connsiteX6" fmla="*/ 1024352 w 1801661"/>
              <a:gd name="connsiteY6" fmla="*/ 92749 h 186722"/>
              <a:gd name="connsiteX7" fmla="*/ 1220246 w 1801661"/>
              <a:gd name="connsiteY7" fmla="*/ 1 h 186722"/>
              <a:gd name="connsiteX8" fmla="*/ 1405352 w 1801661"/>
              <a:gd name="connsiteY8" fmla="*/ 91001 h 186722"/>
              <a:gd name="connsiteX9" fmla="*/ 1547661 w 1801661"/>
              <a:gd name="connsiteY9" fmla="*/ 124355 h 186722"/>
              <a:gd name="connsiteX10" fmla="*/ 1801661 w 1801661"/>
              <a:gd name="connsiteY10" fmla="*/ 137055 h 186722"/>
              <a:gd name="connsiteX0" fmla="*/ 0 w 1801661"/>
              <a:gd name="connsiteY0" fmla="*/ 135105 h 186722"/>
              <a:gd name="connsiteX1" fmla="*/ 152809 w 1801661"/>
              <a:gd name="connsiteY1" fmla="*/ 125424 h 186722"/>
              <a:gd name="connsiteX2" fmla="*/ 234142 w 1801661"/>
              <a:gd name="connsiteY2" fmla="*/ 68336 h 186722"/>
              <a:gd name="connsiteX3" fmla="*/ 366649 w 1801661"/>
              <a:gd name="connsiteY3" fmla="*/ 3876 h 186722"/>
              <a:gd name="connsiteX4" fmla="*/ 571849 w 1801661"/>
              <a:gd name="connsiteY4" fmla="*/ 98955 h 186722"/>
              <a:gd name="connsiteX5" fmla="*/ 803495 w 1801661"/>
              <a:gd name="connsiteY5" fmla="*/ 186709 h 186722"/>
              <a:gd name="connsiteX6" fmla="*/ 1024352 w 1801661"/>
              <a:gd name="connsiteY6" fmla="*/ 92749 h 186722"/>
              <a:gd name="connsiteX7" fmla="*/ 1220246 w 1801661"/>
              <a:gd name="connsiteY7" fmla="*/ 1 h 186722"/>
              <a:gd name="connsiteX8" fmla="*/ 1405352 w 1801661"/>
              <a:gd name="connsiteY8" fmla="*/ 91001 h 186722"/>
              <a:gd name="connsiteX9" fmla="*/ 1547661 w 1801661"/>
              <a:gd name="connsiteY9" fmla="*/ 124355 h 186722"/>
              <a:gd name="connsiteX10" fmla="*/ 1801661 w 1801661"/>
              <a:gd name="connsiteY10" fmla="*/ 137055 h 186722"/>
              <a:gd name="connsiteX0" fmla="*/ 0 w 1801661"/>
              <a:gd name="connsiteY0" fmla="*/ 135105 h 186722"/>
              <a:gd name="connsiteX1" fmla="*/ 152809 w 1801661"/>
              <a:gd name="connsiteY1" fmla="*/ 125424 h 186722"/>
              <a:gd name="connsiteX2" fmla="*/ 234142 w 1801661"/>
              <a:gd name="connsiteY2" fmla="*/ 68336 h 186722"/>
              <a:gd name="connsiteX3" fmla="*/ 366649 w 1801661"/>
              <a:gd name="connsiteY3" fmla="*/ 3876 h 186722"/>
              <a:gd name="connsiteX4" fmla="*/ 571849 w 1801661"/>
              <a:gd name="connsiteY4" fmla="*/ 98955 h 186722"/>
              <a:gd name="connsiteX5" fmla="*/ 803495 w 1801661"/>
              <a:gd name="connsiteY5" fmla="*/ 186709 h 186722"/>
              <a:gd name="connsiteX6" fmla="*/ 1024352 w 1801661"/>
              <a:gd name="connsiteY6" fmla="*/ 92749 h 186722"/>
              <a:gd name="connsiteX7" fmla="*/ 1220246 w 1801661"/>
              <a:gd name="connsiteY7" fmla="*/ 1 h 186722"/>
              <a:gd name="connsiteX8" fmla="*/ 1405352 w 1801661"/>
              <a:gd name="connsiteY8" fmla="*/ 91001 h 186722"/>
              <a:gd name="connsiteX9" fmla="*/ 1547661 w 1801661"/>
              <a:gd name="connsiteY9" fmla="*/ 124355 h 186722"/>
              <a:gd name="connsiteX10" fmla="*/ 1801661 w 1801661"/>
              <a:gd name="connsiteY10" fmla="*/ 137055 h 186722"/>
              <a:gd name="connsiteX0" fmla="*/ 0 w 1801661"/>
              <a:gd name="connsiteY0" fmla="*/ 135105 h 186722"/>
              <a:gd name="connsiteX1" fmla="*/ 152809 w 1801661"/>
              <a:gd name="connsiteY1" fmla="*/ 125424 h 186722"/>
              <a:gd name="connsiteX2" fmla="*/ 234142 w 1801661"/>
              <a:gd name="connsiteY2" fmla="*/ 68336 h 186722"/>
              <a:gd name="connsiteX3" fmla="*/ 366649 w 1801661"/>
              <a:gd name="connsiteY3" fmla="*/ 3876 h 186722"/>
              <a:gd name="connsiteX4" fmla="*/ 571849 w 1801661"/>
              <a:gd name="connsiteY4" fmla="*/ 98955 h 186722"/>
              <a:gd name="connsiteX5" fmla="*/ 803495 w 1801661"/>
              <a:gd name="connsiteY5" fmla="*/ 186709 h 186722"/>
              <a:gd name="connsiteX6" fmla="*/ 1024352 w 1801661"/>
              <a:gd name="connsiteY6" fmla="*/ 92749 h 186722"/>
              <a:gd name="connsiteX7" fmla="*/ 1220246 w 1801661"/>
              <a:gd name="connsiteY7" fmla="*/ 1 h 186722"/>
              <a:gd name="connsiteX8" fmla="*/ 1405352 w 1801661"/>
              <a:gd name="connsiteY8" fmla="*/ 91001 h 186722"/>
              <a:gd name="connsiteX9" fmla="*/ 1547661 w 1801661"/>
              <a:gd name="connsiteY9" fmla="*/ 124355 h 186722"/>
              <a:gd name="connsiteX10" fmla="*/ 1801661 w 1801661"/>
              <a:gd name="connsiteY10" fmla="*/ 137055 h 186722"/>
              <a:gd name="connsiteX0" fmla="*/ 0 w 1801661"/>
              <a:gd name="connsiteY0" fmla="*/ 135105 h 186722"/>
              <a:gd name="connsiteX1" fmla="*/ 152809 w 1801661"/>
              <a:gd name="connsiteY1" fmla="*/ 125424 h 186722"/>
              <a:gd name="connsiteX2" fmla="*/ 234142 w 1801661"/>
              <a:gd name="connsiteY2" fmla="*/ 68336 h 186722"/>
              <a:gd name="connsiteX3" fmla="*/ 366649 w 1801661"/>
              <a:gd name="connsiteY3" fmla="*/ 3876 h 186722"/>
              <a:gd name="connsiteX4" fmla="*/ 571849 w 1801661"/>
              <a:gd name="connsiteY4" fmla="*/ 98955 h 186722"/>
              <a:gd name="connsiteX5" fmla="*/ 803495 w 1801661"/>
              <a:gd name="connsiteY5" fmla="*/ 186709 h 186722"/>
              <a:gd name="connsiteX6" fmla="*/ 1024352 w 1801661"/>
              <a:gd name="connsiteY6" fmla="*/ 92749 h 186722"/>
              <a:gd name="connsiteX7" fmla="*/ 1220246 w 1801661"/>
              <a:gd name="connsiteY7" fmla="*/ 1 h 186722"/>
              <a:gd name="connsiteX8" fmla="*/ 1405352 w 1801661"/>
              <a:gd name="connsiteY8" fmla="*/ 91001 h 186722"/>
              <a:gd name="connsiteX9" fmla="*/ 1547661 w 1801661"/>
              <a:gd name="connsiteY9" fmla="*/ 124355 h 186722"/>
              <a:gd name="connsiteX10" fmla="*/ 1801661 w 1801661"/>
              <a:gd name="connsiteY10" fmla="*/ 137055 h 186722"/>
              <a:gd name="connsiteX0" fmla="*/ 0 w 1801661"/>
              <a:gd name="connsiteY0" fmla="*/ 135105 h 186710"/>
              <a:gd name="connsiteX1" fmla="*/ 152809 w 1801661"/>
              <a:gd name="connsiteY1" fmla="*/ 125424 h 186710"/>
              <a:gd name="connsiteX2" fmla="*/ 234142 w 1801661"/>
              <a:gd name="connsiteY2" fmla="*/ 68336 h 186710"/>
              <a:gd name="connsiteX3" fmla="*/ 366649 w 1801661"/>
              <a:gd name="connsiteY3" fmla="*/ 3876 h 186710"/>
              <a:gd name="connsiteX4" fmla="*/ 621356 w 1801661"/>
              <a:gd name="connsiteY4" fmla="*/ 94532 h 186710"/>
              <a:gd name="connsiteX5" fmla="*/ 803495 w 1801661"/>
              <a:gd name="connsiteY5" fmla="*/ 186709 h 186710"/>
              <a:gd name="connsiteX6" fmla="*/ 1024352 w 1801661"/>
              <a:gd name="connsiteY6" fmla="*/ 92749 h 186710"/>
              <a:gd name="connsiteX7" fmla="*/ 1220246 w 1801661"/>
              <a:gd name="connsiteY7" fmla="*/ 1 h 186710"/>
              <a:gd name="connsiteX8" fmla="*/ 1405352 w 1801661"/>
              <a:gd name="connsiteY8" fmla="*/ 91001 h 186710"/>
              <a:gd name="connsiteX9" fmla="*/ 1547661 w 1801661"/>
              <a:gd name="connsiteY9" fmla="*/ 124355 h 186710"/>
              <a:gd name="connsiteX10" fmla="*/ 1801661 w 1801661"/>
              <a:gd name="connsiteY10" fmla="*/ 137055 h 186710"/>
              <a:gd name="connsiteX0" fmla="*/ 0 w 1801661"/>
              <a:gd name="connsiteY0" fmla="*/ 135105 h 186710"/>
              <a:gd name="connsiteX1" fmla="*/ 152809 w 1801661"/>
              <a:gd name="connsiteY1" fmla="*/ 125424 h 186710"/>
              <a:gd name="connsiteX2" fmla="*/ 234142 w 1801661"/>
              <a:gd name="connsiteY2" fmla="*/ 68336 h 186710"/>
              <a:gd name="connsiteX3" fmla="*/ 426058 w 1801661"/>
              <a:gd name="connsiteY3" fmla="*/ 9404 h 186710"/>
              <a:gd name="connsiteX4" fmla="*/ 621356 w 1801661"/>
              <a:gd name="connsiteY4" fmla="*/ 94532 h 186710"/>
              <a:gd name="connsiteX5" fmla="*/ 803495 w 1801661"/>
              <a:gd name="connsiteY5" fmla="*/ 186709 h 186710"/>
              <a:gd name="connsiteX6" fmla="*/ 1024352 w 1801661"/>
              <a:gd name="connsiteY6" fmla="*/ 92749 h 186710"/>
              <a:gd name="connsiteX7" fmla="*/ 1220246 w 1801661"/>
              <a:gd name="connsiteY7" fmla="*/ 1 h 186710"/>
              <a:gd name="connsiteX8" fmla="*/ 1405352 w 1801661"/>
              <a:gd name="connsiteY8" fmla="*/ 91001 h 186710"/>
              <a:gd name="connsiteX9" fmla="*/ 1547661 w 1801661"/>
              <a:gd name="connsiteY9" fmla="*/ 124355 h 186710"/>
              <a:gd name="connsiteX10" fmla="*/ 1801661 w 1801661"/>
              <a:gd name="connsiteY10" fmla="*/ 137055 h 186710"/>
              <a:gd name="connsiteX0" fmla="*/ 0 w 1801661"/>
              <a:gd name="connsiteY0" fmla="*/ 135105 h 186710"/>
              <a:gd name="connsiteX1" fmla="*/ 152809 w 1801661"/>
              <a:gd name="connsiteY1" fmla="*/ 125424 h 186710"/>
              <a:gd name="connsiteX2" fmla="*/ 234142 w 1801661"/>
              <a:gd name="connsiteY2" fmla="*/ 68336 h 186710"/>
              <a:gd name="connsiteX3" fmla="*/ 426058 w 1801661"/>
              <a:gd name="connsiteY3" fmla="*/ 9404 h 186710"/>
              <a:gd name="connsiteX4" fmla="*/ 621356 w 1801661"/>
              <a:gd name="connsiteY4" fmla="*/ 94532 h 186710"/>
              <a:gd name="connsiteX5" fmla="*/ 803495 w 1801661"/>
              <a:gd name="connsiteY5" fmla="*/ 186709 h 186710"/>
              <a:gd name="connsiteX6" fmla="*/ 1024352 w 1801661"/>
              <a:gd name="connsiteY6" fmla="*/ 92749 h 186710"/>
              <a:gd name="connsiteX7" fmla="*/ 1220246 w 1801661"/>
              <a:gd name="connsiteY7" fmla="*/ 1 h 186710"/>
              <a:gd name="connsiteX8" fmla="*/ 1405352 w 1801661"/>
              <a:gd name="connsiteY8" fmla="*/ 91001 h 186710"/>
              <a:gd name="connsiteX9" fmla="*/ 1547661 w 1801661"/>
              <a:gd name="connsiteY9" fmla="*/ 124355 h 186710"/>
              <a:gd name="connsiteX10" fmla="*/ 1801661 w 1801661"/>
              <a:gd name="connsiteY10" fmla="*/ 137055 h 186710"/>
              <a:gd name="connsiteX0" fmla="*/ 0 w 1801661"/>
              <a:gd name="connsiteY0" fmla="*/ 135105 h 186710"/>
              <a:gd name="connsiteX1" fmla="*/ 152809 w 1801661"/>
              <a:gd name="connsiteY1" fmla="*/ 125424 h 186710"/>
              <a:gd name="connsiteX2" fmla="*/ 234142 w 1801661"/>
              <a:gd name="connsiteY2" fmla="*/ 68336 h 186710"/>
              <a:gd name="connsiteX3" fmla="*/ 426058 w 1801661"/>
              <a:gd name="connsiteY3" fmla="*/ 9404 h 186710"/>
              <a:gd name="connsiteX4" fmla="*/ 621356 w 1801661"/>
              <a:gd name="connsiteY4" fmla="*/ 94532 h 186710"/>
              <a:gd name="connsiteX5" fmla="*/ 803495 w 1801661"/>
              <a:gd name="connsiteY5" fmla="*/ 186709 h 186710"/>
              <a:gd name="connsiteX6" fmla="*/ 1024352 w 1801661"/>
              <a:gd name="connsiteY6" fmla="*/ 92749 h 186710"/>
              <a:gd name="connsiteX7" fmla="*/ 1220246 w 1801661"/>
              <a:gd name="connsiteY7" fmla="*/ 1 h 186710"/>
              <a:gd name="connsiteX8" fmla="*/ 1405352 w 1801661"/>
              <a:gd name="connsiteY8" fmla="*/ 91001 h 186710"/>
              <a:gd name="connsiteX9" fmla="*/ 1547661 w 1801661"/>
              <a:gd name="connsiteY9" fmla="*/ 124355 h 186710"/>
              <a:gd name="connsiteX10" fmla="*/ 1801661 w 1801661"/>
              <a:gd name="connsiteY10" fmla="*/ 137055 h 186710"/>
              <a:gd name="connsiteX0" fmla="*/ 0 w 1801661"/>
              <a:gd name="connsiteY0" fmla="*/ 135105 h 186851"/>
              <a:gd name="connsiteX1" fmla="*/ 152809 w 1801661"/>
              <a:gd name="connsiteY1" fmla="*/ 125424 h 186851"/>
              <a:gd name="connsiteX2" fmla="*/ 234142 w 1801661"/>
              <a:gd name="connsiteY2" fmla="*/ 68336 h 186851"/>
              <a:gd name="connsiteX3" fmla="*/ 426058 w 1801661"/>
              <a:gd name="connsiteY3" fmla="*/ 9404 h 186851"/>
              <a:gd name="connsiteX4" fmla="*/ 621356 w 1801661"/>
              <a:gd name="connsiteY4" fmla="*/ 94532 h 186851"/>
              <a:gd name="connsiteX5" fmla="*/ 803495 w 1801661"/>
              <a:gd name="connsiteY5" fmla="*/ 186709 h 186851"/>
              <a:gd name="connsiteX6" fmla="*/ 1024352 w 1801661"/>
              <a:gd name="connsiteY6" fmla="*/ 92749 h 186851"/>
              <a:gd name="connsiteX7" fmla="*/ 1220246 w 1801661"/>
              <a:gd name="connsiteY7" fmla="*/ 1 h 186851"/>
              <a:gd name="connsiteX8" fmla="*/ 1405352 w 1801661"/>
              <a:gd name="connsiteY8" fmla="*/ 91001 h 186851"/>
              <a:gd name="connsiteX9" fmla="*/ 1547661 w 1801661"/>
              <a:gd name="connsiteY9" fmla="*/ 124355 h 186851"/>
              <a:gd name="connsiteX10" fmla="*/ 1801661 w 1801661"/>
              <a:gd name="connsiteY10" fmla="*/ 137055 h 186851"/>
              <a:gd name="connsiteX0" fmla="*/ 0 w 1801661"/>
              <a:gd name="connsiteY0" fmla="*/ 135105 h 186863"/>
              <a:gd name="connsiteX1" fmla="*/ 152809 w 1801661"/>
              <a:gd name="connsiteY1" fmla="*/ 125424 h 186863"/>
              <a:gd name="connsiteX2" fmla="*/ 234142 w 1801661"/>
              <a:gd name="connsiteY2" fmla="*/ 68336 h 186863"/>
              <a:gd name="connsiteX3" fmla="*/ 426058 w 1801661"/>
              <a:gd name="connsiteY3" fmla="*/ 9404 h 186863"/>
              <a:gd name="connsiteX4" fmla="*/ 621356 w 1801661"/>
              <a:gd name="connsiteY4" fmla="*/ 94532 h 186863"/>
              <a:gd name="connsiteX5" fmla="*/ 803495 w 1801661"/>
              <a:gd name="connsiteY5" fmla="*/ 186709 h 186863"/>
              <a:gd name="connsiteX6" fmla="*/ 1024352 w 1801661"/>
              <a:gd name="connsiteY6" fmla="*/ 92749 h 186863"/>
              <a:gd name="connsiteX7" fmla="*/ 1220246 w 1801661"/>
              <a:gd name="connsiteY7" fmla="*/ 1 h 186863"/>
              <a:gd name="connsiteX8" fmla="*/ 1405352 w 1801661"/>
              <a:gd name="connsiteY8" fmla="*/ 91001 h 186863"/>
              <a:gd name="connsiteX9" fmla="*/ 1547661 w 1801661"/>
              <a:gd name="connsiteY9" fmla="*/ 124355 h 186863"/>
              <a:gd name="connsiteX10" fmla="*/ 1801661 w 1801661"/>
              <a:gd name="connsiteY10" fmla="*/ 137055 h 186863"/>
              <a:gd name="connsiteX0" fmla="*/ 0 w 1801661"/>
              <a:gd name="connsiteY0" fmla="*/ 135105 h 186863"/>
              <a:gd name="connsiteX1" fmla="*/ 152809 w 1801661"/>
              <a:gd name="connsiteY1" fmla="*/ 125424 h 186863"/>
              <a:gd name="connsiteX2" fmla="*/ 234142 w 1801661"/>
              <a:gd name="connsiteY2" fmla="*/ 68336 h 186863"/>
              <a:gd name="connsiteX3" fmla="*/ 426058 w 1801661"/>
              <a:gd name="connsiteY3" fmla="*/ 9404 h 186863"/>
              <a:gd name="connsiteX4" fmla="*/ 621356 w 1801661"/>
              <a:gd name="connsiteY4" fmla="*/ 94532 h 186863"/>
              <a:gd name="connsiteX5" fmla="*/ 803495 w 1801661"/>
              <a:gd name="connsiteY5" fmla="*/ 186709 h 186863"/>
              <a:gd name="connsiteX6" fmla="*/ 1024352 w 1801661"/>
              <a:gd name="connsiteY6" fmla="*/ 92749 h 186863"/>
              <a:gd name="connsiteX7" fmla="*/ 1220246 w 1801661"/>
              <a:gd name="connsiteY7" fmla="*/ 1 h 186863"/>
              <a:gd name="connsiteX8" fmla="*/ 1405352 w 1801661"/>
              <a:gd name="connsiteY8" fmla="*/ 91001 h 186863"/>
              <a:gd name="connsiteX9" fmla="*/ 1547661 w 1801661"/>
              <a:gd name="connsiteY9" fmla="*/ 124355 h 186863"/>
              <a:gd name="connsiteX10" fmla="*/ 1801661 w 1801661"/>
              <a:gd name="connsiteY10" fmla="*/ 137055 h 186863"/>
              <a:gd name="connsiteX0" fmla="*/ 0 w 1801661"/>
              <a:gd name="connsiteY0" fmla="*/ 135124 h 186882"/>
              <a:gd name="connsiteX1" fmla="*/ 152809 w 1801661"/>
              <a:gd name="connsiteY1" fmla="*/ 125443 h 186882"/>
              <a:gd name="connsiteX2" fmla="*/ 234142 w 1801661"/>
              <a:gd name="connsiteY2" fmla="*/ 68355 h 186882"/>
              <a:gd name="connsiteX3" fmla="*/ 426058 w 1801661"/>
              <a:gd name="connsiteY3" fmla="*/ 9423 h 186882"/>
              <a:gd name="connsiteX4" fmla="*/ 621356 w 1801661"/>
              <a:gd name="connsiteY4" fmla="*/ 94551 h 186882"/>
              <a:gd name="connsiteX5" fmla="*/ 803495 w 1801661"/>
              <a:gd name="connsiteY5" fmla="*/ 186728 h 186882"/>
              <a:gd name="connsiteX6" fmla="*/ 1024352 w 1801661"/>
              <a:gd name="connsiteY6" fmla="*/ 92768 h 186882"/>
              <a:gd name="connsiteX7" fmla="*/ 1220246 w 1801661"/>
              <a:gd name="connsiteY7" fmla="*/ 20 h 186882"/>
              <a:gd name="connsiteX8" fmla="*/ 1405352 w 1801661"/>
              <a:gd name="connsiteY8" fmla="*/ 91020 h 186882"/>
              <a:gd name="connsiteX9" fmla="*/ 1547661 w 1801661"/>
              <a:gd name="connsiteY9" fmla="*/ 124374 h 186882"/>
              <a:gd name="connsiteX10" fmla="*/ 1801661 w 1801661"/>
              <a:gd name="connsiteY10" fmla="*/ 137074 h 186882"/>
              <a:gd name="connsiteX0" fmla="*/ 0 w 1801661"/>
              <a:gd name="connsiteY0" fmla="*/ 135124 h 186870"/>
              <a:gd name="connsiteX1" fmla="*/ 152809 w 1801661"/>
              <a:gd name="connsiteY1" fmla="*/ 125443 h 186870"/>
              <a:gd name="connsiteX2" fmla="*/ 234142 w 1801661"/>
              <a:gd name="connsiteY2" fmla="*/ 68355 h 186870"/>
              <a:gd name="connsiteX3" fmla="*/ 426058 w 1801661"/>
              <a:gd name="connsiteY3" fmla="*/ 9423 h 186870"/>
              <a:gd name="connsiteX4" fmla="*/ 621356 w 1801661"/>
              <a:gd name="connsiteY4" fmla="*/ 94551 h 186870"/>
              <a:gd name="connsiteX5" fmla="*/ 826597 w 1801661"/>
              <a:gd name="connsiteY5" fmla="*/ 186728 h 186870"/>
              <a:gd name="connsiteX6" fmla="*/ 1024352 w 1801661"/>
              <a:gd name="connsiteY6" fmla="*/ 92768 h 186870"/>
              <a:gd name="connsiteX7" fmla="*/ 1220246 w 1801661"/>
              <a:gd name="connsiteY7" fmla="*/ 20 h 186870"/>
              <a:gd name="connsiteX8" fmla="*/ 1405352 w 1801661"/>
              <a:gd name="connsiteY8" fmla="*/ 91020 h 186870"/>
              <a:gd name="connsiteX9" fmla="*/ 1547661 w 1801661"/>
              <a:gd name="connsiteY9" fmla="*/ 124374 h 186870"/>
              <a:gd name="connsiteX10" fmla="*/ 1801661 w 1801661"/>
              <a:gd name="connsiteY10" fmla="*/ 137074 h 186870"/>
              <a:gd name="connsiteX0" fmla="*/ 0 w 1801661"/>
              <a:gd name="connsiteY0" fmla="*/ 135124 h 186877"/>
              <a:gd name="connsiteX1" fmla="*/ 152809 w 1801661"/>
              <a:gd name="connsiteY1" fmla="*/ 125443 h 186877"/>
              <a:gd name="connsiteX2" fmla="*/ 234142 w 1801661"/>
              <a:gd name="connsiteY2" fmla="*/ 68355 h 186877"/>
              <a:gd name="connsiteX3" fmla="*/ 426058 w 1801661"/>
              <a:gd name="connsiteY3" fmla="*/ 9423 h 186877"/>
              <a:gd name="connsiteX4" fmla="*/ 621356 w 1801661"/>
              <a:gd name="connsiteY4" fmla="*/ 94551 h 186877"/>
              <a:gd name="connsiteX5" fmla="*/ 826597 w 1801661"/>
              <a:gd name="connsiteY5" fmla="*/ 186728 h 186877"/>
              <a:gd name="connsiteX6" fmla="*/ 1024352 w 1801661"/>
              <a:gd name="connsiteY6" fmla="*/ 92768 h 186877"/>
              <a:gd name="connsiteX7" fmla="*/ 1220246 w 1801661"/>
              <a:gd name="connsiteY7" fmla="*/ 20 h 186877"/>
              <a:gd name="connsiteX8" fmla="*/ 1405352 w 1801661"/>
              <a:gd name="connsiteY8" fmla="*/ 91020 h 186877"/>
              <a:gd name="connsiteX9" fmla="*/ 1547661 w 1801661"/>
              <a:gd name="connsiteY9" fmla="*/ 124374 h 186877"/>
              <a:gd name="connsiteX10" fmla="*/ 1801661 w 1801661"/>
              <a:gd name="connsiteY10" fmla="*/ 137074 h 186877"/>
              <a:gd name="connsiteX0" fmla="*/ 0 w 1801661"/>
              <a:gd name="connsiteY0" fmla="*/ 135124 h 186877"/>
              <a:gd name="connsiteX1" fmla="*/ 152809 w 1801661"/>
              <a:gd name="connsiteY1" fmla="*/ 125443 h 186877"/>
              <a:gd name="connsiteX2" fmla="*/ 234142 w 1801661"/>
              <a:gd name="connsiteY2" fmla="*/ 68355 h 186877"/>
              <a:gd name="connsiteX3" fmla="*/ 426058 w 1801661"/>
              <a:gd name="connsiteY3" fmla="*/ 9423 h 186877"/>
              <a:gd name="connsiteX4" fmla="*/ 621356 w 1801661"/>
              <a:gd name="connsiteY4" fmla="*/ 94551 h 186877"/>
              <a:gd name="connsiteX5" fmla="*/ 826597 w 1801661"/>
              <a:gd name="connsiteY5" fmla="*/ 186728 h 186877"/>
              <a:gd name="connsiteX6" fmla="*/ 1024352 w 1801661"/>
              <a:gd name="connsiteY6" fmla="*/ 92768 h 186877"/>
              <a:gd name="connsiteX7" fmla="*/ 1220246 w 1801661"/>
              <a:gd name="connsiteY7" fmla="*/ 20 h 186877"/>
              <a:gd name="connsiteX8" fmla="*/ 1405352 w 1801661"/>
              <a:gd name="connsiteY8" fmla="*/ 91020 h 186877"/>
              <a:gd name="connsiteX9" fmla="*/ 1547661 w 1801661"/>
              <a:gd name="connsiteY9" fmla="*/ 124374 h 186877"/>
              <a:gd name="connsiteX10" fmla="*/ 1801661 w 1801661"/>
              <a:gd name="connsiteY10" fmla="*/ 137074 h 18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1661" h="186877">
                <a:moveTo>
                  <a:pt x="0" y="135124"/>
                </a:moveTo>
                <a:cubicBezTo>
                  <a:pt x="153383" y="132283"/>
                  <a:pt x="81843" y="135344"/>
                  <a:pt x="152809" y="125443"/>
                </a:cubicBezTo>
                <a:cubicBezTo>
                  <a:pt x="205142" y="105107"/>
                  <a:pt x="199981" y="98537"/>
                  <a:pt x="234142" y="68355"/>
                </a:cubicBezTo>
                <a:cubicBezTo>
                  <a:pt x="265346" y="39401"/>
                  <a:pt x="315316" y="9480"/>
                  <a:pt x="426058" y="9423"/>
                </a:cubicBezTo>
                <a:cubicBezTo>
                  <a:pt x="536800" y="9366"/>
                  <a:pt x="571102" y="61683"/>
                  <a:pt x="621356" y="94551"/>
                </a:cubicBezTo>
                <a:cubicBezTo>
                  <a:pt x="671610" y="127419"/>
                  <a:pt x="686822" y="190342"/>
                  <a:pt x="826597" y="186728"/>
                </a:cubicBezTo>
                <a:cubicBezTo>
                  <a:pt x="966372" y="183114"/>
                  <a:pt x="978546" y="126097"/>
                  <a:pt x="1024352" y="92768"/>
                </a:cubicBezTo>
                <a:cubicBezTo>
                  <a:pt x="1070158" y="59439"/>
                  <a:pt x="1064333" y="1417"/>
                  <a:pt x="1220246" y="20"/>
                </a:cubicBezTo>
                <a:cubicBezTo>
                  <a:pt x="1376159" y="-1377"/>
                  <a:pt x="1350783" y="70294"/>
                  <a:pt x="1405352" y="91020"/>
                </a:cubicBezTo>
                <a:cubicBezTo>
                  <a:pt x="1459921" y="111746"/>
                  <a:pt x="1481610" y="116698"/>
                  <a:pt x="1547661" y="124374"/>
                </a:cubicBezTo>
                <a:cubicBezTo>
                  <a:pt x="1613713" y="132050"/>
                  <a:pt x="1697335" y="138449"/>
                  <a:pt x="1801661" y="13707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19425377" flipH="1" flipV="1">
            <a:off x="1948605" y="2243246"/>
            <a:ext cx="1800000" cy="1800000"/>
          </a:xfrm>
          <a:prstGeom prst="arc">
            <a:avLst>
              <a:gd name="adj1" fmla="val 15121808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40462" y="3023739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’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8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0052 0.1993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95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9808" y="4069410"/>
            <a:ext cx="2416204" cy="1059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Insulator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449141" y="1076023"/>
            <a:ext cx="0" cy="3690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431653" y="4766874"/>
            <a:ext cx="43281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7118" y="495793"/>
            <a:ext cx="388620" cy="2735580"/>
            <a:chOff x="2621900" y="-734786"/>
            <a:chExt cx="388620" cy="2735580"/>
          </a:xfrm>
        </p:grpSpPr>
        <p:sp>
          <p:nvSpPr>
            <p:cNvPr id="8" name="Flowchart: Manual Operation 7"/>
            <p:cNvSpPr/>
            <p:nvPr/>
          </p:nvSpPr>
          <p:spPr>
            <a:xfrm>
              <a:off x="2621900" y="-734786"/>
              <a:ext cx="388620" cy="2735580"/>
            </a:xfrm>
            <a:prstGeom prst="flowChartManualOpera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7633" y="-734786"/>
              <a:ext cx="87630" cy="2735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460719" y="4069410"/>
            <a:ext cx="882503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Conductor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7586796" y="2573425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/>
              <a:t>I</a:t>
            </a:r>
            <a:r>
              <a:rPr lang="en-GB" sz="2400" baseline="-25000" dirty="0" smtClean="0"/>
              <a:t>T</a:t>
            </a:r>
            <a:r>
              <a:rPr lang="en-GB" sz="2400" dirty="0" smtClean="0"/>
              <a:t> / </a:t>
            </a:r>
            <a:r>
              <a:rPr lang="en-GB" sz="2400" i="1" dirty="0" smtClean="0"/>
              <a:t>I</a:t>
            </a:r>
            <a:r>
              <a:rPr lang="en-GB" sz="2400" baseline="-25000" dirty="0" smtClean="0"/>
              <a:t>T</a:t>
            </a:r>
            <a:r>
              <a:rPr lang="en-GB" sz="2400" baseline="30000" dirty="0" smtClean="0"/>
              <a:t>∞</a:t>
            </a:r>
            <a:endParaRPr lang="en-GB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97613" y="4857621"/>
            <a:ext cx="39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L</a:t>
            </a:r>
            <a:endParaRPr lang="en-GB" sz="2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23286" y="4212877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141081" y="4700167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800860" y="1639365"/>
            <a:ext cx="4486602" cy="1758975"/>
            <a:chOff x="645980" y="700902"/>
            <a:chExt cx="4486602" cy="1758975"/>
          </a:xfrm>
        </p:grpSpPr>
        <p:sp>
          <p:nvSpPr>
            <p:cNvPr id="27" name="Arc 26"/>
            <p:cNvSpPr/>
            <p:nvPr/>
          </p:nvSpPr>
          <p:spPr>
            <a:xfrm rot="2174623" flipV="1">
              <a:off x="2266481" y="1203273"/>
              <a:ext cx="1108449" cy="1168864"/>
            </a:xfrm>
            <a:prstGeom prst="arc">
              <a:avLst>
                <a:gd name="adj1" fmla="val 15121808"/>
                <a:gd name="adj2" fmla="val 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645980" y="725135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R</a:t>
              </a:r>
              <a:endParaRPr lang="en-GB" sz="32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343222" y="191987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O</a:t>
              </a:r>
              <a:endParaRPr lang="en-GB" sz="3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723051" y="191987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R</a:t>
              </a:r>
              <a:endParaRPr lang="en-GB" sz="3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592582" y="70090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O</a:t>
              </a:r>
              <a:endParaRPr lang="en-GB" sz="3200" dirty="0"/>
            </a:p>
          </p:txBody>
        </p:sp>
        <p:sp>
          <p:nvSpPr>
            <p:cNvPr id="30" name="Freeform 29"/>
            <p:cNvSpPr/>
            <p:nvPr/>
          </p:nvSpPr>
          <p:spPr>
            <a:xfrm rot="2893018">
              <a:off x="1086940" y="1372389"/>
              <a:ext cx="846685" cy="343478"/>
            </a:xfrm>
            <a:custGeom>
              <a:avLst/>
              <a:gdLst>
                <a:gd name="connsiteX0" fmla="*/ 0 w 1778000"/>
                <a:gd name="connsiteY0" fmla="*/ 300836 h 348858"/>
                <a:gd name="connsiteX1" fmla="*/ 279400 w 1778000"/>
                <a:gd name="connsiteY1" fmla="*/ 46836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366"/>
                <a:gd name="connsiteX1" fmla="*/ 298624 w 1778000"/>
                <a:gd name="connsiteY1" fmla="*/ 23510 h 348366"/>
                <a:gd name="connsiteX2" fmla="*/ 533400 w 1778000"/>
                <a:gd name="connsiteY2" fmla="*/ 173836 h 348366"/>
                <a:gd name="connsiteX3" fmla="*/ 791664 w 1778000"/>
                <a:gd name="connsiteY3" fmla="*/ 338322 h 348366"/>
                <a:gd name="connsiteX4" fmla="*/ 965200 w 1778000"/>
                <a:gd name="connsiteY4" fmla="*/ 300836 h 348366"/>
                <a:gd name="connsiteX5" fmla="*/ 1104900 w 1778000"/>
                <a:gd name="connsiteY5" fmla="*/ 59536 h 348366"/>
                <a:gd name="connsiteX6" fmla="*/ 1346200 w 1778000"/>
                <a:gd name="connsiteY6" fmla="*/ 8736 h 348366"/>
                <a:gd name="connsiteX7" fmla="*/ 1524000 w 1778000"/>
                <a:gd name="connsiteY7" fmla="*/ 199236 h 348366"/>
                <a:gd name="connsiteX8" fmla="*/ 1778000 w 1778000"/>
                <a:gd name="connsiteY8" fmla="*/ 211936 h 348366"/>
                <a:gd name="connsiteX0" fmla="*/ 0 w 1778000"/>
                <a:gd name="connsiteY0" fmla="*/ 300836 h 338394"/>
                <a:gd name="connsiteX1" fmla="*/ 298624 w 1778000"/>
                <a:gd name="connsiteY1" fmla="*/ 23510 h 338394"/>
                <a:gd name="connsiteX2" fmla="*/ 533400 w 1778000"/>
                <a:gd name="connsiteY2" fmla="*/ 173836 h 338394"/>
                <a:gd name="connsiteX3" fmla="*/ 791664 w 1778000"/>
                <a:gd name="connsiteY3" fmla="*/ 338322 h 338394"/>
                <a:gd name="connsiteX4" fmla="*/ 965200 w 1778000"/>
                <a:gd name="connsiteY4" fmla="*/ 300836 h 338394"/>
                <a:gd name="connsiteX5" fmla="*/ 1104900 w 1778000"/>
                <a:gd name="connsiteY5" fmla="*/ 59536 h 338394"/>
                <a:gd name="connsiteX6" fmla="*/ 1346200 w 1778000"/>
                <a:gd name="connsiteY6" fmla="*/ 8736 h 338394"/>
                <a:gd name="connsiteX7" fmla="*/ 1524000 w 1778000"/>
                <a:gd name="connsiteY7" fmla="*/ 199236 h 338394"/>
                <a:gd name="connsiteX8" fmla="*/ 1778000 w 1778000"/>
                <a:gd name="connsiteY8" fmla="*/ 211936 h 338394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312719 h 350205"/>
                <a:gd name="connsiteX1" fmla="*/ 298624 w 1778000"/>
                <a:gd name="connsiteY1" fmla="*/ 35393 h 350205"/>
                <a:gd name="connsiteX2" fmla="*/ 533400 w 1778000"/>
                <a:gd name="connsiteY2" fmla="*/ 185719 h 350205"/>
                <a:gd name="connsiteX3" fmla="*/ 791664 w 1778000"/>
                <a:gd name="connsiteY3" fmla="*/ 350205 h 350205"/>
                <a:gd name="connsiteX4" fmla="*/ 1040618 w 1778000"/>
                <a:gd name="connsiteY4" fmla="*/ 183810 h 350205"/>
                <a:gd name="connsiteX5" fmla="*/ 1239470 w 1778000"/>
                <a:gd name="connsiteY5" fmla="*/ 23538 h 350205"/>
                <a:gd name="connsiteX6" fmla="*/ 1346200 w 1778000"/>
                <a:gd name="connsiteY6" fmla="*/ 20619 h 350205"/>
                <a:gd name="connsiteX7" fmla="*/ 1524000 w 1778000"/>
                <a:gd name="connsiteY7" fmla="*/ 211119 h 350205"/>
                <a:gd name="connsiteX8" fmla="*/ 1778000 w 1778000"/>
                <a:gd name="connsiteY8" fmla="*/ 223819 h 350205"/>
                <a:gd name="connsiteX0" fmla="*/ 0 w 1778000"/>
                <a:gd name="connsiteY0" fmla="*/ 305830 h 343316"/>
                <a:gd name="connsiteX1" fmla="*/ 298624 w 1778000"/>
                <a:gd name="connsiteY1" fmla="*/ 28504 h 343316"/>
                <a:gd name="connsiteX2" fmla="*/ 533400 w 1778000"/>
                <a:gd name="connsiteY2" fmla="*/ 178830 h 343316"/>
                <a:gd name="connsiteX3" fmla="*/ 791664 w 1778000"/>
                <a:gd name="connsiteY3" fmla="*/ 343316 h 343316"/>
                <a:gd name="connsiteX4" fmla="*/ 1040618 w 1778000"/>
                <a:gd name="connsiteY4" fmla="*/ 176921 h 343316"/>
                <a:gd name="connsiteX5" fmla="*/ 1239470 w 1778000"/>
                <a:gd name="connsiteY5" fmla="*/ 16649 h 343316"/>
                <a:gd name="connsiteX6" fmla="*/ 1346200 w 1778000"/>
                <a:gd name="connsiteY6" fmla="*/ 13730 h 343316"/>
                <a:gd name="connsiteX7" fmla="*/ 1524000 w 1778000"/>
                <a:gd name="connsiteY7" fmla="*/ 204230 h 343316"/>
                <a:gd name="connsiteX8" fmla="*/ 1778000 w 1778000"/>
                <a:gd name="connsiteY8" fmla="*/ 216930 h 343316"/>
                <a:gd name="connsiteX0" fmla="*/ 0 w 1778000"/>
                <a:gd name="connsiteY0" fmla="*/ 289182 h 326668"/>
                <a:gd name="connsiteX1" fmla="*/ 298624 w 1778000"/>
                <a:gd name="connsiteY1" fmla="*/ 11856 h 326668"/>
                <a:gd name="connsiteX2" fmla="*/ 533400 w 1778000"/>
                <a:gd name="connsiteY2" fmla="*/ 162182 h 326668"/>
                <a:gd name="connsiteX3" fmla="*/ 791664 w 1778000"/>
                <a:gd name="connsiteY3" fmla="*/ 326668 h 326668"/>
                <a:gd name="connsiteX4" fmla="*/ 1040618 w 1778000"/>
                <a:gd name="connsiteY4" fmla="*/ 160273 h 326668"/>
                <a:gd name="connsiteX5" fmla="*/ 1239470 w 1778000"/>
                <a:gd name="connsiteY5" fmla="*/ 1 h 326668"/>
                <a:gd name="connsiteX6" fmla="*/ 1439364 w 1778000"/>
                <a:gd name="connsiteY6" fmla="*/ 160367 h 326668"/>
                <a:gd name="connsiteX7" fmla="*/ 1524000 w 1778000"/>
                <a:gd name="connsiteY7" fmla="*/ 187582 h 326668"/>
                <a:gd name="connsiteX8" fmla="*/ 1778000 w 1778000"/>
                <a:gd name="connsiteY8" fmla="*/ 200282 h 326668"/>
                <a:gd name="connsiteX0" fmla="*/ 0 w 1763212"/>
                <a:gd name="connsiteY0" fmla="*/ 196490 h 326668"/>
                <a:gd name="connsiteX1" fmla="*/ 283836 w 1763212"/>
                <a:gd name="connsiteY1" fmla="*/ 11856 h 326668"/>
                <a:gd name="connsiteX2" fmla="*/ 518612 w 1763212"/>
                <a:gd name="connsiteY2" fmla="*/ 162182 h 326668"/>
                <a:gd name="connsiteX3" fmla="*/ 776876 w 1763212"/>
                <a:gd name="connsiteY3" fmla="*/ 326668 h 326668"/>
                <a:gd name="connsiteX4" fmla="*/ 1025830 w 1763212"/>
                <a:gd name="connsiteY4" fmla="*/ 160273 h 326668"/>
                <a:gd name="connsiteX5" fmla="*/ 1224682 w 1763212"/>
                <a:gd name="connsiteY5" fmla="*/ 1 h 326668"/>
                <a:gd name="connsiteX6" fmla="*/ 1424576 w 1763212"/>
                <a:gd name="connsiteY6" fmla="*/ 160367 h 326668"/>
                <a:gd name="connsiteX7" fmla="*/ 1509212 w 1763212"/>
                <a:gd name="connsiteY7" fmla="*/ 187582 h 326668"/>
                <a:gd name="connsiteX8" fmla="*/ 1763212 w 1763212"/>
                <a:gd name="connsiteY8" fmla="*/ 200282 h 326668"/>
                <a:gd name="connsiteX0" fmla="*/ 0 w 1763212"/>
                <a:gd name="connsiteY0" fmla="*/ 196490 h 326668"/>
                <a:gd name="connsiteX1" fmla="*/ 121754 w 1763212"/>
                <a:gd name="connsiteY1" fmla="*/ 79999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86873"/>
                <a:gd name="connsiteY0" fmla="*/ 200787 h 326668"/>
                <a:gd name="connsiteX1" fmla="*/ 172033 w 1786873"/>
                <a:gd name="connsiteY1" fmla="*/ 180057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51861 w 1786873"/>
                <a:gd name="connsiteY2" fmla="*/ 67103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249937"/>
                <a:gd name="connsiteX1" fmla="*/ 164639 w 1786873"/>
                <a:gd name="connsiteY1" fmla="*/ 170849 h 249937"/>
                <a:gd name="connsiteX2" fmla="*/ 351861 w 1786873"/>
                <a:gd name="connsiteY2" fmla="*/ 67103 h 249937"/>
                <a:gd name="connsiteX3" fmla="*/ 542273 w 1786873"/>
                <a:gd name="connsiteY3" fmla="*/ 162182 h 249937"/>
                <a:gd name="connsiteX4" fmla="*/ 788707 w 1786873"/>
                <a:gd name="connsiteY4" fmla="*/ 249936 h 249937"/>
                <a:gd name="connsiteX5" fmla="*/ 1049491 w 1786873"/>
                <a:gd name="connsiteY5" fmla="*/ 160273 h 249937"/>
                <a:gd name="connsiteX6" fmla="*/ 1248343 w 1786873"/>
                <a:gd name="connsiteY6" fmla="*/ 1 h 249937"/>
                <a:gd name="connsiteX7" fmla="*/ 1448237 w 1786873"/>
                <a:gd name="connsiteY7" fmla="*/ 160367 h 249937"/>
                <a:gd name="connsiteX8" fmla="*/ 1532873 w 1786873"/>
                <a:gd name="connsiteY8" fmla="*/ 187582 h 249937"/>
                <a:gd name="connsiteX9" fmla="*/ 1786873 w 1786873"/>
                <a:gd name="connsiteY9" fmla="*/ 200282 h 24993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42273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57061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82 h 183044"/>
                <a:gd name="connsiteX1" fmla="*/ 164639 w 1786873"/>
                <a:gd name="connsiteY1" fmla="*/ 103944 h 183044"/>
                <a:gd name="connsiteX2" fmla="*/ 351861 w 1786873"/>
                <a:gd name="connsiteY2" fmla="*/ 198 h 183044"/>
                <a:gd name="connsiteX3" fmla="*/ 557061 w 1786873"/>
                <a:gd name="connsiteY3" fmla="*/ 95277 h 183044"/>
                <a:gd name="connsiteX4" fmla="*/ 788707 w 1786873"/>
                <a:gd name="connsiteY4" fmla="*/ 183031 h 183044"/>
                <a:gd name="connsiteX5" fmla="*/ 1009564 w 1786873"/>
                <a:gd name="connsiteY5" fmla="*/ 89071 h 183044"/>
                <a:gd name="connsiteX6" fmla="*/ 1240949 w 1786873"/>
                <a:gd name="connsiteY6" fmla="*/ 6 h 183044"/>
                <a:gd name="connsiteX7" fmla="*/ 1448237 w 1786873"/>
                <a:gd name="connsiteY7" fmla="*/ 93462 h 183044"/>
                <a:gd name="connsiteX8" fmla="*/ 1532873 w 1786873"/>
                <a:gd name="connsiteY8" fmla="*/ 120677 h 183044"/>
                <a:gd name="connsiteX9" fmla="*/ 1786873 w 1786873"/>
                <a:gd name="connsiteY9" fmla="*/ 133377 h 183044"/>
                <a:gd name="connsiteX0" fmla="*/ 0 w 1786873"/>
                <a:gd name="connsiteY0" fmla="*/ 137565 h 186727"/>
                <a:gd name="connsiteX1" fmla="*/ 164639 w 1786873"/>
                <a:gd name="connsiteY1" fmla="*/ 107627 h 186727"/>
                <a:gd name="connsiteX2" fmla="*/ 351861 w 1786873"/>
                <a:gd name="connsiteY2" fmla="*/ 3881 h 186727"/>
                <a:gd name="connsiteX3" fmla="*/ 557061 w 1786873"/>
                <a:gd name="connsiteY3" fmla="*/ 98960 h 186727"/>
                <a:gd name="connsiteX4" fmla="*/ 788707 w 1786873"/>
                <a:gd name="connsiteY4" fmla="*/ 186714 h 186727"/>
                <a:gd name="connsiteX5" fmla="*/ 1009564 w 1786873"/>
                <a:gd name="connsiteY5" fmla="*/ 92754 h 186727"/>
                <a:gd name="connsiteX6" fmla="*/ 1205458 w 1786873"/>
                <a:gd name="connsiteY6" fmla="*/ 6 h 186727"/>
                <a:gd name="connsiteX7" fmla="*/ 1448237 w 1786873"/>
                <a:gd name="connsiteY7" fmla="*/ 97145 h 186727"/>
                <a:gd name="connsiteX8" fmla="*/ 1532873 w 1786873"/>
                <a:gd name="connsiteY8" fmla="*/ 124360 h 186727"/>
                <a:gd name="connsiteX9" fmla="*/ 1786873 w 1786873"/>
                <a:gd name="connsiteY9" fmla="*/ 137060 h 186727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366649 w 1801661"/>
                <a:gd name="connsiteY2" fmla="*/ 3876 h 186722"/>
                <a:gd name="connsiteX3" fmla="*/ 571849 w 1801661"/>
                <a:gd name="connsiteY3" fmla="*/ 98955 h 186722"/>
                <a:gd name="connsiteX4" fmla="*/ 803495 w 1801661"/>
                <a:gd name="connsiteY4" fmla="*/ 186709 h 186722"/>
                <a:gd name="connsiteX5" fmla="*/ 1024352 w 1801661"/>
                <a:gd name="connsiteY5" fmla="*/ 92749 h 186722"/>
                <a:gd name="connsiteX6" fmla="*/ 1220246 w 1801661"/>
                <a:gd name="connsiteY6" fmla="*/ 1 h 186722"/>
                <a:gd name="connsiteX7" fmla="*/ 1405352 w 1801661"/>
                <a:gd name="connsiteY7" fmla="*/ 91001 h 186722"/>
                <a:gd name="connsiteX8" fmla="*/ 1547661 w 1801661"/>
                <a:gd name="connsiteY8" fmla="*/ 124355 h 186722"/>
                <a:gd name="connsiteX9" fmla="*/ 1801661 w 1801661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366649 w 1801661"/>
                <a:gd name="connsiteY3" fmla="*/ 3876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851"/>
                <a:gd name="connsiteX1" fmla="*/ 152809 w 1801661"/>
                <a:gd name="connsiteY1" fmla="*/ 125424 h 186851"/>
                <a:gd name="connsiteX2" fmla="*/ 234142 w 1801661"/>
                <a:gd name="connsiteY2" fmla="*/ 68336 h 186851"/>
                <a:gd name="connsiteX3" fmla="*/ 426058 w 1801661"/>
                <a:gd name="connsiteY3" fmla="*/ 9404 h 186851"/>
                <a:gd name="connsiteX4" fmla="*/ 621356 w 1801661"/>
                <a:gd name="connsiteY4" fmla="*/ 94532 h 186851"/>
                <a:gd name="connsiteX5" fmla="*/ 803495 w 1801661"/>
                <a:gd name="connsiteY5" fmla="*/ 186709 h 186851"/>
                <a:gd name="connsiteX6" fmla="*/ 1024352 w 1801661"/>
                <a:gd name="connsiteY6" fmla="*/ 92749 h 186851"/>
                <a:gd name="connsiteX7" fmla="*/ 1220246 w 1801661"/>
                <a:gd name="connsiteY7" fmla="*/ 1 h 186851"/>
                <a:gd name="connsiteX8" fmla="*/ 1405352 w 1801661"/>
                <a:gd name="connsiteY8" fmla="*/ 91001 h 186851"/>
                <a:gd name="connsiteX9" fmla="*/ 1547661 w 1801661"/>
                <a:gd name="connsiteY9" fmla="*/ 124355 h 186851"/>
                <a:gd name="connsiteX10" fmla="*/ 1801661 w 1801661"/>
                <a:gd name="connsiteY10" fmla="*/ 137055 h 186851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24 h 186882"/>
                <a:gd name="connsiteX1" fmla="*/ 152809 w 1801661"/>
                <a:gd name="connsiteY1" fmla="*/ 125443 h 186882"/>
                <a:gd name="connsiteX2" fmla="*/ 234142 w 1801661"/>
                <a:gd name="connsiteY2" fmla="*/ 68355 h 186882"/>
                <a:gd name="connsiteX3" fmla="*/ 426058 w 1801661"/>
                <a:gd name="connsiteY3" fmla="*/ 9423 h 186882"/>
                <a:gd name="connsiteX4" fmla="*/ 621356 w 1801661"/>
                <a:gd name="connsiteY4" fmla="*/ 94551 h 186882"/>
                <a:gd name="connsiteX5" fmla="*/ 803495 w 1801661"/>
                <a:gd name="connsiteY5" fmla="*/ 186728 h 186882"/>
                <a:gd name="connsiteX6" fmla="*/ 1024352 w 1801661"/>
                <a:gd name="connsiteY6" fmla="*/ 92768 h 186882"/>
                <a:gd name="connsiteX7" fmla="*/ 1220246 w 1801661"/>
                <a:gd name="connsiteY7" fmla="*/ 20 h 186882"/>
                <a:gd name="connsiteX8" fmla="*/ 1405352 w 1801661"/>
                <a:gd name="connsiteY8" fmla="*/ 91020 h 186882"/>
                <a:gd name="connsiteX9" fmla="*/ 1547661 w 1801661"/>
                <a:gd name="connsiteY9" fmla="*/ 124374 h 186882"/>
                <a:gd name="connsiteX10" fmla="*/ 1801661 w 1801661"/>
                <a:gd name="connsiteY10" fmla="*/ 137074 h 186882"/>
                <a:gd name="connsiteX0" fmla="*/ 0 w 1801661"/>
                <a:gd name="connsiteY0" fmla="*/ 135124 h 186870"/>
                <a:gd name="connsiteX1" fmla="*/ 152809 w 1801661"/>
                <a:gd name="connsiteY1" fmla="*/ 125443 h 186870"/>
                <a:gd name="connsiteX2" fmla="*/ 234142 w 1801661"/>
                <a:gd name="connsiteY2" fmla="*/ 68355 h 186870"/>
                <a:gd name="connsiteX3" fmla="*/ 426058 w 1801661"/>
                <a:gd name="connsiteY3" fmla="*/ 9423 h 186870"/>
                <a:gd name="connsiteX4" fmla="*/ 621356 w 1801661"/>
                <a:gd name="connsiteY4" fmla="*/ 94551 h 186870"/>
                <a:gd name="connsiteX5" fmla="*/ 826597 w 1801661"/>
                <a:gd name="connsiteY5" fmla="*/ 186728 h 186870"/>
                <a:gd name="connsiteX6" fmla="*/ 1024352 w 1801661"/>
                <a:gd name="connsiteY6" fmla="*/ 92768 h 186870"/>
                <a:gd name="connsiteX7" fmla="*/ 1220246 w 1801661"/>
                <a:gd name="connsiteY7" fmla="*/ 20 h 186870"/>
                <a:gd name="connsiteX8" fmla="*/ 1405352 w 1801661"/>
                <a:gd name="connsiteY8" fmla="*/ 91020 h 186870"/>
                <a:gd name="connsiteX9" fmla="*/ 1547661 w 1801661"/>
                <a:gd name="connsiteY9" fmla="*/ 124374 h 186870"/>
                <a:gd name="connsiteX10" fmla="*/ 1801661 w 1801661"/>
                <a:gd name="connsiteY10" fmla="*/ 137074 h 186870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1661" h="186877">
                  <a:moveTo>
                    <a:pt x="0" y="135124"/>
                  </a:moveTo>
                  <a:cubicBezTo>
                    <a:pt x="153383" y="132283"/>
                    <a:pt x="81843" y="135344"/>
                    <a:pt x="152809" y="125443"/>
                  </a:cubicBezTo>
                  <a:cubicBezTo>
                    <a:pt x="205142" y="105107"/>
                    <a:pt x="199981" y="98537"/>
                    <a:pt x="234142" y="68355"/>
                  </a:cubicBezTo>
                  <a:cubicBezTo>
                    <a:pt x="265346" y="39401"/>
                    <a:pt x="315316" y="9480"/>
                    <a:pt x="426058" y="9423"/>
                  </a:cubicBezTo>
                  <a:cubicBezTo>
                    <a:pt x="536800" y="9366"/>
                    <a:pt x="571102" y="61683"/>
                    <a:pt x="621356" y="94551"/>
                  </a:cubicBezTo>
                  <a:cubicBezTo>
                    <a:pt x="671610" y="127419"/>
                    <a:pt x="686822" y="190342"/>
                    <a:pt x="826597" y="186728"/>
                  </a:cubicBezTo>
                  <a:cubicBezTo>
                    <a:pt x="966372" y="183114"/>
                    <a:pt x="978546" y="126097"/>
                    <a:pt x="1024352" y="92768"/>
                  </a:cubicBezTo>
                  <a:cubicBezTo>
                    <a:pt x="1070158" y="59439"/>
                    <a:pt x="1064333" y="1417"/>
                    <a:pt x="1220246" y="20"/>
                  </a:cubicBezTo>
                  <a:cubicBezTo>
                    <a:pt x="1376159" y="-1377"/>
                    <a:pt x="1350783" y="70294"/>
                    <a:pt x="1405352" y="91020"/>
                  </a:cubicBezTo>
                  <a:cubicBezTo>
                    <a:pt x="1459921" y="111746"/>
                    <a:pt x="1481610" y="116698"/>
                    <a:pt x="1547661" y="124374"/>
                  </a:cubicBezTo>
                  <a:cubicBezTo>
                    <a:pt x="1613713" y="132050"/>
                    <a:pt x="1697335" y="138449"/>
                    <a:pt x="1801661" y="1370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 30"/>
            <p:cNvSpPr/>
            <p:nvPr/>
          </p:nvSpPr>
          <p:spPr>
            <a:xfrm rot="18866261">
              <a:off x="3796538" y="1340561"/>
              <a:ext cx="846685" cy="343478"/>
            </a:xfrm>
            <a:custGeom>
              <a:avLst/>
              <a:gdLst>
                <a:gd name="connsiteX0" fmla="*/ 0 w 1778000"/>
                <a:gd name="connsiteY0" fmla="*/ 300836 h 348858"/>
                <a:gd name="connsiteX1" fmla="*/ 279400 w 1778000"/>
                <a:gd name="connsiteY1" fmla="*/ 46836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858"/>
                <a:gd name="connsiteX1" fmla="*/ 298624 w 1778000"/>
                <a:gd name="connsiteY1" fmla="*/ 23510 h 348858"/>
                <a:gd name="connsiteX2" fmla="*/ 533400 w 1778000"/>
                <a:gd name="connsiteY2" fmla="*/ 173836 h 348858"/>
                <a:gd name="connsiteX3" fmla="*/ 698500 w 1778000"/>
                <a:gd name="connsiteY3" fmla="*/ 338936 h 348858"/>
                <a:gd name="connsiteX4" fmla="*/ 965200 w 1778000"/>
                <a:gd name="connsiteY4" fmla="*/ 300836 h 348858"/>
                <a:gd name="connsiteX5" fmla="*/ 1104900 w 1778000"/>
                <a:gd name="connsiteY5" fmla="*/ 59536 h 348858"/>
                <a:gd name="connsiteX6" fmla="*/ 1346200 w 1778000"/>
                <a:gd name="connsiteY6" fmla="*/ 8736 h 348858"/>
                <a:gd name="connsiteX7" fmla="*/ 1524000 w 1778000"/>
                <a:gd name="connsiteY7" fmla="*/ 199236 h 348858"/>
                <a:gd name="connsiteX8" fmla="*/ 1778000 w 1778000"/>
                <a:gd name="connsiteY8" fmla="*/ 211936 h 348858"/>
                <a:gd name="connsiteX0" fmla="*/ 0 w 1778000"/>
                <a:gd name="connsiteY0" fmla="*/ 300836 h 348366"/>
                <a:gd name="connsiteX1" fmla="*/ 298624 w 1778000"/>
                <a:gd name="connsiteY1" fmla="*/ 23510 h 348366"/>
                <a:gd name="connsiteX2" fmla="*/ 533400 w 1778000"/>
                <a:gd name="connsiteY2" fmla="*/ 173836 h 348366"/>
                <a:gd name="connsiteX3" fmla="*/ 791664 w 1778000"/>
                <a:gd name="connsiteY3" fmla="*/ 338322 h 348366"/>
                <a:gd name="connsiteX4" fmla="*/ 965200 w 1778000"/>
                <a:gd name="connsiteY4" fmla="*/ 300836 h 348366"/>
                <a:gd name="connsiteX5" fmla="*/ 1104900 w 1778000"/>
                <a:gd name="connsiteY5" fmla="*/ 59536 h 348366"/>
                <a:gd name="connsiteX6" fmla="*/ 1346200 w 1778000"/>
                <a:gd name="connsiteY6" fmla="*/ 8736 h 348366"/>
                <a:gd name="connsiteX7" fmla="*/ 1524000 w 1778000"/>
                <a:gd name="connsiteY7" fmla="*/ 199236 h 348366"/>
                <a:gd name="connsiteX8" fmla="*/ 1778000 w 1778000"/>
                <a:gd name="connsiteY8" fmla="*/ 211936 h 348366"/>
                <a:gd name="connsiteX0" fmla="*/ 0 w 1778000"/>
                <a:gd name="connsiteY0" fmla="*/ 300836 h 338394"/>
                <a:gd name="connsiteX1" fmla="*/ 298624 w 1778000"/>
                <a:gd name="connsiteY1" fmla="*/ 23510 h 338394"/>
                <a:gd name="connsiteX2" fmla="*/ 533400 w 1778000"/>
                <a:gd name="connsiteY2" fmla="*/ 173836 h 338394"/>
                <a:gd name="connsiteX3" fmla="*/ 791664 w 1778000"/>
                <a:gd name="connsiteY3" fmla="*/ 338322 h 338394"/>
                <a:gd name="connsiteX4" fmla="*/ 965200 w 1778000"/>
                <a:gd name="connsiteY4" fmla="*/ 300836 h 338394"/>
                <a:gd name="connsiteX5" fmla="*/ 1104900 w 1778000"/>
                <a:gd name="connsiteY5" fmla="*/ 59536 h 338394"/>
                <a:gd name="connsiteX6" fmla="*/ 1346200 w 1778000"/>
                <a:gd name="connsiteY6" fmla="*/ 8736 h 338394"/>
                <a:gd name="connsiteX7" fmla="*/ 1524000 w 1778000"/>
                <a:gd name="connsiteY7" fmla="*/ 199236 h 338394"/>
                <a:gd name="connsiteX8" fmla="*/ 1778000 w 1778000"/>
                <a:gd name="connsiteY8" fmla="*/ 211936 h 338394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298389 h 335875"/>
                <a:gd name="connsiteX1" fmla="*/ 298624 w 1778000"/>
                <a:gd name="connsiteY1" fmla="*/ 21063 h 335875"/>
                <a:gd name="connsiteX2" fmla="*/ 533400 w 1778000"/>
                <a:gd name="connsiteY2" fmla="*/ 171389 h 335875"/>
                <a:gd name="connsiteX3" fmla="*/ 791664 w 1778000"/>
                <a:gd name="connsiteY3" fmla="*/ 335875 h 335875"/>
                <a:gd name="connsiteX4" fmla="*/ 1040618 w 1778000"/>
                <a:gd name="connsiteY4" fmla="*/ 169480 h 335875"/>
                <a:gd name="connsiteX5" fmla="*/ 1104900 w 1778000"/>
                <a:gd name="connsiteY5" fmla="*/ 57089 h 335875"/>
                <a:gd name="connsiteX6" fmla="*/ 1346200 w 1778000"/>
                <a:gd name="connsiteY6" fmla="*/ 6289 h 335875"/>
                <a:gd name="connsiteX7" fmla="*/ 1524000 w 1778000"/>
                <a:gd name="connsiteY7" fmla="*/ 196789 h 335875"/>
                <a:gd name="connsiteX8" fmla="*/ 1778000 w 1778000"/>
                <a:gd name="connsiteY8" fmla="*/ 209489 h 335875"/>
                <a:gd name="connsiteX0" fmla="*/ 0 w 1778000"/>
                <a:gd name="connsiteY0" fmla="*/ 312719 h 350205"/>
                <a:gd name="connsiteX1" fmla="*/ 298624 w 1778000"/>
                <a:gd name="connsiteY1" fmla="*/ 35393 h 350205"/>
                <a:gd name="connsiteX2" fmla="*/ 533400 w 1778000"/>
                <a:gd name="connsiteY2" fmla="*/ 185719 h 350205"/>
                <a:gd name="connsiteX3" fmla="*/ 791664 w 1778000"/>
                <a:gd name="connsiteY3" fmla="*/ 350205 h 350205"/>
                <a:gd name="connsiteX4" fmla="*/ 1040618 w 1778000"/>
                <a:gd name="connsiteY4" fmla="*/ 183810 h 350205"/>
                <a:gd name="connsiteX5" fmla="*/ 1239470 w 1778000"/>
                <a:gd name="connsiteY5" fmla="*/ 23538 h 350205"/>
                <a:gd name="connsiteX6" fmla="*/ 1346200 w 1778000"/>
                <a:gd name="connsiteY6" fmla="*/ 20619 h 350205"/>
                <a:gd name="connsiteX7" fmla="*/ 1524000 w 1778000"/>
                <a:gd name="connsiteY7" fmla="*/ 211119 h 350205"/>
                <a:gd name="connsiteX8" fmla="*/ 1778000 w 1778000"/>
                <a:gd name="connsiteY8" fmla="*/ 223819 h 350205"/>
                <a:gd name="connsiteX0" fmla="*/ 0 w 1778000"/>
                <a:gd name="connsiteY0" fmla="*/ 305830 h 343316"/>
                <a:gd name="connsiteX1" fmla="*/ 298624 w 1778000"/>
                <a:gd name="connsiteY1" fmla="*/ 28504 h 343316"/>
                <a:gd name="connsiteX2" fmla="*/ 533400 w 1778000"/>
                <a:gd name="connsiteY2" fmla="*/ 178830 h 343316"/>
                <a:gd name="connsiteX3" fmla="*/ 791664 w 1778000"/>
                <a:gd name="connsiteY3" fmla="*/ 343316 h 343316"/>
                <a:gd name="connsiteX4" fmla="*/ 1040618 w 1778000"/>
                <a:gd name="connsiteY4" fmla="*/ 176921 h 343316"/>
                <a:gd name="connsiteX5" fmla="*/ 1239470 w 1778000"/>
                <a:gd name="connsiteY5" fmla="*/ 16649 h 343316"/>
                <a:gd name="connsiteX6" fmla="*/ 1346200 w 1778000"/>
                <a:gd name="connsiteY6" fmla="*/ 13730 h 343316"/>
                <a:gd name="connsiteX7" fmla="*/ 1524000 w 1778000"/>
                <a:gd name="connsiteY7" fmla="*/ 204230 h 343316"/>
                <a:gd name="connsiteX8" fmla="*/ 1778000 w 1778000"/>
                <a:gd name="connsiteY8" fmla="*/ 216930 h 343316"/>
                <a:gd name="connsiteX0" fmla="*/ 0 w 1778000"/>
                <a:gd name="connsiteY0" fmla="*/ 289182 h 326668"/>
                <a:gd name="connsiteX1" fmla="*/ 298624 w 1778000"/>
                <a:gd name="connsiteY1" fmla="*/ 11856 h 326668"/>
                <a:gd name="connsiteX2" fmla="*/ 533400 w 1778000"/>
                <a:gd name="connsiteY2" fmla="*/ 162182 h 326668"/>
                <a:gd name="connsiteX3" fmla="*/ 791664 w 1778000"/>
                <a:gd name="connsiteY3" fmla="*/ 326668 h 326668"/>
                <a:gd name="connsiteX4" fmla="*/ 1040618 w 1778000"/>
                <a:gd name="connsiteY4" fmla="*/ 160273 h 326668"/>
                <a:gd name="connsiteX5" fmla="*/ 1239470 w 1778000"/>
                <a:gd name="connsiteY5" fmla="*/ 1 h 326668"/>
                <a:gd name="connsiteX6" fmla="*/ 1439364 w 1778000"/>
                <a:gd name="connsiteY6" fmla="*/ 160367 h 326668"/>
                <a:gd name="connsiteX7" fmla="*/ 1524000 w 1778000"/>
                <a:gd name="connsiteY7" fmla="*/ 187582 h 326668"/>
                <a:gd name="connsiteX8" fmla="*/ 1778000 w 1778000"/>
                <a:gd name="connsiteY8" fmla="*/ 200282 h 326668"/>
                <a:gd name="connsiteX0" fmla="*/ 0 w 1763212"/>
                <a:gd name="connsiteY0" fmla="*/ 196490 h 326668"/>
                <a:gd name="connsiteX1" fmla="*/ 283836 w 1763212"/>
                <a:gd name="connsiteY1" fmla="*/ 11856 h 326668"/>
                <a:gd name="connsiteX2" fmla="*/ 518612 w 1763212"/>
                <a:gd name="connsiteY2" fmla="*/ 162182 h 326668"/>
                <a:gd name="connsiteX3" fmla="*/ 776876 w 1763212"/>
                <a:gd name="connsiteY3" fmla="*/ 326668 h 326668"/>
                <a:gd name="connsiteX4" fmla="*/ 1025830 w 1763212"/>
                <a:gd name="connsiteY4" fmla="*/ 160273 h 326668"/>
                <a:gd name="connsiteX5" fmla="*/ 1224682 w 1763212"/>
                <a:gd name="connsiteY5" fmla="*/ 1 h 326668"/>
                <a:gd name="connsiteX6" fmla="*/ 1424576 w 1763212"/>
                <a:gd name="connsiteY6" fmla="*/ 160367 h 326668"/>
                <a:gd name="connsiteX7" fmla="*/ 1509212 w 1763212"/>
                <a:gd name="connsiteY7" fmla="*/ 187582 h 326668"/>
                <a:gd name="connsiteX8" fmla="*/ 1763212 w 1763212"/>
                <a:gd name="connsiteY8" fmla="*/ 200282 h 326668"/>
                <a:gd name="connsiteX0" fmla="*/ 0 w 1763212"/>
                <a:gd name="connsiteY0" fmla="*/ 196490 h 326668"/>
                <a:gd name="connsiteX1" fmla="*/ 121754 w 1763212"/>
                <a:gd name="connsiteY1" fmla="*/ 79999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63212"/>
                <a:gd name="connsiteY0" fmla="*/ 196490 h 326668"/>
                <a:gd name="connsiteX1" fmla="*/ 148372 w 1763212"/>
                <a:gd name="connsiteY1" fmla="*/ 180057 h 326668"/>
                <a:gd name="connsiteX2" fmla="*/ 283836 w 1763212"/>
                <a:gd name="connsiteY2" fmla="*/ 11856 h 326668"/>
                <a:gd name="connsiteX3" fmla="*/ 518612 w 1763212"/>
                <a:gd name="connsiteY3" fmla="*/ 162182 h 326668"/>
                <a:gd name="connsiteX4" fmla="*/ 776876 w 1763212"/>
                <a:gd name="connsiteY4" fmla="*/ 326668 h 326668"/>
                <a:gd name="connsiteX5" fmla="*/ 1025830 w 1763212"/>
                <a:gd name="connsiteY5" fmla="*/ 160273 h 326668"/>
                <a:gd name="connsiteX6" fmla="*/ 1224682 w 1763212"/>
                <a:gd name="connsiteY6" fmla="*/ 1 h 326668"/>
                <a:gd name="connsiteX7" fmla="*/ 1424576 w 1763212"/>
                <a:gd name="connsiteY7" fmla="*/ 160367 h 326668"/>
                <a:gd name="connsiteX8" fmla="*/ 1509212 w 1763212"/>
                <a:gd name="connsiteY8" fmla="*/ 187582 h 326668"/>
                <a:gd name="connsiteX9" fmla="*/ 1763212 w 1763212"/>
                <a:gd name="connsiteY9" fmla="*/ 200282 h 326668"/>
                <a:gd name="connsiteX0" fmla="*/ 0 w 1786873"/>
                <a:gd name="connsiteY0" fmla="*/ 200787 h 326668"/>
                <a:gd name="connsiteX1" fmla="*/ 172033 w 1786873"/>
                <a:gd name="connsiteY1" fmla="*/ 180057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07497 w 1786873"/>
                <a:gd name="connsiteY2" fmla="*/ 11856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326668"/>
                <a:gd name="connsiteX1" fmla="*/ 164639 w 1786873"/>
                <a:gd name="connsiteY1" fmla="*/ 170849 h 326668"/>
                <a:gd name="connsiteX2" fmla="*/ 351861 w 1786873"/>
                <a:gd name="connsiteY2" fmla="*/ 67103 h 326668"/>
                <a:gd name="connsiteX3" fmla="*/ 542273 w 1786873"/>
                <a:gd name="connsiteY3" fmla="*/ 162182 h 326668"/>
                <a:gd name="connsiteX4" fmla="*/ 800537 w 1786873"/>
                <a:gd name="connsiteY4" fmla="*/ 326668 h 326668"/>
                <a:gd name="connsiteX5" fmla="*/ 1049491 w 1786873"/>
                <a:gd name="connsiteY5" fmla="*/ 160273 h 326668"/>
                <a:gd name="connsiteX6" fmla="*/ 1248343 w 1786873"/>
                <a:gd name="connsiteY6" fmla="*/ 1 h 326668"/>
                <a:gd name="connsiteX7" fmla="*/ 1448237 w 1786873"/>
                <a:gd name="connsiteY7" fmla="*/ 160367 h 326668"/>
                <a:gd name="connsiteX8" fmla="*/ 1532873 w 1786873"/>
                <a:gd name="connsiteY8" fmla="*/ 187582 h 326668"/>
                <a:gd name="connsiteX9" fmla="*/ 1786873 w 1786873"/>
                <a:gd name="connsiteY9" fmla="*/ 200282 h 326668"/>
                <a:gd name="connsiteX0" fmla="*/ 0 w 1786873"/>
                <a:gd name="connsiteY0" fmla="*/ 200787 h 249937"/>
                <a:gd name="connsiteX1" fmla="*/ 164639 w 1786873"/>
                <a:gd name="connsiteY1" fmla="*/ 170849 h 249937"/>
                <a:gd name="connsiteX2" fmla="*/ 351861 w 1786873"/>
                <a:gd name="connsiteY2" fmla="*/ 67103 h 249937"/>
                <a:gd name="connsiteX3" fmla="*/ 542273 w 1786873"/>
                <a:gd name="connsiteY3" fmla="*/ 162182 h 249937"/>
                <a:gd name="connsiteX4" fmla="*/ 788707 w 1786873"/>
                <a:gd name="connsiteY4" fmla="*/ 249936 h 249937"/>
                <a:gd name="connsiteX5" fmla="*/ 1049491 w 1786873"/>
                <a:gd name="connsiteY5" fmla="*/ 160273 h 249937"/>
                <a:gd name="connsiteX6" fmla="*/ 1248343 w 1786873"/>
                <a:gd name="connsiteY6" fmla="*/ 1 h 249937"/>
                <a:gd name="connsiteX7" fmla="*/ 1448237 w 1786873"/>
                <a:gd name="connsiteY7" fmla="*/ 160367 h 249937"/>
                <a:gd name="connsiteX8" fmla="*/ 1532873 w 1786873"/>
                <a:gd name="connsiteY8" fmla="*/ 187582 h 249937"/>
                <a:gd name="connsiteX9" fmla="*/ 1786873 w 1786873"/>
                <a:gd name="connsiteY9" fmla="*/ 200282 h 24993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42273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77 h 183027"/>
                <a:gd name="connsiteX1" fmla="*/ 164639 w 1786873"/>
                <a:gd name="connsiteY1" fmla="*/ 103939 h 183027"/>
                <a:gd name="connsiteX2" fmla="*/ 351861 w 1786873"/>
                <a:gd name="connsiteY2" fmla="*/ 193 h 183027"/>
                <a:gd name="connsiteX3" fmla="*/ 557061 w 1786873"/>
                <a:gd name="connsiteY3" fmla="*/ 95272 h 183027"/>
                <a:gd name="connsiteX4" fmla="*/ 788707 w 1786873"/>
                <a:gd name="connsiteY4" fmla="*/ 183026 h 183027"/>
                <a:gd name="connsiteX5" fmla="*/ 1049491 w 1786873"/>
                <a:gd name="connsiteY5" fmla="*/ 93363 h 183027"/>
                <a:gd name="connsiteX6" fmla="*/ 1240949 w 1786873"/>
                <a:gd name="connsiteY6" fmla="*/ 1 h 183027"/>
                <a:gd name="connsiteX7" fmla="*/ 1448237 w 1786873"/>
                <a:gd name="connsiteY7" fmla="*/ 93457 h 183027"/>
                <a:gd name="connsiteX8" fmla="*/ 1532873 w 1786873"/>
                <a:gd name="connsiteY8" fmla="*/ 120672 h 183027"/>
                <a:gd name="connsiteX9" fmla="*/ 1786873 w 1786873"/>
                <a:gd name="connsiteY9" fmla="*/ 133372 h 183027"/>
                <a:gd name="connsiteX0" fmla="*/ 0 w 1786873"/>
                <a:gd name="connsiteY0" fmla="*/ 133882 h 183044"/>
                <a:gd name="connsiteX1" fmla="*/ 164639 w 1786873"/>
                <a:gd name="connsiteY1" fmla="*/ 103944 h 183044"/>
                <a:gd name="connsiteX2" fmla="*/ 351861 w 1786873"/>
                <a:gd name="connsiteY2" fmla="*/ 198 h 183044"/>
                <a:gd name="connsiteX3" fmla="*/ 557061 w 1786873"/>
                <a:gd name="connsiteY3" fmla="*/ 95277 h 183044"/>
                <a:gd name="connsiteX4" fmla="*/ 788707 w 1786873"/>
                <a:gd name="connsiteY4" fmla="*/ 183031 h 183044"/>
                <a:gd name="connsiteX5" fmla="*/ 1009564 w 1786873"/>
                <a:gd name="connsiteY5" fmla="*/ 89071 h 183044"/>
                <a:gd name="connsiteX6" fmla="*/ 1240949 w 1786873"/>
                <a:gd name="connsiteY6" fmla="*/ 6 h 183044"/>
                <a:gd name="connsiteX7" fmla="*/ 1448237 w 1786873"/>
                <a:gd name="connsiteY7" fmla="*/ 93462 h 183044"/>
                <a:gd name="connsiteX8" fmla="*/ 1532873 w 1786873"/>
                <a:gd name="connsiteY8" fmla="*/ 120677 h 183044"/>
                <a:gd name="connsiteX9" fmla="*/ 1786873 w 1786873"/>
                <a:gd name="connsiteY9" fmla="*/ 133377 h 183044"/>
                <a:gd name="connsiteX0" fmla="*/ 0 w 1786873"/>
                <a:gd name="connsiteY0" fmla="*/ 137565 h 186727"/>
                <a:gd name="connsiteX1" fmla="*/ 164639 w 1786873"/>
                <a:gd name="connsiteY1" fmla="*/ 107627 h 186727"/>
                <a:gd name="connsiteX2" fmla="*/ 351861 w 1786873"/>
                <a:gd name="connsiteY2" fmla="*/ 3881 h 186727"/>
                <a:gd name="connsiteX3" fmla="*/ 557061 w 1786873"/>
                <a:gd name="connsiteY3" fmla="*/ 98960 h 186727"/>
                <a:gd name="connsiteX4" fmla="*/ 788707 w 1786873"/>
                <a:gd name="connsiteY4" fmla="*/ 186714 h 186727"/>
                <a:gd name="connsiteX5" fmla="*/ 1009564 w 1786873"/>
                <a:gd name="connsiteY5" fmla="*/ 92754 h 186727"/>
                <a:gd name="connsiteX6" fmla="*/ 1205458 w 1786873"/>
                <a:gd name="connsiteY6" fmla="*/ 6 h 186727"/>
                <a:gd name="connsiteX7" fmla="*/ 1448237 w 1786873"/>
                <a:gd name="connsiteY7" fmla="*/ 97145 h 186727"/>
                <a:gd name="connsiteX8" fmla="*/ 1532873 w 1786873"/>
                <a:gd name="connsiteY8" fmla="*/ 124360 h 186727"/>
                <a:gd name="connsiteX9" fmla="*/ 1786873 w 1786873"/>
                <a:gd name="connsiteY9" fmla="*/ 137060 h 186727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786873"/>
                <a:gd name="connsiteY0" fmla="*/ 137560 h 186722"/>
                <a:gd name="connsiteX1" fmla="*/ 164639 w 1786873"/>
                <a:gd name="connsiteY1" fmla="*/ 107622 h 186722"/>
                <a:gd name="connsiteX2" fmla="*/ 351861 w 1786873"/>
                <a:gd name="connsiteY2" fmla="*/ 3876 h 186722"/>
                <a:gd name="connsiteX3" fmla="*/ 557061 w 1786873"/>
                <a:gd name="connsiteY3" fmla="*/ 98955 h 186722"/>
                <a:gd name="connsiteX4" fmla="*/ 788707 w 1786873"/>
                <a:gd name="connsiteY4" fmla="*/ 186709 h 186722"/>
                <a:gd name="connsiteX5" fmla="*/ 1009564 w 1786873"/>
                <a:gd name="connsiteY5" fmla="*/ 92749 h 186722"/>
                <a:gd name="connsiteX6" fmla="*/ 1205458 w 1786873"/>
                <a:gd name="connsiteY6" fmla="*/ 1 h 186722"/>
                <a:gd name="connsiteX7" fmla="*/ 1390564 w 1786873"/>
                <a:gd name="connsiteY7" fmla="*/ 91001 h 186722"/>
                <a:gd name="connsiteX8" fmla="*/ 1532873 w 1786873"/>
                <a:gd name="connsiteY8" fmla="*/ 124355 h 186722"/>
                <a:gd name="connsiteX9" fmla="*/ 1786873 w 1786873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366649 w 1801661"/>
                <a:gd name="connsiteY2" fmla="*/ 3876 h 186722"/>
                <a:gd name="connsiteX3" fmla="*/ 571849 w 1801661"/>
                <a:gd name="connsiteY3" fmla="*/ 98955 h 186722"/>
                <a:gd name="connsiteX4" fmla="*/ 803495 w 1801661"/>
                <a:gd name="connsiteY4" fmla="*/ 186709 h 186722"/>
                <a:gd name="connsiteX5" fmla="*/ 1024352 w 1801661"/>
                <a:gd name="connsiteY5" fmla="*/ 92749 h 186722"/>
                <a:gd name="connsiteX6" fmla="*/ 1220246 w 1801661"/>
                <a:gd name="connsiteY6" fmla="*/ 1 h 186722"/>
                <a:gd name="connsiteX7" fmla="*/ 1405352 w 1801661"/>
                <a:gd name="connsiteY7" fmla="*/ 91001 h 186722"/>
                <a:gd name="connsiteX8" fmla="*/ 1547661 w 1801661"/>
                <a:gd name="connsiteY8" fmla="*/ 124355 h 186722"/>
                <a:gd name="connsiteX9" fmla="*/ 1801661 w 1801661"/>
                <a:gd name="connsiteY9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79427 w 1801661"/>
                <a:gd name="connsiteY1" fmla="*/ 107622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22"/>
                <a:gd name="connsiteX1" fmla="*/ 152809 w 1801661"/>
                <a:gd name="connsiteY1" fmla="*/ 125424 h 186722"/>
                <a:gd name="connsiteX2" fmla="*/ 234142 w 1801661"/>
                <a:gd name="connsiteY2" fmla="*/ 68336 h 186722"/>
                <a:gd name="connsiteX3" fmla="*/ 366649 w 1801661"/>
                <a:gd name="connsiteY3" fmla="*/ 3876 h 186722"/>
                <a:gd name="connsiteX4" fmla="*/ 571849 w 1801661"/>
                <a:gd name="connsiteY4" fmla="*/ 98955 h 186722"/>
                <a:gd name="connsiteX5" fmla="*/ 803495 w 1801661"/>
                <a:gd name="connsiteY5" fmla="*/ 186709 h 186722"/>
                <a:gd name="connsiteX6" fmla="*/ 1024352 w 1801661"/>
                <a:gd name="connsiteY6" fmla="*/ 92749 h 186722"/>
                <a:gd name="connsiteX7" fmla="*/ 1220246 w 1801661"/>
                <a:gd name="connsiteY7" fmla="*/ 1 h 186722"/>
                <a:gd name="connsiteX8" fmla="*/ 1405352 w 1801661"/>
                <a:gd name="connsiteY8" fmla="*/ 91001 h 186722"/>
                <a:gd name="connsiteX9" fmla="*/ 1547661 w 1801661"/>
                <a:gd name="connsiteY9" fmla="*/ 124355 h 186722"/>
                <a:gd name="connsiteX10" fmla="*/ 1801661 w 1801661"/>
                <a:gd name="connsiteY10" fmla="*/ 137055 h 186722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366649 w 1801661"/>
                <a:gd name="connsiteY3" fmla="*/ 3876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710"/>
                <a:gd name="connsiteX1" fmla="*/ 152809 w 1801661"/>
                <a:gd name="connsiteY1" fmla="*/ 125424 h 186710"/>
                <a:gd name="connsiteX2" fmla="*/ 234142 w 1801661"/>
                <a:gd name="connsiteY2" fmla="*/ 68336 h 186710"/>
                <a:gd name="connsiteX3" fmla="*/ 426058 w 1801661"/>
                <a:gd name="connsiteY3" fmla="*/ 9404 h 186710"/>
                <a:gd name="connsiteX4" fmla="*/ 621356 w 1801661"/>
                <a:gd name="connsiteY4" fmla="*/ 94532 h 186710"/>
                <a:gd name="connsiteX5" fmla="*/ 803495 w 1801661"/>
                <a:gd name="connsiteY5" fmla="*/ 186709 h 186710"/>
                <a:gd name="connsiteX6" fmla="*/ 1024352 w 1801661"/>
                <a:gd name="connsiteY6" fmla="*/ 92749 h 186710"/>
                <a:gd name="connsiteX7" fmla="*/ 1220246 w 1801661"/>
                <a:gd name="connsiteY7" fmla="*/ 1 h 186710"/>
                <a:gd name="connsiteX8" fmla="*/ 1405352 w 1801661"/>
                <a:gd name="connsiteY8" fmla="*/ 91001 h 186710"/>
                <a:gd name="connsiteX9" fmla="*/ 1547661 w 1801661"/>
                <a:gd name="connsiteY9" fmla="*/ 124355 h 186710"/>
                <a:gd name="connsiteX10" fmla="*/ 1801661 w 1801661"/>
                <a:gd name="connsiteY10" fmla="*/ 137055 h 186710"/>
                <a:gd name="connsiteX0" fmla="*/ 0 w 1801661"/>
                <a:gd name="connsiteY0" fmla="*/ 135105 h 186851"/>
                <a:gd name="connsiteX1" fmla="*/ 152809 w 1801661"/>
                <a:gd name="connsiteY1" fmla="*/ 125424 h 186851"/>
                <a:gd name="connsiteX2" fmla="*/ 234142 w 1801661"/>
                <a:gd name="connsiteY2" fmla="*/ 68336 h 186851"/>
                <a:gd name="connsiteX3" fmla="*/ 426058 w 1801661"/>
                <a:gd name="connsiteY3" fmla="*/ 9404 h 186851"/>
                <a:gd name="connsiteX4" fmla="*/ 621356 w 1801661"/>
                <a:gd name="connsiteY4" fmla="*/ 94532 h 186851"/>
                <a:gd name="connsiteX5" fmla="*/ 803495 w 1801661"/>
                <a:gd name="connsiteY5" fmla="*/ 186709 h 186851"/>
                <a:gd name="connsiteX6" fmla="*/ 1024352 w 1801661"/>
                <a:gd name="connsiteY6" fmla="*/ 92749 h 186851"/>
                <a:gd name="connsiteX7" fmla="*/ 1220246 w 1801661"/>
                <a:gd name="connsiteY7" fmla="*/ 1 h 186851"/>
                <a:gd name="connsiteX8" fmla="*/ 1405352 w 1801661"/>
                <a:gd name="connsiteY8" fmla="*/ 91001 h 186851"/>
                <a:gd name="connsiteX9" fmla="*/ 1547661 w 1801661"/>
                <a:gd name="connsiteY9" fmla="*/ 124355 h 186851"/>
                <a:gd name="connsiteX10" fmla="*/ 1801661 w 1801661"/>
                <a:gd name="connsiteY10" fmla="*/ 137055 h 186851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05 h 186863"/>
                <a:gd name="connsiteX1" fmla="*/ 152809 w 1801661"/>
                <a:gd name="connsiteY1" fmla="*/ 125424 h 186863"/>
                <a:gd name="connsiteX2" fmla="*/ 234142 w 1801661"/>
                <a:gd name="connsiteY2" fmla="*/ 68336 h 186863"/>
                <a:gd name="connsiteX3" fmla="*/ 426058 w 1801661"/>
                <a:gd name="connsiteY3" fmla="*/ 9404 h 186863"/>
                <a:gd name="connsiteX4" fmla="*/ 621356 w 1801661"/>
                <a:gd name="connsiteY4" fmla="*/ 94532 h 186863"/>
                <a:gd name="connsiteX5" fmla="*/ 803495 w 1801661"/>
                <a:gd name="connsiteY5" fmla="*/ 186709 h 186863"/>
                <a:gd name="connsiteX6" fmla="*/ 1024352 w 1801661"/>
                <a:gd name="connsiteY6" fmla="*/ 92749 h 186863"/>
                <a:gd name="connsiteX7" fmla="*/ 1220246 w 1801661"/>
                <a:gd name="connsiteY7" fmla="*/ 1 h 186863"/>
                <a:gd name="connsiteX8" fmla="*/ 1405352 w 1801661"/>
                <a:gd name="connsiteY8" fmla="*/ 91001 h 186863"/>
                <a:gd name="connsiteX9" fmla="*/ 1547661 w 1801661"/>
                <a:gd name="connsiteY9" fmla="*/ 124355 h 186863"/>
                <a:gd name="connsiteX10" fmla="*/ 1801661 w 1801661"/>
                <a:gd name="connsiteY10" fmla="*/ 137055 h 186863"/>
                <a:gd name="connsiteX0" fmla="*/ 0 w 1801661"/>
                <a:gd name="connsiteY0" fmla="*/ 135124 h 186882"/>
                <a:gd name="connsiteX1" fmla="*/ 152809 w 1801661"/>
                <a:gd name="connsiteY1" fmla="*/ 125443 h 186882"/>
                <a:gd name="connsiteX2" fmla="*/ 234142 w 1801661"/>
                <a:gd name="connsiteY2" fmla="*/ 68355 h 186882"/>
                <a:gd name="connsiteX3" fmla="*/ 426058 w 1801661"/>
                <a:gd name="connsiteY3" fmla="*/ 9423 h 186882"/>
                <a:gd name="connsiteX4" fmla="*/ 621356 w 1801661"/>
                <a:gd name="connsiteY4" fmla="*/ 94551 h 186882"/>
                <a:gd name="connsiteX5" fmla="*/ 803495 w 1801661"/>
                <a:gd name="connsiteY5" fmla="*/ 186728 h 186882"/>
                <a:gd name="connsiteX6" fmla="*/ 1024352 w 1801661"/>
                <a:gd name="connsiteY6" fmla="*/ 92768 h 186882"/>
                <a:gd name="connsiteX7" fmla="*/ 1220246 w 1801661"/>
                <a:gd name="connsiteY7" fmla="*/ 20 h 186882"/>
                <a:gd name="connsiteX8" fmla="*/ 1405352 w 1801661"/>
                <a:gd name="connsiteY8" fmla="*/ 91020 h 186882"/>
                <a:gd name="connsiteX9" fmla="*/ 1547661 w 1801661"/>
                <a:gd name="connsiteY9" fmla="*/ 124374 h 186882"/>
                <a:gd name="connsiteX10" fmla="*/ 1801661 w 1801661"/>
                <a:gd name="connsiteY10" fmla="*/ 137074 h 186882"/>
                <a:gd name="connsiteX0" fmla="*/ 0 w 1801661"/>
                <a:gd name="connsiteY0" fmla="*/ 135124 h 186870"/>
                <a:gd name="connsiteX1" fmla="*/ 152809 w 1801661"/>
                <a:gd name="connsiteY1" fmla="*/ 125443 h 186870"/>
                <a:gd name="connsiteX2" fmla="*/ 234142 w 1801661"/>
                <a:gd name="connsiteY2" fmla="*/ 68355 h 186870"/>
                <a:gd name="connsiteX3" fmla="*/ 426058 w 1801661"/>
                <a:gd name="connsiteY3" fmla="*/ 9423 h 186870"/>
                <a:gd name="connsiteX4" fmla="*/ 621356 w 1801661"/>
                <a:gd name="connsiteY4" fmla="*/ 94551 h 186870"/>
                <a:gd name="connsiteX5" fmla="*/ 826597 w 1801661"/>
                <a:gd name="connsiteY5" fmla="*/ 186728 h 186870"/>
                <a:gd name="connsiteX6" fmla="*/ 1024352 w 1801661"/>
                <a:gd name="connsiteY6" fmla="*/ 92768 h 186870"/>
                <a:gd name="connsiteX7" fmla="*/ 1220246 w 1801661"/>
                <a:gd name="connsiteY7" fmla="*/ 20 h 186870"/>
                <a:gd name="connsiteX8" fmla="*/ 1405352 w 1801661"/>
                <a:gd name="connsiteY8" fmla="*/ 91020 h 186870"/>
                <a:gd name="connsiteX9" fmla="*/ 1547661 w 1801661"/>
                <a:gd name="connsiteY9" fmla="*/ 124374 h 186870"/>
                <a:gd name="connsiteX10" fmla="*/ 1801661 w 1801661"/>
                <a:gd name="connsiteY10" fmla="*/ 137074 h 186870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  <a:gd name="connsiteX0" fmla="*/ 0 w 1801661"/>
                <a:gd name="connsiteY0" fmla="*/ 135124 h 186877"/>
                <a:gd name="connsiteX1" fmla="*/ 152809 w 1801661"/>
                <a:gd name="connsiteY1" fmla="*/ 125443 h 186877"/>
                <a:gd name="connsiteX2" fmla="*/ 234142 w 1801661"/>
                <a:gd name="connsiteY2" fmla="*/ 68355 h 186877"/>
                <a:gd name="connsiteX3" fmla="*/ 426058 w 1801661"/>
                <a:gd name="connsiteY3" fmla="*/ 9423 h 186877"/>
                <a:gd name="connsiteX4" fmla="*/ 621356 w 1801661"/>
                <a:gd name="connsiteY4" fmla="*/ 94551 h 186877"/>
                <a:gd name="connsiteX5" fmla="*/ 826597 w 1801661"/>
                <a:gd name="connsiteY5" fmla="*/ 186728 h 186877"/>
                <a:gd name="connsiteX6" fmla="*/ 1024352 w 1801661"/>
                <a:gd name="connsiteY6" fmla="*/ 92768 h 186877"/>
                <a:gd name="connsiteX7" fmla="*/ 1220246 w 1801661"/>
                <a:gd name="connsiteY7" fmla="*/ 20 h 186877"/>
                <a:gd name="connsiteX8" fmla="*/ 1405352 w 1801661"/>
                <a:gd name="connsiteY8" fmla="*/ 91020 h 186877"/>
                <a:gd name="connsiteX9" fmla="*/ 1547661 w 1801661"/>
                <a:gd name="connsiteY9" fmla="*/ 124374 h 186877"/>
                <a:gd name="connsiteX10" fmla="*/ 1801661 w 1801661"/>
                <a:gd name="connsiteY10" fmla="*/ 137074 h 18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1661" h="186877">
                  <a:moveTo>
                    <a:pt x="0" y="135124"/>
                  </a:moveTo>
                  <a:cubicBezTo>
                    <a:pt x="153383" y="132283"/>
                    <a:pt x="81843" y="135344"/>
                    <a:pt x="152809" y="125443"/>
                  </a:cubicBezTo>
                  <a:cubicBezTo>
                    <a:pt x="205142" y="105107"/>
                    <a:pt x="199981" y="98537"/>
                    <a:pt x="234142" y="68355"/>
                  </a:cubicBezTo>
                  <a:cubicBezTo>
                    <a:pt x="265346" y="39401"/>
                    <a:pt x="315316" y="9480"/>
                    <a:pt x="426058" y="9423"/>
                  </a:cubicBezTo>
                  <a:cubicBezTo>
                    <a:pt x="536800" y="9366"/>
                    <a:pt x="571102" y="61683"/>
                    <a:pt x="621356" y="94551"/>
                  </a:cubicBezTo>
                  <a:cubicBezTo>
                    <a:pt x="671610" y="127419"/>
                    <a:pt x="686822" y="190342"/>
                    <a:pt x="826597" y="186728"/>
                  </a:cubicBezTo>
                  <a:cubicBezTo>
                    <a:pt x="966372" y="183114"/>
                    <a:pt x="978546" y="126097"/>
                    <a:pt x="1024352" y="92768"/>
                  </a:cubicBezTo>
                  <a:cubicBezTo>
                    <a:pt x="1070158" y="59439"/>
                    <a:pt x="1064333" y="1417"/>
                    <a:pt x="1220246" y="20"/>
                  </a:cubicBezTo>
                  <a:cubicBezTo>
                    <a:pt x="1376159" y="-1377"/>
                    <a:pt x="1350783" y="70294"/>
                    <a:pt x="1405352" y="91020"/>
                  </a:cubicBezTo>
                  <a:cubicBezTo>
                    <a:pt x="1459921" y="111746"/>
                    <a:pt x="1481610" y="116698"/>
                    <a:pt x="1547661" y="124374"/>
                  </a:cubicBezTo>
                  <a:cubicBezTo>
                    <a:pt x="1613713" y="132050"/>
                    <a:pt x="1697335" y="138449"/>
                    <a:pt x="1801661" y="1370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Arc 27"/>
          <p:cNvSpPr/>
          <p:nvPr/>
        </p:nvSpPr>
        <p:spPr>
          <a:xfrm rot="19425377" flipH="1" flipV="1">
            <a:off x="1948605" y="2243246"/>
            <a:ext cx="1800000" cy="1800000"/>
          </a:xfrm>
          <a:prstGeom prst="arc">
            <a:avLst>
              <a:gd name="adj1" fmla="val 15121808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338515" y="4069410"/>
            <a:ext cx="2440037" cy="1059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Insulator</a:t>
            </a:r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8693427" y="-1393025"/>
            <a:ext cx="3846261" cy="5794229"/>
            <a:chOff x="8614303" y="1504089"/>
            <a:chExt cx="3846261" cy="5794229"/>
          </a:xfrm>
        </p:grpSpPr>
        <p:grpSp>
          <p:nvGrpSpPr>
            <p:cNvPr id="20" name="Group 19"/>
            <p:cNvGrpSpPr/>
            <p:nvPr/>
          </p:nvGrpSpPr>
          <p:grpSpPr>
            <a:xfrm>
              <a:off x="10899849" y="1504089"/>
              <a:ext cx="1560715" cy="5794229"/>
              <a:chOff x="7311940" y="2000793"/>
              <a:chExt cx="3592280" cy="5794229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8212730" y="2000793"/>
                <a:ext cx="26914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/>
              <p:cNvSpPr/>
              <p:nvPr/>
            </p:nvSpPr>
            <p:spPr>
              <a:xfrm rot="16200000">
                <a:off x="5315616" y="3997118"/>
                <a:ext cx="5794228" cy="180158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flipH="1">
              <a:off x="8614303" y="1504089"/>
              <a:ext cx="1560715" cy="5794229"/>
              <a:chOff x="7311940" y="2000793"/>
              <a:chExt cx="3592280" cy="5794229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8212730" y="2000793"/>
                <a:ext cx="26914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34"/>
              <p:cNvSpPr/>
              <p:nvPr/>
            </p:nvSpPr>
            <p:spPr>
              <a:xfrm rot="16200000">
                <a:off x="5315616" y="3997118"/>
                <a:ext cx="5794228" cy="180158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flipV="1">
              <a:off x="10175019" y="4223812"/>
              <a:ext cx="423156" cy="331793"/>
              <a:chOff x="7311940" y="2000793"/>
              <a:chExt cx="3592280" cy="5794229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8212730" y="2000793"/>
                <a:ext cx="26914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/>
              <p:cNvSpPr/>
              <p:nvPr/>
            </p:nvSpPr>
            <p:spPr>
              <a:xfrm rot="16200000">
                <a:off x="5315616" y="3997118"/>
                <a:ext cx="5794228" cy="180158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flipH="1" flipV="1">
              <a:off x="10476051" y="4223812"/>
              <a:ext cx="423156" cy="331793"/>
              <a:chOff x="7311940" y="2000793"/>
              <a:chExt cx="3592280" cy="579422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8212730" y="2000793"/>
                <a:ext cx="26914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16200000">
                <a:off x="5315616" y="3997118"/>
                <a:ext cx="5794228" cy="1801580"/>
              </a:xfrm>
              <a:prstGeom prst="arc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180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0365 0.0011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2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40169 0.0048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 S.C.</dc:creator>
  <cp:lastModifiedBy>Perry S.C.</cp:lastModifiedBy>
  <cp:revision>9</cp:revision>
  <dcterms:created xsi:type="dcterms:W3CDTF">2019-06-26T11:41:06Z</dcterms:created>
  <dcterms:modified xsi:type="dcterms:W3CDTF">2019-06-28T14:21:00Z</dcterms:modified>
</cp:coreProperties>
</file>