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50053-1F70-45E3-B76B-FD5EA61B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39A434-60F8-4F82-A719-6D466AF8B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34EA6-E0F9-4704-87C6-06B347A7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47011-B52A-41EC-AD20-CE9697C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F3BF7-FCA0-4C6C-A06A-35BE5D87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BC7E9-7796-4DB4-BC63-BEC412FB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59CF2-A717-4C14-9454-BF09E21A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511F1-4449-4546-8901-FB581B20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455B8-F3A5-4536-A2D5-BCFD8872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0F532-ADD8-4C2E-A7C6-B362E284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35C2DC-C375-4D9E-BA8B-4703790C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88B79-40CC-48F8-B7DB-9BE7CC8F4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735B8-98C8-47AF-8B7C-5C30D45C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DF87F-4E43-4C32-A804-77019E5B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CED2F-0232-4588-889D-84D21CD5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6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A75C4-5C02-4E4D-AC69-8C6C3F17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2C0BB-23F9-4ECA-9AEF-00290B3D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D91B7-C90C-425D-8A3A-1D490574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0E883-A7F6-4B0C-AAFA-0ABC5BA6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703F3-EBE9-4286-9E9C-C33A8CA8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3253F-B8E2-4DF4-B66C-45B33201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48549-B1EC-4B5C-8EB6-11A9ECD3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019D5-DDA3-42B5-B980-6F560E91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9CD5B-3033-457B-B838-F3C75C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B13E1-4BCC-43D2-B191-9ECCB4C0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9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3675-7D4E-47FC-8F7C-165D7563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8E61D-17FB-4505-95EE-E6C99D0EE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BFB1E-5460-4200-9C47-8262CA70B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D4785-E005-4172-A195-5F5E4FFF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15CEC-CA20-46D9-B1EF-78E53B2B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A779E-6096-4C85-BD96-8E2EA21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9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9452D-6857-42F5-8EB5-661F2660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1C10B-6E08-43A6-85A3-D94E5BC1B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BF21A-2F0F-43F7-B10F-02D07BE9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F5DE8-A526-46D6-9642-6DBE14BB1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FE67E-F4A7-415E-91E6-80A9DBDF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4387C-2B31-4318-8B40-4E9ADC0E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6FB0B6-1C0C-4429-9FA7-5BAC2B49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0001E-5A99-4E75-B54A-450AFB50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1C1C-5DAA-4274-AC4B-C9AA566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F857E-8BA3-4DC0-A082-FB198A94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184510-E102-46B3-99C5-BD403147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F9A531-A676-4A79-A715-4950244A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F3BFA-936B-4C68-97DD-48C785BC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D7B36B-3ED6-4276-84FC-E5298695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3D7B3-F417-45B7-BDEA-7C1F6687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9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86EB8-FBE8-4BF7-80EE-D1C85B2E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605A9-19B8-4FD1-82FA-290711EA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AABF0-280B-473E-9F14-14C2945EB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16586-88B8-4634-B8F3-80BEB9DC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EC46-7005-484D-9F81-5F9ED768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FA073-8AEF-4A10-9D20-A236AB94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29036-BF4F-4C57-ADED-62FCE6A9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5C3E67-A0B9-4999-AA1A-178D2D73C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6C6F5-42AA-4F0C-A244-DCE76ECD3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A68E2-4D74-426E-844F-A7B707C5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6E2D6-07E9-44F1-9DF0-40B5B20E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AE7C3-81D6-45A5-93A7-80B06D8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D90079-7F5F-4384-B23D-3A2F8ACE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48761-6CA6-46AD-8C14-89EFB08D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97484-5DA8-4534-8D2E-7A53DB92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FD0B-0CF2-434C-8A98-5100F92CCF5B}" type="datetimeFigureOut">
              <a:rPr lang="zh-CN" altLang="en-US" smtClean="0"/>
              <a:t>2024/07/11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9904B-277E-40DF-B0F0-412BE7E55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C26D3-E37F-49FE-B8FC-7A70F0E4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77F2-8AE1-4038-9524-94B4A70A6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2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D85C7AE-A2DC-45EA-9687-3CE00095FE46}"/>
              </a:ext>
            </a:extLst>
          </p:cNvPr>
          <p:cNvSpPr/>
          <p:nvPr/>
        </p:nvSpPr>
        <p:spPr>
          <a:xfrm>
            <a:off x="0" y="1171271"/>
            <a:ext cx="11868471" cy="103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7E7AD4-08B7-40E5-8292-6B63EADC9427}"/>
              </a:ext>
            </a:extLst>
          </p:cNvPr>
          <p:cNvSpPr/>
          <p:nvPr/>
        </p:nvSpPr>
        <p:spPr>
          <a:xfrm>
            <a:off x="0" y="2222206"/>
            <a:ext cx="11943907" cy="244903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1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2ADF94-AB41-4EAE-944E-01DF49B269DC}"/>
              </a:ext>
            </a:extLst>
          </p:cNvPr>
          <p:cNvSpPr txBox="1"/>
          <p:nvPr/>
        </p:nvSpPr>
        <p:spPr>
          <a:xfrm>
            <a:off x="1197935" y="878959"/>
            <a:ext cx="272902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Message</a:t>
            </a:r>
            <a:r>
              <a:rPr lang="zh-CN" altLang="en-US" dirty="0"/>
              <a:t>基本正确，回复格式需要改，把</a:t>
            </a:r>
            <a:r>
              <a:rPr lang="en-US" altLang="zh-CN" dirty="0"/>
              <a:t>1 2 </a:t>
            </a:r>
            <a:r>
              <a:rPr lang="zh-CN" altLang="en-US" dirty="0"/>
              <a:t>等改改</a:t>
            </a:r>
            <a:endParaRPr lang="en-US" altLang="zh-CN" dirty="0"/>
          </a:p>
          <a:p>
            <a:r>
              <a:rPr lang="zh-CN" altLang="en-US" dirty="0"/>
              <a:t>回复的结果不对，没写问题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501AC1-91A1-43DC-8045-2ACB6065249D}"/>
              </a:ext>
            </a:extLst>
          </p:cNvPr>
          <p:cNvSpPr txBox="1"/>
          <p:nvPr/>
        </p:nvSpPr>
        <p:spPr>
          <a:xfrm>
            <a:off x="4837814" y="878959"/>
            <a:ext cx="272902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整改，重复性的调用，并把输出结果按照</a:t>
            </a:r>
            <a:r>
              <a:rPr lang="en-US" altLang="zh-CN" dirty="0"/>
              <a:t>introduction </a:t>
            </a:r>
            <a:r>
              <a:rPr lang="zh-CN" altLang="en-US" dirty="0"/>
              <a:t>把</a:t>
            </a:r>
            <a:r>
              <a:rPr lang="en-US" altLang="zh-CN" dirty="0"/>
              <a:t>1 2 </a:t>
            </a:r>
            <a:r>
              <a:rPr lang="zh-CN" altLang="en-US" dirty="0"/>
              <a:t>等改改</a:t>
            </a:r>
            <a:endParaRPr lang="en-US" altLang="zh-CN" dirty="0"/>
          </a:p>
          <a:p>
            <a:r>
              <a:rPr lang="zh-CN" altLang="en-US" dirty="0"/>
              <a:t>回复的结果不对，没写问题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30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 钱</dc:creator>
  <cp:lastModifiedBy>鹏 钱</cp:lastModifiedBy>
  <cp:revision>4</cp:revision>
  <dcterms:created xsi:type="dcterms:W3CDTF">2024-07-11T06:11:59Z</dcterms:created>
  <dcterms:modified xsi:type="dcterms:W3CDTF">2024-07-11T08:31:09Z</dcterms:modified>
</cp:coreProperties>
</file>