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27" autoAdjust="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C33D3-D809-450C-A08F-840DC86C777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2096-4846-41FF-933A-3782BEE5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– based</a:t>
            </a:r>
            <a:r>
              <a:rPr lang="en-US" baseline="0" dirty="0" smtClean="0"/>
              <a:t> on the hours watched, most watched category is 1, 200</a:t>
            </a:r>
            <a:r>
              <a:rPr lang="en-US" baseline="30000" dirty="0" smtClean="0"/>
              <a:t>th</a:t>
            </a:r>
            <a:r>
              <a:rPr lang="en-US" baseline="0" dirty="0" smtClean="0"/>
              <a:t> most watched is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2096-4846-41FF-933A-3782BEE52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Precision:</a:t>
            </a:r>
            <a:r>
              <a:rPr lang="en-US" baseline="0" dirty="0" smtClean="0"/>
              <a:t> percentage of predicted are actually in the category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Recall: percentage of actual that are predicted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2096-4846-41FF-933A-3782BEE52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2096-4846-41FF-933A-3782BEE52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DA25-2F10-4FBE-9555-681ED78563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627E-4980-4E36-920B-9A7BAD27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Top Categories on Twitch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Perry </a:t>
            </a:r>
            <a:r>
              <a:rPr lang="en-US" dirty="0" err="1" smtClean="0"/>
              <a:t>Antonelli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200 most watched categories on Twitch each months since January 2016</a:t>
            </a:r>
          </a:p>
          <a:p>
            <a:r>
              <a:rPr lang="en-US" dirty="0" smtClean="0"/>
              <a:t>Hours watched </a:t>
            </a:r>
          </a:p>
          <a:p>
            <a:r>
              <a:rPr lang="en-US" dirty="0" smtClean="0"/>
              <a:t>Hours streamed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Other streaming and viewing data</a:t>
            </a:r>
          </a:p>
          <a:p>
            <a:r>
              <a:rPr lang="en-US" dirty="0" smtClean="0"/>
              <a:t>Attempted to predict the Top 10, 20, 50, 100 most watched categories for the next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Logistics Regression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Tree – as simple as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06" y="3352800"/>
            <a:ext cx="2862968" cy="26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4321"/>
              </p:ext>
            </p:extLst>
          </p:nvPr>
        </p:nvGraphicFramePr>
        <p:xfrm>
          <a:off x="457200" y="41910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Tree outperformed other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Best predictor of how popular a game will be on Twitch next month is how popular it is this month.</a:t>
            </a:r>
          </a:p>
          <a:p>
            <a:r>
              <a:rPr lang="en-US" dirty="0" smtClean="0"/>
              <a:t>There might be a way to improve the results we have so far, but since our simplest model works so well it’s hard to justify spending more time or resources on that</a:t>
            </a:r>
          </a:p>
          <a:p>
            <a:r>
              <a:rPr lang="en-US" dirty="0" smtClean="0"/>
              <a:t>A better course of action might be to attempt to predict how popular upcoming games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9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214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Prediction of Top Categories on Twitch </vt:lpstr>
      <vt:lpstr>The Data</vt:lpstr>
      <vt:lpstr>Modeling</vt:lpstr>
      <vt:lpstr>Modeling Results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9</cp:revision>
  <dcterms:created xsi:type="dcterms:W3CDTF">2020-12-16T16:09:12Z</dcterms:created>
  <dcterms:modified xsi:type="dcterms:W3CDTF">2020-12-16T18:36:44Z</dcterms:modified>
</cp:coreProperties>
</file>