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69" autoAdjust="0"/>
  </p:normalViewPr>
  <p:slideViewPr>
    <p:cSldViewPr>
      <p:cViewPr varScale="1">
        <p:scale>
          <a:sx n="74" d="100"/>
          <a:sy n="74" d="100"/>
        </p:scale>
        <p:origin x="-8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C33D3-D809-450C-A08F-840DC86C777C}" type="datetimeFigureOut">
              <a:rPr lang="en-US" smtClean="0"/>
              <a:t>5/3/2021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42096-4846-41FF-933A-3782BEE52ED5}" type="slidenum">
              <a:rPr lang="en-US" smtClean="0"/>
              <a:t>‹#›</a:t>
            </a:fld>
            <a:endParaRPr lang="en-US"/>
          </a:p>
        </p:txBody>
      </p:sp>
    </p:spTree>
    <p:extLst>
      <p:ext uri="{BB962C8B-B14F-4D97-AF65-F5344CB8AC3E}">
        <p14:creationId xmlns:p14="http://schemas.microsoft.com/office/powerpoint/2010/main" val="405283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presentation is on the </a:t>
            </a:r>
            <a:r>
              <a:rPr lang="en-US" dirty="0" smtClean="0"/>
              <a:t>Prediction of Heart Disease and Stroke using Unbalanced Datasets</a:t>
            </a:r>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1</a:t>
            </a:fld>
            <a:endParaRPr lang="en-US"/>
          </a:p>
        </p:txBody>
      </p:sp>
    </p:spTree>
    <p:extLst>
      <p:ext uri="{BB962C8B-B14F-4D97-AF65-F5344CB8AC3E}">
        <p14:creationId xmlns:p14="http://schemas.microsoft.com/office/powerpoint/2010/main" val="207407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analyzed two different data sets, one for heart disease and one for strokes.</a:t>
            </a:r>
            <a:r>
              <a:rPr lang="en-US" sz="1200" kern="1200" baseline="0" dirty="0" smtClean="0">
                <a:solidFill>
                  <a:schemeClr val="tx1"/>
                </a:solidFill>
                <a:effectLst/>
                <a:latin typeface="+mn-lt"/>
                <a:ea typeface="+mn-ea"/>
                <a:cs typeface="+mn-cs"/>
              </a:rPr>
              <a:t> </a:t>
            </a:r>
            <a:r>
              <a:rPr lang="en-US" dirty="0" smtClean="0"/>
              <a:t>Both are unbalanced- they contain an excess of one the values for the target attribute. So for the heart disease</a:t>
            </a:r>
            <a:r>
              <a:rPr lang="en-US" baseline="0" dirty="0" smtClean="0"/>
              <a:t> data set it contains more data points labeled as having heart disease than not having. And the stroke data set contain more data points labeled  as stroke than not. </a:t>
            </a:r>
            <a:r>
              <a:rPr lang="en-US" dirty="0" smtClean="0"/>
              <a:t>Models trained on this type of data are often good at predicting the over represented class but bad at predicting the under represented class.</a:t>
            </a:r>
          </a:p>
          <a:p>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2</a:t>
            </a:fld>
            <a:endParaRPr lang="en-US"/>
          </a:p>
        </p:txBody>
      </p:sp>
    </p:spTree>
    <p:extLst>
      <p:ext uri="{BB962C8B-B14F-4D97-AF65-F5344CB8AC3E}">
        <p14:creationId xmlns:p14="http://schemas.microsoft.com/office/powerpoint/2010/main" val="18707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looked at three different models </a:t>
            </a:r>
            <a:r>
              <a:rPr lang="en-US" dirty="0" smtClean="0"/>
              <a:t>Naïve Bayes</a:t>
            </a:r>
            <a:r>
              <a:rPr lang="en-US" baseline="0" dirty="0" smtClean="0"/>
              <a:t>, </a:t>
            </a:r>
            <a:r>
              <a:rPr lang="en-US" dirty="0" smtClean="0"/>
              <a:t>Logistics Regression,</a:t>
            </a:r>
            <a:r>
              <a:rPr lang="en-US" baseline="0" dirty="0" smtClean="0"/>
              <a:t> and </a:t>
            </a:r>
            <a:r>
              <a:rPr lang="en-US" dirty="0" smtClean="0"/>
              <a:t>Neural Network.</a:t>
            </a:r>
          </a:p>
          <a:p>
            <a:endParaRPr lang="en-US" dirty="0" smtClean="0"/>
          </a:p>
          <a:p>
            <a:r>
              <a:rPr lang="en-US" dirty="0" smtClean="0"/>
              <a:t>I also looked at three different techniques that can be used</a:t>
            </a:r>
            <a:r>
              <a:rPr lang="en-US" baseline="0" dirty="0" smtClean="0"/>
              <a:t> to deal with unbalanced data sets.</a:t>
            </a:r>
            <a:endParaRPr lang="en-US" dirty="0" smtClean="0"/>
          </a:p>
          <a:p>
            <a:r>
              <a:rPr lang="en-US" sz="1200" kern="1200" dirty="0" err="1" smtClean="0">
                <a:solidFill>
                  <a:schemeClr val="tx1"/>
                </a:solidFill>
                <a:effectLst/>
                <a:latin typeface="+mn-lt"/>
                <a:ea typeface="+mn-ea"/>
                <a:cs typeface="+mn-cs"/>
              </a:rPr>
              <a:t>Undersampling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reduces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size of the over-represented class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that is the same size as the under-represented class.</a:t>
            </a:r>
          </a:p>
          <a:p>
            <a:r>
              <a:rPr lang="en-US" sz="1200" kern="1200" dirty="0" smtClean="0">
                <a:solidFill>
                  <a:schemeClr val="tx1"/>
                </a:solidFill>
                <a:effectLst/>
                <a:latin typeface="+mn-lt"/>
                <a:ea typeface="+mn-ea"/>
                <a:cs typeface="+mn-cs"/>
              </a:rPr>
              <a:t>Oversampling</a:t>
            </a:r>
            <a:r>
              <a:rPr lang="en-US" sz="1200" kern="1200" baseline="0" dirty="0" smtClean="0">
                <a:solidFill>
                  <a:schemeClr val="tx1"/>
                </a:solidFill>
                <a:effectLst/>
                <a:latin typeface="+mn-lt"/>
                <a:ea typeface="+mn-ea"/>
                <a:cs typeface="+mn-cs"/>
              </a:rPr>
              <a:t> increase the size of the under-represented class </a:t>
            </a:r>
            <a:r>
              <a:rPr lang="en-US" sz="1200" kern="1200" dirty="0" smtClean="0">
                <a:solidFill>
                  <a:schemeClr val="tx1"/>
                </a:solidFill>
                <a:effectLst/>
                <a:latin typeface="+mn-lt"/>
                <a:ea typeface="+mn-ea"/>
                <a:cs typeface="+mn-cs"/>
              </a:rPr>
              <a:t>until it is the same size as the over-represented class.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also looked at adjusting the decision threshold. This changes which</a:t>
            </a:r>
            <a:r>
              <a:rPr lang="en-US" sz="1200" kern="1200" baseline="0" dirty="0" smtClean="0">
                <a:solidFill>
                  <a:schemeClr val="tx1"/>
                </a:solidFill>
                <a:effectLst/>
                <a:latin typeface="+mn-lt"/>
                <a:ea typeface="+mn-ea"/>
                <a:cs typeface="+mn-cs"/>
              </a:rPr>
              <a:t> points are assigned to which value of the target attribute. Lowering it will cause more points to be predicted as having either heart disease or stroke and raising it will do the opposite.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3</a:t>
            </a:fld>
            <a:endParaRPr lang="en-US"/>
          </a:p>
        </p:txBody>
      </p:sp>
    </p:spTree>
    <p:extLst>
      <p:ext uri="{BB962C8B-B14F-4D97-AF65-F5344CB8AC3E}">
        <p14:creationId xmlns:p14="http://schemas.microsoft.com/office/powerpoint/2010/main" val="340535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results</a:t>
            </a:r>
            <a:r>
              <a:rPr lang="en-US" baseline="0" dirty="0" smtClean="0"/>
              <a:t> for the heart disease data set. The top chart is without adjusting the decisions threshold and the bottom is with.</a:t>
            </a:r>
          </a:p>
          <a:p>
            <a:endParaRPr lang="en-US" baseline="0" dirty="0" smtClean="0"/>
          </a:p>
          <a:p>
            <a:r>
              <a:rPr lang="en-US" baseline="0" dirty="0" smtClean="0"/>
              <a:t>The charts are sorted according to F-score with the best value at the top of the chart. This value is combination of the recall and the precision, the version I’m using has a slight weighting to prefer increasing the recall.</a:t>
            </a:r>
          </a:p>
          <a:p>
            <a:endParaRPr lang="en-US" baseline="0" dirty="0" smtClean="0"/>
          </a:p>
          <a:p>
            <a:r>
              <a:rPr lang="en-US" baseline="0" dirty="0" smtClean="0"/>
              <a:t>The rows labeled as ‘base’ are the data set without either </a:t>
            </a:r>
            <a:r>
              <a:rPr lang="en-US" baseline="0" dirty="0" err="1" smtClean="0"/>
              <a:t>undersampling</a:t>
            </a:r>
            <a:r>
              <a:rPr lang="en-US" baseline="0" dirty="0" smtClean="0"/>
              <a:t> or oversampling. And in the top the chart we can see they performed the worst, but in the bottom chart two of them actually performed the best.</a:t>
            </a:r>
          </a:p>
          <a:p>
            <a:endParaRPr lang="en-US" baseline="0" dirty="0" smtClean="0"/>
          </a:p>
          <a:p>
            <a:r>
              <a:rPr lang="en-US" baseline="0" dirty="0" smtClean="0"/>
              <a:t>The model with the best overall f-score is the </a:t>
            </a:r>
            <a:r>
              <a:rPr lang="en-US" sz="1200" kern="1200" dirty="0" smtClean="0">
                <a:solidFill>
                  <a:schemeClr val="tx1"/>
                </a:solidFill>
                <a:effectLst/>
                <a:latin typeface="+mn-lt"/>
                <a:ea typeface="+mn-ea"/>
                <a:cs typeface="+mn-cs"/>
              </a:rPr>
              <a:t>logistics regression without </a:t>
            </a:r>
            <a:r>
              <a:rPr lang="en-US" sz="1200" kern="1200" dirty="0" err="1" smtClean="0">
                <a:solidFill>
                  <a:schemeClr val="tx1"/>
                </a:solidFill>
                <a:effectLst/>
                <a:latin typeface="+mn-lt"/>
                <a:ea typeface="+mn-ea"/>
                <a:cs typeface="+mn-cs"/>
              </a:rPr>
              <a:t>undersampling</a:t>
            </a:r>
            <a:r>
              <a:rPr lang="en-US" sz="1200" kern="1200" dirty="0" smtClean="0">
                <a:solidFill>
                  <a:schemeClr val="tx1"/>
                </a:solidFill>
                <a:effectLst/>
                <a:latin typeface="+mn-lt"/>
                <a:ea typeface="+mn-ea"/>
                <a:cs typeface="+mn-cs"/>
              </a:rPr>
              <a:t> or over sampling and with adjusting the decision threshold.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top f-score is only .47,</a:t>
            </a:r>
            <a:r>
              <a:rPr lang="en-US" sz="1200" kern="1200" baseline="0" dirty="0" smtClean="0">
                <a:solidFill>
                  <a:schemeClr val="tx1"/>
                </a:solidFill>
                <a:effectLst/>
                <a:latin typeface="+mn-lt"/>
                <a:ea typeface="+mn-ea"/>
                <a:cs typeface="+mn-cs"/>
              </a:rPr>
              <a:t> a 1 would be a perfect score, it’s not great but better than the .2-.3 on the base data set.</a:t>
            </a:r>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4</a:t>
            </a:fld>
            <a:endParaRPr lang="en-US"/>
          </a:p>
        </p:txBody>
      </p:sp>
    </p:spTree>
    <p:extLst>
      <p:ext uri="{BB962C8B-B14F-4D97-AF65-F5344CB8AC3E}">
        <p14:creationId xmlns:p14="http://schemas.microsoft.com/office/powerpoint/2010/main" val="252702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a:t>
            </a:r>
            <a:r>
              <a:rPr lang="en-US" baseline="0" dirty="0" smtClean="0"/>
              <a:t> charts as previous slide, but for the stroke data set.</a:t>
            </a:r>
          </a:p>
          <a:p>
            <a:endParaRPr lang="en-US" baseline="0" dirty="0" smtClean="0"/>
          </a:p>
          <a:p>
            <a:r>
              <a:rPr lang="en-US" baseline="0" dirty="0" smtClean="0"/>
              <a:t>Again we see in the top chart that model fit on the base data performed pretty poorly, but got better when either type of sampling was added or adjusting the decision threshold.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model with the best overall f-score is the </a:t>
            </a:r>
            <a:r>
              <a:rPr lang="en-US" sz="1200" kern="1200" dirty="0" smtClean="0">
                <a:solidFill>
                  <a:schemeClr val="tx1"/>
                </a:solidFill>
                <a:effectLst/>
                <a:latin typeface="+mn-lt"/>
                <a:ea typeface="+mn-ea"/>
                <a:cs typeface="+mn-cs"/>
              </a:rPr>
              <a:t>logistics regression with </a:t>
            </a:r>
            <a:r>
              <a:rPr lang="en-US" sz="1200" kern="1200" dirty="0" err="1" smtClean="0">
                <a:solidFill>
                  <a:schemeClr val="tx1"/>
                </a:solidFill>
                <a:effectLst/>
                <a:latin typeface="+mn-lt"/>
                <a:ea typeface="+mn-ea"/>
                <a:cs typeface="+mn-cs"/>
              </a:rPr>
              <a:t>undersampling</a:t>
            </a:r>
            <a:r>
              <a:rPr lang="en-US" sz="1200" kern="1200" dirty="0" smtClean="0">
                <a:solidFill>
                  <a:schemeClr val="tx1"/>
                </a:solidFill>
                <a:effectLst/>
                <a:latin typeface="+mn-lt"/>
                <a:ea typeface="+mn-ea"/>
                <a:cs typeface="+mn-cs"/>
              </a:rPr>
              <a:t> without adjusting the decision threshold.</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Again top f-score is pretty low at only .36, but</a:t>
            </a:r>
            <a:r>
              <a:rPr lang="en-US" sz="1200" kern="1200" baseline="0" dirty="0" smtClean="0">
                <a:solidFill>
                  <a:schemeClr val="tx1"/>
                </a:solidFill>
                <a:effectLst/>
                <a:latin typeface="+mn-lt"/>
                <a:ea typeface="+mn-ea"/>
                <a:cs typeface="+mn-cs"/>
              </a:rPr>
              <a:t> it’s an improvement on the base data set.</a:t>
            </a:r>
            <a:endParaRPr lang="en-US" dirty="0" smtClean="0"/>
          </a:p>
          <a:p>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5</a:t>
            </a:fld>
            <a:endParaRPr lang="en-US"/>
          </a:p>
        </p:txBody>
      </p:sp>
    </p:spTree>
    <p:extLst>
      <p:ext uri="{BB962C8B-B14F-4D97-AF65-F5344CB8AC3E}">
        <p14:creationId xmlns:p14="http://schemas.microsoft.com/office/powerpoint/2010/main" val="252702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a:t>
            </a:r>
            <a:r>
              <a:rPr lang="en-US" dirty="0" err="1" smtClean="0"/>
              <a:t>undersampling</a:t>
            </a:r>
            <a:r>
              <a:rPr lang="en-US" dirty="0" smtClean="0"/>
              <a:t>, oversampling, and adjusting the decision threshold did improve the overall fit of models on these data sets, the models are still far from perfect.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would be hesitant to use them for actually trying to predict heart disease or strokes.</a:t>
            </a:r>
          </a:p>
          <a:p>
            <a:endParaRPr lang="en-US" dirty="0" smtClean="0"/>
          </a:p>
          <a:p>
            <a:r>
              <a:rPr lang="en-US" dirty="0" smtClean="0"/>
              <a:t>Someone continuing this project could</a:t>
            </a:r>
            <a:r>
              <a:rPr lang="en-US" baseline="0" dirty="0" smtClean="0"/>
              <a:t> look at using different models or more sophisticated versions of under and over sampling. Or other techniques all together.</a:t>
            </a:r>
            <a:endParaRPr lang="en-US" dirty="0"/>
          </a:p>
        </p:txBody>
      </p:sp>
      <p:sp>
        <p:nvSpPr>
          <p:cNvPr id="4" name="Slide Number Placeholder 3"/>
          <p:cNvSpPr>
            <a:spLocks noGrp="1"/>
          </p:cNvSpPr>
          <p:nvPr>
            <p:ph type="sldNum" sz="quarter" idx="10"/>
          </p:nvPr>
        </p:nvSpPr>
        <p:spPr/>
        <p:txBody>
          <a:bodyPr/>
          <a:lstStyle/>
          <a:p>
            <a:fld id="{B2542096-4846-41FF-933A-3782BEE52ED5}" type="slidenum">
              <a:rPr lang="en-US" smtClean="0"/>
              <a:t>6</a:t>
            </a:fld>
            <a:endParaRPr lang="en-US"/>
          </a:p>
        </p:txBody>
      </p:sp>
    </p:spTree>
    <p:extLst>
      <p:ext uri="{BB962C8B-B14F-4D97-AF65-F5344CB8AC3E}">
        <p14:creationId xmlns:p14="http://schemas.microsoft.com/office/powerpoint/2010/main" val="153145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DDA25-2F10-4FBE-9555-681ED78563BB}"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400438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DDA25-2F10-4FBE-9555-681ED78563BB}"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171039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DDA25-2F10-4FBE-9555-681ED78563BB}"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7436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DDA25-2F10-4FBE-9555-681ED78563BB}"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250877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DDA25-2F10-4FBE-9555-681ED78563BB}"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412926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DDA25-2F10-4FBE-9555-681ED78563BB}"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254668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DDA25-2F10-4FBE-9555-681ED78563BB}"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321915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DDA25-2F10-4FBE-9555-681ED78563BB}"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39577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DDA25-2F10-4FBE-9555-681ED78563BB}"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54888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DDA25-2F10-4FBE-9555-681ED78563BB}"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241084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DDA25-2F10-4FBE-9555-681ED78563BB}"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A627E-4980-4E36-920B-9A7BAD2717D0}" type="slidenum">
              <a:rPr lang="en-US" smtClean="0"/>
              <a:t>‹#›</a:t>
            </a:fld>
            <a:endParaRPr lang="en-US"/>
          </a:p>
        </p:txBody>
      </p:sp>
    </p:spTree>
    <p:extLst>
      <p:ext uri="{BB962C8B-B14F-4D97-AF65-F5344CB8AC3E}">
        <p14:creationId xmlns:p14="http://schemas.microsoft.com/office/powerpoint/2010/main" val="108329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DDA25-2F10-4FBE-9555-681ED78563BB}" type="datetimeFigureOut">
              <a:rPr lang="en-US" smtClean="0"/>
              <a:t>5/3/2021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A627E-4980-4E36-920B-9A7BAD2717D0}" type="slidenum">
              <a:rPr lang="en-US" smtClean="0"/>
              <a:t>‹#›</a:t>
            </a:fld>
            <a:endParaRPr lang="en-US"/>
          </a:p>
        </p:txBody>
      </p:sp>
    </p:spTree>
    <p:extLst>
      <p:ext uri="{BB962C8B-B14F-4D97-AF65-F5344CB8AC3E}">
        <p14:creationId xmlns:p14="http://schemas.microsoft.com/office/powerpoint/2010/main" val="247254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Prediction of Heart Disease and Stroke using Unbalanced </a:t>
            </a:r>
            <a:r>
              <a:rPr lang="en-US" dirty="0" smtClean="0"/>
              <a:t>Data sets</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Perry </a:t>
            </a:r>
            <a:r>
              <a:rPr lang="en-US" dirty="0" err="1" smtClean="0"/>
              <a:t>Antonelli</a:t>
            </a:r>
            <a:endParaRPr lang="en-US" dirty="0"/>
          </a:p>
        </p:txBody>
      </p:sp>
    </p:spTree>
    <p:extLst>
      <p:ext uri="{BB962C8B-B14F-4D97-AF65-F5344CB8AC3E}">
        <p14:creationId xmlns:p14="http://schemas.microsoft.com/office/powerpoint/2010/main" val="7937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Data</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smtClean="0"/>
              <a:t>Two different data sets, one for heart disease and one for strokes.</a:t>
            </a:r>
            <a:endParaRPr lang="en-US" dirty="0" smtClean="0"/>
          </a:p>
          <a:p>
            <a:r>
              <a:rPr lang="en-US" dirty="0" smtClean="0"/>
              <a:t>Both are unbalanced- contain an excess of one the values for the target attribute</a:t>
            </a:r>
          </a:p>
          <a:p>
            <a:r>
              <a:rPr lang="en-US" dirty="0" smtClean="0"/>
              <a:t>Models trained on this type of data are often good at predicting the over represented class but bad at predicting the under represented class</a:t>
            </a:r>
            <a:endParaRPr lang="en-US" dirty="0"/>
          </a:p>
        </p:txBody>
      </p:sp>
    </p:spTree>
    <p:extLst>
      <p:ext uri="{BB962C8B-B14F-4D97-AF65-F5344CB8AC3E}">
        <p14:creationId xmlns:p14="http://schemas.microsoft.com/office/powerpoint/2010/main" val="377059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a:t>Naïve Bayes</a:t>
            </a:r>
          </a:p>
          <a:p>
            <a:r>
              <a:rPr lang="en-US" dirty="0" smtClean="0"/>
              <a:t>Logistics Regression</a:t>
            </a:r>
          </a:p>
          <a:p>
            <a:r>
              <a:rPr lang="en-US" dirty="0" smtClean="0"/>
              <a:t>Neural </a:t>
            </a:r>
            <a:r>
              <a:rPr lang="en-US" dirty="0" smtClean="0"/>
              <a:t>Network</a:t>
            </a:r>
          </a:p>
          <a:p>
            <a:endParaRPr lang="en-US" dirty="0" smtClean="0"/>
          </a:p>
          <a:p>
            <a:r>
              <a:rPr lang="en-US" dirty="0" err="1" smtClean="0"/>
              <a:t>Undersampling</a:t>
            </a:r>
            <a:endParaRPr lang="en-US" dirty="0" smtClean="0"/>
          </a:p>
          <a:p>
            <a:r>
              <a:rPr lang="en-US" dirty="0" smtClean="0"/>
              <a:t>Oversampling</a:t>
            </a:r>
          </a:p>
          <a:p>
            <a:r>
              <a:rPr lang="en-US" dirty="0" smtClean="0"/>
              <a:t>Decision Threshold</a:t>
            </a:r>
          </a:p>
        </p:txBody>
      </p:sp>
    </p:spTree>
    <p:extLst>
      <p:ext uri="{BB962C8B-B14F-4D97-AF65-F5344CB8AC3E}">
        <p14:creationId xmlns:p14="http://schemas.microsoft.com/office/powerpoint/2010/main" val="302598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r>
              <a:rPr lang="en-US" dirty="0" smtClean="0"/>
              <a:t>Results – Heart Disease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672" y="1371600"/>
            <a:ext cx="5268061" cy="25435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198" y="4114800"/>
            <a:ext cx="5611008" cy="2553056"/>
          </a:xfrm>
          <a:prstGeom prst="rect">
            <a:avLst/>
          </a:prstGeom>
        </p:spPr>
      </p:pic>
    </p:spTree>
    <p:extLst>
      <p:ext uri="{BB962C8B-B14F-4D97-AF65-F5344CB8AC3E}">
        <p14:creationId xmlns:p14="http://schemas.microsoft.com/office/powerpoint/2010/main" val="35804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t>
            </a:r>
            <a:r>
              <a:rPr lang="en-US" dirty="0" smtClean="0"/>
              <a:t>Results – Stroke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791" y="1387497"/>
            <a:ext cx="5268061" cy="25117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829" y="4114800"/>
            <a:ext cx="5515745" cy="2553056"/>
          </a:xfrm>
          <a:prstGeom prst="rect">
            <a:avLst/>
          </a:prstGeom>
        </p:spPr>
      </p:pic>
    </p:spTree>
    <p:extLst>
      <p:ext uri="{BB962C8B-B14F-4D97-AF65-F5344CB8AC3E}">
        <p14:creationId xmlns:p14="http://schemas.microsoft.com/office/powerpoint/2010/main" val="203364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dirty="0"/>
              <a:t>While </a:t>
            </a:r>
            <a:r>
              <a:rPr lang="en-US" dirty="0" err="1"/>
              <a:t>undersampling</a:t>
            </a:r>
            <a:r>
              <a:rPr lang="en-US" dirty="0"/>
              <a:t>, oversampling, and adjusting the decision threshold did improve the fit of models on these data sets, the models are still far from perfect. </a:t>
            </a:r>
            <a:endParaRPr lang="en-US" dirty="0" smtClean="0"/>
          </a:p>
          <a:p>
            <a:r>
              <a:rPr lang="en-US" dirty="0" smtClean="0"/>
              <a:t>Look at different models</a:t>
            </a:r>
          </a:p>
          <a:p>
            <a:r>
              <a:rPr lang="en-US" dirty="0" smtClean="0"/>
              <a:t>Look at more sophisticated versions of under and over sampling.</a:t>
            </a:r>
            <a:endParaRPr lang="en-US" dirty="0"/>
          </a:p>
        </p:txBody>
      </p:sp>
    </p:spTree>
    <p:extLst>
      <p:ext uri="{BB962C8B-B14F-4D97-AF65-F5344CB8AC3E}">
        <p14:creationId xmlns:p14="http://schemas.microsoft.com/office/powerpoint/2010/main" val="81339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692</Words>
  <Application>Microsoft Office PowerPoint</Application>
  <PresentationFormat>On-screen Show (4:3)</PresentationFormat>
  <Paragraphs>56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Prediction of Heart Disease and Stroke using Unbalanced Data sets  </vt:lpstr>
      <vt:lpstr>The Data</vt:lpstr>
      <vt:lpstr>Modeling</vt:lpstr>
      <vt:lpstr>Modeling Results – Heart Disease</vt:lpstr>
      <vt:lpstr>Modeling Results – Stroke</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Perry</dc:creator>
  <cp:lastModifiedBy>Perry</cp:lastModifiedBy>
  <cp:revision>19</cp:revision>
  <dcterms:created xsi:type="dcterms:W3CDTF">2020-12-16T16:09:12Z</dcterms:created>
  <dcterms:modified xsi:type="dcterms:W3CDTF">2021-05-04T21:46:14Z</dcterms:modified>
</cp:coreProperties>
</file>