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5"/>
  </p:notesMasterIdLst>
  <p:handoutMasterIdLst>
    <p:handoutMasterId r:id="rId16"/>
  </p:handoutMasterIdLst>
  <p:sldIdLst>
    <p:sldId id="256" r:id="rId5"/>
    <p:sldId id="271" r:id="rId6"/>
    <p:sldId id="273" r:id="rId7"/>
    <p:sldId id="274" r:id="rId8"/>
    <p:sldId id="278" r:id="rId9"/>
    <p:sldId id="279" r:id="rId10"/>
    <p:sldId id="275" r:id="rId11"/>
    <p:sldId id="276" r:id="rId12"/>
    <p:sldId id="272"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BC41C-D278-F591-6067-E6388F5992E0}" v="93" dt="2025-03-11T16:22:56.909"/>
    <p1510:client id="{3EB21B84-4985-8549-EEB3-B68972025DAB}" v="12" dt="2025-03-11T16:52:06.959"/>
    <p1510:client id="{8D615A99-C3D9-7EA1-6AAC-C99D53CCADDB}" v="1957" dt="2025-03-11T16:28:09.480"/>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3"/>
    <p:restoredTop sz="94686"/>
  </p:normalViewPr>
  <p:slideViewPr>
    <p:cSldViewPr snapToGrid="0">
      <p:cViewPr varScale="1">
        <p:scale>
          <a:sx n="123" d="100"/>
          <a:sy n="123" d="100"/>
        </p:scale>
        <p:origin x="1136" y="4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holas Oelschlaeger" userId="b5ed14a6-3674-4de5-8d2c-27024944c942" providerId="ADAL" clId="{5420D228-0FEA-4FFD-B115-24706707A503}"/>
    <pc:docChg chg="custSel modSld">
      <pc:chgData name="Nicholas Oelschlaeger" userId="b5ed14a6-3674-4de5-8d2c-27024944c942" providerId="ADAL" clId="{5420D228-0FEA-4FFD-B115-24706707A503}" dt="2025-03-08T21:29:54.367" v="218" actId="20577"/>
      <pc:docMkLst>
        <pc:docMk/>
      </pc:docMkLst>
      <pc:sldChg chg="delSp modSp mod">
        <pc:chgData name="Nicholas Oelschlaeger" userId="b5ed14a6-3674-4de5-8d2c-27024944c942" providerId="ADAL" clId="{5420D228-0FEA-4FFD-B115-24706707A503}" dt="2025-03-08T21:29:54.367" v="218" actId="20577"/>
        <pc:sldMkLst>
          <pc:docMk/>
          <pc:sldMk cId="3009627091" sldId="273"/>
        </pc:sldMkLst>
        <pc:spChg chg="mod">
          <ac:chgData name="Nicholas Oelschlaeger" userId="b5ed14a6-3674-4de5-8d2c-27024944c942" providerId="ADAL" clId="{5420D228-0FEA-4FFD-B115-24706707A503}" dt="2025-03-08T21:29:54.367" v="218" actId="20577"/>
          <ac:spMkLst>
            <pc:docMk/>
            <pc:sldMk cId="3009627091" sldId="273"/>
            <ac:spMk id="4" creationId="{556FB34F-2308-FCAA-9712-B104A4EEF08D}"/>
          </ac:spMkLst>
        </pc:spChg>
      </pc:sldChg>
    </pc:docChg>
  </pc:docChgLst>
  <pc:docChgLst>
    <pc:chgData name="Kendra Herrmann" userId="S::kendraherrmann@unomaha.edu::3f5696d7-64e1-4abc-b47a-ae724217dcb3" providerId="AD" clId="Web-{90D3D235-3676-E761-98EB-BC903ACC24D5}"/>
    <pc:docChg chg="addSld delSld modSld">
      <pc:chgData name="Kendra Herrmann" userId="S::kendraherrmann@unomaha.edu::3f5696d7-64e1-4abc-b47a-ae724217dcb3" providerId="AD" clId="Web-{90D3D235-3676-E761-98EB-BC903ACC24D5}" dt="2025-03-08T19:55:05.988" v="389"/>
      <pc:docMkLst>
        <pc:docMk/>
      </pc:docMkLst>
      <pc:sldChg chg="delSp">
        <pc:chgData name="Kendra Herrmann" userId="S::kendraherrmann@unomaha.edu::3f5696d7-64e1-4abc-b47a-ae724217dcb3" providerId="AD" clId="Web-{90D3D235-3676-E761-98EB-BC903ACC24D5}" dt="2025-03-08T19:55:05.988" v="389"/>
        <pc:sldMkLst>
          <pc:docMk/>
          <pc:sldMk cId="1613975849" sldId="256"/>
        </pc:sldMkLst>
      </pc:sldChg>
      <pc:sldChg chg="modSp add replId">
        <pc:chgData name="Kendra Herrmann" userId="S::kendraherrmann@unomaha.edu::3f5696d7-64e1-4abc-b47a-ae724217dcb3" providerId="AD" clId="Web-{90D3D235-3676-E761-98EB-BC903ACC24D5}" dt="2025-03-08T19:34:10.021" v="245" actId="20577"/>
        <pc:sldMkLst>
          <pc:docMk/>
          <pc:sldMk cId="1380407997" sldId="272"/>
        </pc:sldMkLst>
        <pc:spChg chg="mod">
          <ac:chgData name="Kendra Herrmann" userId="S::kendraherrmann@unomaha.edu::3f5696d7-64e1-4abc-b47a-ae724217dcb3" providerId="AD" clId="Web-{90D3D235-3676-E761-98EB-BC903ACC24D5}" dt="2025-03-08T19:30:13.941" v="150" actId="20577"/>
          <ac:spMkLst>
            <pc:docMk/>
            <pc:sldMk cId="1380407997" sldId="272"/>
            <ac:spMk id="2" creationId="{9E011252-1FB7-2197-2E02-8CD337AADCFF}"/>
          </ac:spMkLst>
        </pc:spChg>
        <pc:spChg chg="mod">
          <ac:chgData name="Kendra Herrmann" userId="S::kendraherrmann@unomaha.edu::3f5696d7-64e1-4abc-b47a-ae724217dcb3" providerId="AD" clId="Web-{90D3D235-3676-E761-98EB-BC903ACC24D5}" dt="2025-03-08T19:30:19.832" v="154" actId="20577"/>
          <ac:spMkLst>
            <pc:docMk/>
            <pc:sldMk cId="1380407997" sldId="272"/>
            <ac:spMk id="3" creationId="{2086E213-9436-6104-15B5-9584485C806D}"/>
          </ac:spMkLst>
        </pc:spChg>
        <pc:spChg chg="mod">
          <ac:chgData name="Kendra Herrmann" userId="S::kendraherrmann@unomaha.edu::3f5696d7-64e1-4abc-b47a-ae724217dcb3" providerId="AD" clId="Web-{90D3D235-3676-E761-98EB-BC903ACC24D5}" dt="2025-03-08T19:32:36.689" v="226" actId="20577"/>
          <ac:spMkLst>
            <pc:docMk/>
            <pc:sldMk cId="1380407997" sldId="272"/>
            <ac:spMk id="4" creationId="{56E4FDA8-1FC0-0D5E-20A9-B74C7AA2E193}"/>
          </ac:spMkLst>
        </pc:spChg>
        <pc:spChg chg="mod">
          <ac:chgData name="Kendra Herrmann" userId="S::kendraherrmann@unomaha.edu::3f5696d7-64e1-4abc-b47a-ae724217dcb3" providerId="AD" clId="Web-{90D3D235-3676-E761-98EB-BC903ACC24D5}" dt="2025-03-08T19:33:00.143" v="230" actId="20577"/>
          <ac:spMkLst>
            <pc:docMk/>
            <pc:sldMk cId="1380407997" sldId="272"/>
            <ac:spMk id="5" creationId="{D4CE04EA-C722-1D6D-8D9C-DF52C309ED52}"/>
          </ac:spMkLst>
        </pc:spChg>
        <pc:spChg chg="mod">
          <ac:chgData name="Kendra Herrmann" userId="S::kendraherrmann@unomaha.edu::3f5696d7-64e1-4abc-b47a-ae724217dcb3" providerId="AD" clId="Web-{90D3D235-3676-E761-98EB-BC903ACC24D5}" dt="2025-03-08T19:34:10.021" v="245" actId="20577"/>
          <ac:spMkLst>
            <pc:docMk/>
            <pc:sldMk cId="1380407997" sldId="272"/>
            <ac:spMk id="6" creationId="{293C43BF-5D9A-CA6C-82BF-4125248D4EA5}"/>
          </ac:spMkLst>
        </pc:spChg>
      </pc:sldChg>
      <pc:sldChg chg="modSp add replId">
        <pc:chgData name="Kendra Herrmann" userId="S::kendraherrmann@unomaha.edu::3f5696d7-64e1-4abc-b47a-ae724217dcb3" providerId="AD" clId="Web-{90D3D235-3676-E761-98EB-BC903ACC24D5}" dt="2025-03-08T19:25:52.524" v="69" actId="20577"/>
        <pc:sldMkLst>
          <pc:docMk/>
          <pc:sldMk cId="3009627091" sldId="273"/>
        </pc:sldMkLst>
        <pc:spChg chg="mod">
          <ac:chgData name="Kendra Herrmann" userId="S::kendraherrmann@unomaha.edu::3f5696d7-64e1-4abc-b47a-ae724217dcb3" providerId="AD" clId="Web-{90D3D235-3676-E761-98EB-BC903ACC24D5}" dt="2025-03-08T19:25:31.929" v="31" actId="20577"/>
          <ac:spMkLst>
            <pc:docMk/>
            <pc:sldMk cId="3009627091" sldId="273"/>
            <ac:spMk id="2" creationId="{B5552CA9-911C-C438-3E14-8E918622657A}"/>
          </ac:spMkLst>
        </pc:spChg>
        <pc:spChg chg="mod">
          <ac:chgData name="Kendra Herrmann" userId="S::kendraherrmann@unomaha.edu::3f5696d7-64e1-4abc-b47a-ae724217dcb3" providerId="AD" clId="Web-{90D3D235-3676-E761-98EB-BC903ACC24D5}" dt="2025-03-08T19:25:36.445" v="32" actId="20577"/>
          <ac:spMkLst>
            <pc:docMk/>
            <pc:sldMk cId="3009627091" sldId="273"/>
            <ac:spMk id="4" creationId="{556FB34F-2308-FCAA-9712-B104A4EEF08D}"/>
          </ac:spMkLst>
        </pc:spChg>
      </pc:sldChg>
      <pc:sldChg chg="modSp add replId">
        <pc:chgData name="Kendra Herrmann" userId="S::kendraherrmann@unomaha.edu::3f5696d7-64e1-4abc-b47a-ae724217dcb3" providerId="AD" clId="Web-{90D3D235-3676-E761-98EB-BC903ACC24D5}" dt="2025-03-08T19:26:17.291" v="82" actId="20577"/>
        <pc:sldMkLst>
          <pc:docMk/>
          <pc:sldMk cId="2365058481" sldId="274"/>
        </pc:sldMkLst>
        <pc:spChg chg="mod">
          <ac:chgData name="Kendra Herrmann" userId="S::kendraherrmann@unomaha.edu::3f5696d7-64e1-4abc-b47a-ae724217dcb3" providerId="AD" clId="Web-{90D3D235-3676-E761-98EB-BC903ACC24D5}" dt="2025-03-08T19:26:17.291" v="82" actId="20577"/>
          <ac:spMkLst>
            <pc:docMk/>
            <pc:sldMk cId="2365058481" sldId="274"/>
            <ac:spMk id="2" creationId="{AA5A2820-BC06-ABAF-F94E-F4A6172950DA}"/>
          </ac:spMkLst>
        </pc:spChg>
      </pc:sldChg>
      <pc:sldChg chg="modSp add del replId">
        <pc:chgData name="Kendra Herrmann" userId="S::kendraherrmann@unomaha.edu::3f5696d7-64e1-4abc-b47a-ae724217dcb3" providerId="AD" clId="Web-{90D3D235-3676-E761-98EB-BC903ACC24D5}" dt="2025-03-08T19:26:59.058" v="101"/>
        <pc:sldMkLst>
          <pc:docMk/>
          <pc:sldMk cId="811755660" sldId="275"/>
        </pc:sldMkLst>
        <pc:spChg chg="mod">
          <ac:chgData name="Kendra Herrmann" userId="S::kendraherrmann@unomaha.edu::3f5696d7-64e1-4abc-b47a-ae724217dcb3" providerId="AD" clId="Web-{90D3D235-3676-E761-98EB-BC903ACC24D5}" dt="2025-03-08T19:26:45.808" v="99" actId="20577"/>
          <ac:spMkLst>
            <pc:docMk/>
            <pc:sldMk cId="811755660" sldId="275"/>
            <ac:spMk id="2" creationId="{E29F0E3A-D515-C0E9-FA15-0722B69901B6}"/>
          </ac:spMkLst>
        </pc:spChg>
      </pc:sldChg>
      <pc:sldChg chg="modSp add replId">
        <pc:chgData name="Kendra Herrmann" userId="S::kendraherrmann@unomaha.edu::3f5696d7-64e1-4abc-b47a-ae724217dcb3" providerId="AD" clId="Web-{90D3D235-3676-E761-98EB-BC903ACC24D5}" dt="2025-03-08T19:29:45.956" v="115" actId="20577"/>
        <pc:sldMkLst>
          <pc:docMk/>
          <pc:sldMk cId="209154202" sldId="276"/>
        </pc:sldMkLst>
        <pc:spChg chg="mod">
          <ac:chgData name="Kendra Herrmann" userId="S::kendraherrmann@unomaha.edu::3f5696d7-64e1-4abc-b47a-ae724217dcb3" providerId="AD" clId="Web-{90D3D235-3676-E761-98EB-BC903ACC24D5}" dt="2025-03-08T19:29:45.956" v="115" actId="20577"/>
          <ac:spMkLst>
            <pc:docMk/>
            <pc:sldMk cId="209154202" sldId="276"/>
            <ac:spMk id="2" creationId="{B46605A6-0546-7662-0601-7B75AAD64F82}"/>
          </ac:spMkLst>
        </pc:spChg>
      </pc:sldChg>
      <pc:sldChg chg="modSp add replId">
        <pc:chgData name="Kendra Herrmann" userId="S::kendraherrmann@unomaha.edu::3f5696d7-64e1-4abc-b47a-ae724217dcb3" providerId="AD" clId="Web-{90D3D235-3676-E761-98EB-BC903ACC24D5}" dt="2025-03-08T19:37:02.217" v="388" actId="20577"/>
        <pc:sldMkLst>
          <pc:docMk/>
          <pc:sldMk cId="2581922417" sldId="277"/>
        </pc:sldMkLst>
        <pc:spChg chg="mod">
          <ac:chgData name="Kendra Herrmann" userId="S::kendraherrmann@unomaha.edu::3f5696d7-64e1-4abc-b47a-ae724217dcb3" providerId="AD" clId="Web-{90D3D235-3676-E761-98EB-BC903ACC24D5}" dt="2025-03-08T19:34:20.006" v="263" actId="20577"/>
          <ac:spMkLst>
            <pc:docMk/>
            <pc:sldMk cId="2581922417" sldId="277"/>
            <ac:spMk id="2" creationId="{E0BFBCFE-822A-2C3B-7AC4-9CF34E638682}"/>
          </ac:spMkLst>
        </pc:spChg>
        <pc:spChg chg="mod">
          <ac:chgData name="Kendra Herrmann" userId="S::kendraherrmann@unomaha.edu::3f5696d7-64e1-4abc-b47a-ae724217dcb3" providerId="AD" clId="Web-{90D3D235-3676-E761-98EB-BC903ACC24D5}" dt="2025-03-08T19:34:26.397" v="265" actId="20577"/>
          <ac:spMkLst>
            <pc:docMk/>
            <pc:sldMk cId="2581922417" sldId="277"/>
            <ac:spMk id="3" creationId="{80670372-8B30-6145-014D-683DDE3DA3FF}"/>
          </ac:spMkLst>
        </pc:spChg>
        <pc:spChg chg="mod">
          <ac:chgData name="Kendra Herrmann" userId="S::kendraherrmann@unomaha.edu::3f5696d7-64e1-4abc-b47a-ae724217dcb3" providerId="AD" clId="Web-{90D3D235-3676-E761-98EB-BC903ACC24D5}" dt="2025-03-08T19:34:59.727" v="271" actId="20577"/>
          <ac:spMkLst>
            <pc:docMk/>
            <pc:sldMk cId="2581922417" sldId="277"/>
            <ac:spMk id="4" creationId="{DE9923CC-0AFC-BAAB-AC16-F1165606BAF2}"/>
          </ac:spMkLst>
        </pc:spChg>
        <pc:spChg chg="mod">
          <ac:chgData name="Kendra Herrmann" userId="S::kendraherrmann@unomaha.edu::3f5696d7-64e1-4abc-b47a-ae724217dcb3" providerId="AD" clId="Web-{90D3D235-3676-E761-98EB-BC903ACC24D5}" dt="2025-03-08T19:35:05.774" v="278" actId="20577"/>
          <ac:spMkLst>
            <pc:docMk/>
            <pc:sldMk cId="2581922417" sldId="277"/>
            <ac:spMk id="5" creationId="{43C4B48B-3279-88D9-F51D-CBBF24454660}"/>
          </ac:spMkLst>
        </pc:spChg>
        <pc:spChg chg="mod">
          <ac:chgData name="Kendra Herrmann" userId="S::kendraherrmann@unomaha.edu::3f5696d7-64e1-4abc-b47a-ae724217dcb3" providerId="AD" clId="Web-{90D3D235-3676-E761-98EB-BC903ACC24D5}" dt="2025-03-08T19:37:02.217" v="388" actId="20577"/>
          <ac:spMkLst>
            <pc:docMk/>
            <pc:sldMk cId="2581922417" sldId="277"/>
            <ac:spMk id="6" creationId="{3F7FA7CA-9AB7-DD4C-2DD0-4403AFF21798}"/>
          </ac:spMkLst>
        </pc:spChg>
      </pc:sldChg>
    </pc:docChg>
  </pc:docChgLst>
  <pc:docChgLst>
    <pc:chgData name="Kendra Herrmann" userId="S::kendraherrmann@unomaha.edu::3f5696d7-64e1-4abc-b47a-ae724217dcb3" providerId="AD" clId="Web-{3EB21B84-4985-8549-EEB3-B68972025DAB}"/>
    <pc:docChg chg="delSld modSld">
      <pc:chgData name="Kendra Herrmann" userId="S::kendraherrmann@unomaha.edu::3f5696d7-64e1-4abc-b47a-ae724217dcb3" providerId="AD" clId="Web-{3EB21B84-4985-8549-EEB3-B68972025DAB}" dt="2025-03-11T16:52:06.959" v="11"/>
      <pc:docMkLst>
        <pc:docMk/>
      </pc:docMkLst>
      <pc:sldChg chg="del">
        <pc:chgData name="Kendra Herrmann" userId="S::kendraherrmann@unomaha.edu::3f5696d7-64e1-4abc-b47a-ae724217dcb3" providerId="AD" clId="Web-{3EB21B84-4985-8549-EEB3-B68972025DAB}" dt="2025-03-11T16:52:06.959" v="11"/>
        <pc:sldMkLst>
          <pc:docMk/>
          <pc:sldMk cId="2131043727" sldId="257"/>
        </pc:sldMkLst>
      </pc:sldChg>
      <pc:sldChg chg="del">
        <pc:chgData name="Kendra Herrmann" userId="S::kendraherrmann@unomaha.edu::3f5696d7-64e1-4abc-b47a-ae724217dcb3" providerId="AD" clId="Web-{3EB21B84-4985-8549-EEB3-B68972025DAB}" dt="2025-03-11T16:52:06.959" v="10"/>
        <pc:sldMkLst>
          <pc:docMk/>
          <pc:sldMk cId="3869094418" sldId="259"/>
        </pc:sldMkLst>
      </pc:sldChg>
      <pc:sldChg chg="del">
        <pc:chgData name="Kendra Herrmann" userId="S::kendraherrmann@unomaha.edu::3f5696d7-64e1-4abc-b47a-ae724217dcb3" providerId="AD" clId="Web-{3EB21B84-4985-8549-EEB3-B68972025DAB}" dt="2025-03-11T16:52:06.959" v="9"/>
        <pc:sldMkLst>
          <pc:docMk/>
          <pc:sldMk cId="3895583963" sldId="261"/>
        </pc:sldMkLst>
      </pc:sldChg>
      <pc:sldChg chg="del">
        <pc:chgData name="Kendra Herrmann" userId="S::kendraherrmann@unomaha.edu::3f5696d7-64e1-4abc-b47a-ae724217dcb3" providerId="AD" clId="Web-{3EB21B84-4985-8549-EEB3-B68972025DAB}" dt="2025-03-11T16:52:06.959" v="8"/>
        <pc:sldMkLst>
          <pc:docMk/>
          <pc:sldMk cId="3378919223" sldId="263"/>
        </pc:sldMkLst>
      </pc:sldChg>
      <pc:sldChg chg="del">
        <pc:chgData name="Kendra Herrmann" userId="S::kendraherrmann@unomaha.edu::3f5696d7-64e1-4abc-b47a-ae724217dcb3" providerId="AD" clId="Web-{3EB21B84-4985-8549-EEB3-B68972025DAB}" dt="2025-03-11T16:52:06.943" v="7"/>
        <pc:sldMkLst>
          <pc:docMk/>
          <pc:sldMk cId="1541546668" sldId="264"/>
        </pc:sldMkLst>
      </pc:sldChg>
      <pc:sldChg chg="del">
        <pc:chgData name="Kendra Herrmann" userId="S::kendraherrmann@unomaha.edu::3f5696d7-64e1-4abc-b47a-ae724217dcb3" providerId="AD" clId="Web-{3EB21B84-4985-8549-EEB3-B68972025DAB}" dt="2025-03-11T16:52:06.943" v="6"/>
        <pc:sldMkLst>
          <pc:docMk/>
          <pc:sldMk cId="1729462857" sldId="267"/>
        </pc:sldMkLst>
      </pc:sldChg>
      <pc:sldChg chg="del">
        <pc:chgData name="Kendra Herrmann" userId="S::kendraherrmann@unomaha.edu::3f5696d7-64e1-4abc-b47a-ae724217dcb3" providerId="AD" clId="Web-{3EB21B84-4985-8549-EEB3-B68972025DAB}" dt="2025-03-11T16:52:06.943" v="5"/>
        <pc:sldMkLst>
          <pc:docMk/>
          <pc:sldMk cId="1980296533" sldId="268"/>
        </pc:sldMkLst>
      </pc:sldChg>
      <pc:sldChg chg="del">
        <pc:chgData name="Kendra Herrmann" userId="S::kendraherrmann@unomaha.edu::3f5696d7-64e1-4abc-b47a-ae724217dcb3" providerId="AD" clId="Web-{3EB21B84-4985-8549-EEB3-B68972025DAB}" dt="2025-03-11T16:52:06.943" v="4"/>
        <pc:sldMkLst>
          <pc:docMk/>
          <pc:sldMk cId="2394598200" sldId="269"/>
        </pc:sldMkLst>
      </pc:sldChg>
      <pc:sldChg chg="modSp">
        <pc:chgData name="Kendra Herrmann" userId="S::kendraherrmann@unomaha.edu::3f5696d7-64e1-4abc-b47a-ae724217dcb3" providerId="AD" clId="Web-{3EB21B84-4985-8549-EEB3-B68972025DAB}" dt="2025-03-11T16:51:14.272" v="1" actId="20577"/>
        <pc:sldMkLst>
          <pc:docMk/>
          <pc:sldMk cId="3009627091" sldId="273"/>
        </pc:sldMkLst>
        <pc:spChg chg="mod">
          <ac:chgData name="Kendra Herrmann" userId="S::kendraherrmann@unomaha.edu::3f5696d7-64e1-4abc-b47a-ae724217dcb3" providerId="AD" clId="Web-{3EB21B84-4985-8549-EEB3-B68972025DAB}" dt="2025-03-11T16:51:14.272" v="1" actId="20577"/>
          <ac:spMkLst>
            <pc:docMk/>
            <pc:sldMk cId="3009627091" sldId="273"/>
            <ac:spMk id="4" creationId="{556FB34F-2308-FCAA-9712-B104A4EEF08D}"/>
          </ac:spMkLst>
        </pc:spChg>
      </pc:sldChg>
      <pc:sldChg chg="modSp">
        <pc:chgData name="Kendra Herrmann" userId="S::kendraherrmann@unomaha.edu::3f5696d7-64e1-4abc-b47a-ae724217dcb3" providerId="AD" clId="Web-{3EB21B84-4985-8549-EEB3-B68972025DAB}" dt="2025-03-11T16:51:32.428" v="3" actId="20577"/>
        <pc:sldMkLst>
          <pc:docMk/>
          <pc:sldMk cId="1219180770" sldId="278"/>
        </pc:sldMkLst>
        <pc:spChg chg="mod">
          <ac:chgData name="Kendra Herrmann" userId="S::kendraherrmann@unomaha.edu::3f5696d7-64e1-4abc-b47a-ae724217dcb3" providerId="AD" clId="Web-{3EB21B84-4985-8549-EEB3-B68972025DAB}" dt="2025-03-11T16:51:32.428" v="3" actId="20577"/>
          <ac:spMkLst>
            <pc:docMk/>
            <pc:sldMk cId="1219180770" sldId="278"/>
            <ac:spMk id="4" creationId="{660CA6AC-578E-2C67-BE2B-DFB1AE847783}"/>
          </ac:spMkLst>
        </pc:spChg>
      </pc:sldChg>
    </pc:docChg>
  </pc:docChgLst>
  <pc:docChgLst>
    <pc:chgData name="Kendra Herrmann" userId="S::kendraherrmann@unomaha.edu::3f5696d7-64e1-4abc-b47a-ae724217dcb3" providerId="AD" clId="Web-{CBF929D7-7B52-8B37-5510-93104BB33C34}"/>
    <pc:docChg chg="addSld delSld modSld sldOrd">
      <pc:chgData name="Kendra Herrmann" userId="S::kendraherrmann@unomaha.edu::3f5696d7-64e1-4abc-b47a-ae724217dcb3" providerId="AD" clId="Web-{CBF929D7-7B52-8B37-5510-93104BB33C34}" dt="2025-03-08T19:16:48.487" v="298" actId="20577"/>
      <pc:docMkLst>
        <pc:docMk/>
      </pc:docMkLst>
      <pc:sldChg chg="modSp">
        <pc:chgData name="Kendra Herrmann" userId="S::kendraherrmann@unomaha.edu::3f5696d7-64e1-4abc-b47a-ae724217dcb3" providerId="AD" clId="Web-{CBF929D7-7B52-8B37-5510-93104BB33C34}" dt="2025-03-08T19:16:48.487" v="298" actId="20577"/>
        <pc:sldMkLst>
          <pc:docMk/>
          <pc:sldMk cId="1613975849" sldId="256"/>
        </pc:sldMkLst>
        <pc:spChg chg="mod">
          <ac:chgData name="Kendra Herrmann" userId="S::kendraherrmann@unomaha.edu::3f5696d7-64e1-4abc-b47a-ae724217dcb3" providerId="AD" clId="Web-{CBF929D7-7B52-8B37-5510-93104BB33C34}" dt="2025-03-08T18:47:36.951" v="1" actId="20577"/>
          <ac:spMkLst>
            <pc:docMk/>
            <pc:sldMk cId="1613975849" sldId="256"/>
            <ac:spMk id="2" creationId="{AA2D37BC-7D91-4F83-845D-70080D7DD6FC}"/>
          </ac:spMkLst>
        </pc:spChg>
        <pc:spChg chg="mod">
          <ac:chgData name="Kendra Herrmann" userId="S::kendraherrmann@unomaha.edu::3f5696d7-64e1-4abc-b47a-ae724217dcb3" providerId="AD" clId="Web-{CBF929D7-7B52-8B37-5510-93104BB33C34}" dt="2025-03-08T19:16:48.487" v="298" actId="20577"/>
          <ac:spMkLst>
            <pc:docMk/>
            <pc:sldMk cId="1613975849" sldId="256"/>
            <ac:spMk id="3" creationId="{59E5DACC-1D74-41AD-B036-C015472B948F}"/>
          </ac:spMkLst>
        </pc:spChg>
      </pc:sldChg>
      <pc:sldChg chg="ord">
        <pc:chgData name="Kendra Herrmann" userId="S::kendraherrmann@unomaha.edu::3f5696d7-64e1-4abc-b47a-ae724217dcb3" providerId="AD" clId="Web-{CBF929D7-7B52-8B37-5510-93104BB33C34}" dt="2025-03-08T18:49:09.989" v="6"/>
        <pc:sldMkLst>
          <pc:docMk/>
          <pc:sldMk cId="2131043727" sldId="257"/>
        </pc:sldMkLst>
      </pc:sldChg>
      <pc:sldChg chg="modSp new del">
        <pc:chgData name="Kendra Herrmann" userId="S::kendraherrmann@unomaha.edu::3f5696d7-64e1-4abc-b47a-ae724217dcb3" providerId="AD" clId="Web-{CBF929D7-7B52-8B37-5510-93104BB33C34}" dt="2025-03-08T18:49:49.616" v="15"/>
        <pc:sldMkLst>
          <pc:docMk/>
          <pc:sldMk cId="1242851979" sldId="270"/>
        </pc:sldMkLst>
      </pc:sldChg>
      <pc:sldChg chg="modSp new">
        <pc:chgData name="Kendra Herrmann" userId="S::kendraherrmann@unomaha.edu::3f5696d7-64e1-4abc-b47a-ae724217dcb3" providerId="AD" clId="Web-{CBF929D7-7B52-8B37-5510-93104BB33C34}" dt="2025-03-08T18:53:10.849" v="249" actId="20577"/>
        <pc:sldMkLst>
          <pc:docMk/>
          <pc:sldMk cId="3667259056" sldId="271"/>
        </pc:sldMkLst>
        <pc:spChg chg="mod">
          <ac:chgData name="Kendra Herrmann" userId="S::kendraherrmann@unomaha.edu::3f5696d7-64e1-4abc-b47a-ae724217dcb3" providerId="AD" clId="Web-{CBF929D7-7B52-8B37-5510-93104BB33C34}" dt="2025-03-08T18:49:56.164" v="29" actId="20577"/>
          <ac:spMkLst>
            <pc:docMk/>
            <pc:sldMk cId="3667259056" sldId="271"/>
            <ac:spMk id="2" creationId="{6BA1DB68-2618-DC98-DEC1-B594AF20A062}"/>
          </ac:spMkLst>
        </pc:spChg>
        <pc:spChg chg="mod">
          <ac:chgData name="Kendra Herrmann" userId="S::kendraherrmann@unomaha.edu::3f5696d7-64e1-4abc-b47a-ae724217dcb3" providerId="AD" clId="Web-{CBF929D7-7B52-8B37-5510-93104BB33C34}" dt="2025-03-08T18:50:06.836" v="31" actId="20577"/>
          <ac:spMkLst>
            <pc:docMk/>
            <pc:sldMk cId="3667259056" sldId="271"/>
            <ac:spMk id="3" creationId="{408E7F81-6013-0219-A6BE-5A0399E69BDA}"/>
          </ac:spMkLst>
        </pc:spChg>
        <pc:spChg chg="mod">
          <ac:chgData name="Kendra Herrmann" userId="S::kendraherrmann@unomaha.edu::3f5696d7-64e1-4abc-b47a-ae724217dcb3" providerId="AD" clId="Web-{CBF929D7-7B52-8B37-5510-93104BB33C34}" dt="2025-03-08T18:51:18.091" v="43" actId="20577"/>
          <ac:spMkLst>
            <pc:docMk/>
            <pc:sldMk cId="3667259056" sldId="271"/>
            <ac:spMk id="4" creationId="{302C7C77-0488-D1E9-B8FB-F9FEE2A369EE}"/>
          </ac:spMkLst>
        </pc:spChg>
        <pc:spChg chg="mod">
          <ac:chgData name="Kendra Herrmann" userId="S::kendraherrmann@unomaha.edu::3f5696d7-64e1-4abc-b47a-ae724217dcb3" providerId="AD" clId="Web-{CBF929D7-7B52-8B37-5510-93104BB33C34}" dt="2025-03-08T18:51:21.748" v="44" actId="20577"/>
          <ac:spMkLst>
            <pc:docMk/>
            <pc:sldMk cId="3667259056" sldId="271"/>
            <ac:spMk id="5" creationId="{FE181896-7FE3-20C7-CFDE-9DE870D434BD}"/>
          </ac:spMkLst>
        </pc:spChg>
        <pc:spChg chg="mod">
          <ac:chgData name="Kendra Herrmann" userId="S::kendraherrmann@unomaha.edu::3f5696d7-64e1-4abc-b47a-ae724217dcb3" providerId="AD" clId="Web-{CBF929D7-7B52-8B37-5510-93104BB33C34}" dt="2025-03-08T18:53:10.849" v="249" actId="20577"/>
          <ac:spMkLst>
            <pc:docMk/>
            <pc:sldMk cId="3667259056" sldId="271"/>
            <ac:spMk id="6" creationId="{10C57DCF-984B-0D43-9FD4-639E9E51264A}"/>
          </ac:spMkLst>
        </pc:spChg>
      </pc:sldChg>
      <pc:sldChg chg="add del replId">
        <pc:chgData name="Kendra Herrmann" userId="S::kendraherrmann@unomaha.edu::3f5696d7-64e1-4abc-b47a-ae724217dcb3" providerId="AD" clId="Web-{CBF929D7-7B52-8B37-5510-93104BB33C34}" dt="2025-03-08T19:15:55.732" v="251"/>
        <pc:sldMkLst>
          <pc:docMk/>
          <pc:sldMk cId="1566275459" sldId="272"/>
        </pc:sldMkLst>
      </pc:sldChg>
    </pc:docChg>
  </pc:docChgLst>
  <pc:docChgLst>
    <pc:chgData name="A.J. Guevara" userId="S::ajguevara@unomaha.edu::81fe2644-b336-41d3-ad4a-67e378406050" providerId="AD" clId="Web-{102BC41C-D278-F591-6067-E6388F5992E0}"/>
    <pc:docChg chg="modSld">
      <pc:chgData name="A.J. Guevara" userId="S::ajguevara@unomaha.edu::81fe2644-b336-41d3-ad4a-67e378406050" providerId="AD" clId="Web-{102BC41C-D278-F591-6067-E6388F5992E0}" dt="2025-03-11T16:23:23.315" v="98"/>
      <pc:docMkLst>
        <pc:docMk/>
      </pc:docMkLst>
      <pc:sldChg chg="addSp delSp modSp mod modClrScheme chgLayout">
        <pc:chgData name="A.J. Guevara" userId="S::ajguevara@unomaha.edu::81fe2644-b336-41d3-ad4a-67e378406050" providerId="AD" clId="Web-{102BC41C-D278-F591-6067-E6388F5992E0}" dt="2025-03-11T16:23:23.315" v="98"/>
        <pc:sldMkLst>
          <pc:docMk/>
          <pc:sldMk cId="209154202" sldId="276"/>
        </pc:sldMkLst>
        <pc:spChg chg="mod">
          <ac:chgData name="A.J. Guevara" userId="S::ajguevara@unomaha.edu::81fe2644-b336-41d3-ad4a-67e378406050" providerId="AD" clId="Web-{102BC41C-D278-F591-6067-E6388F5992E0}" dt="2025-03-11T16:23:23.315" v="98"/>
          <ac:spMkLst>
            <pc:docMk/>
            <pc:sldMk cId="209154202" sldId="276"/>
            <ac:spMk id="2" creationId="{B46605A6-0546-7662-0601-7B75AAD64F82}"/>
          </ac:spMkLst>
        </pc:spChg>
        <pc:spChg chg="del">
          <ac:chgData name="A.J. Guevara" userId="S::ajguevara@unomaha.edu::81fe2644-b336-41d3-ad4a-67e378406050" providerId="AD" clId="Web-{102BC41C-D278-F591-6067-E6388F5992E0}" dt="2025-03-11T01:51:10.716" v="17"/>
          <ac:spMkLst>
            <pc:docMk/>
            <pc:sldMk cId="209154202" sldId="276"/>
            <ac:spMk id="3" creationId="{8F5D36D9-B7A9-EA24-1A04-6E8CD7AB8DE2}"/>
          </ac:spMkLst>
        </pc:spChg>
        <pc:spChg chg="mod ord">
          <ac:chgData name="A.J. Guevara" userId="S::ajguevara@unomaha.edu::81fe2644-b336-41d3-ad4a-67e378406050" providerId="AD" clId="Web-{102BC41C-D278-F591-6067-E6388F5992E0}" dt="2025-03-11T16:23:23.315" v="98"/>
          <ac:spMkLst>
            <pc:docMk/>
            <pc:sldMk cId="209154202" sldId="276"/>
            <ac:spMk id="4" creationId="{0C609FD9-5BAF-DC84-EA4E-EABDCE3211CE}"/>
          </ac:spMkLst>
        </pc:spChg>
        <pc:spChg chg="del">
          <ac:chgData name="A.J. Guevara" userId="S::ajguevara@unomaha.edu::81fe2644-b336-41d3-ad4a-67e378406050" providerId="AD" clId="Web-{102BC41C-D278-F591-6067-E6388F5992E0}" dt="2025-03-11T01:51:20.169" v="18"/>
          <ac:spMkLst>
            <pc:docMk/>
            <pc:sldMk cId="209154202" sldId="276"/>
            <ac:spMk id="5" creationId="{ECFDEA4F-42AB-99D3-EE48-D623B512822A}"/>
          </ac:spMkLst>
        </pc:spChg>
        <pc:spChg chg="del mod">
          <ac:chgData name="A.J. Guevara" userId="S::ajguevara@unomaha.edu::81fe2644-b336-41d3-ad4a-67e378406050" providerId="AD" clId="Web-{102BC41C-D278-F591-6067-E6388F5992E0}" dt="2025-03-11T16:22:55.955" v="93"/>
          <ac:spMkLst>
            <pc:docMk/>
            <pc:sldMk cId="209154202" sldId="276"/>
            <ac:spMk id="6" creationId="{39306CF4-02C1-F86D-8250-72437F2B2765}"/>
          </ac:spMkLst>
        </pc:spChg>
        <pc:picChg chg="add mod ord">
          <ac:chgData name="A.J. Guevara" userId="S::ajguevara@unomaha.edu::81fe2644-b336-41d3-ad4a-67e378406050" providerId="AD" clId="Web-{102BC41C-D278-F591-6067-E6388F5992E0}" dt="2025-03-11T16:23:23.315" v="98"/>
          <ac:picMkLst>
            <pc:docMk/>
            <pc:sldMk cId="209154202" sldId="276"/>
            <ac:picMk id="3" creationId="{115F456E-C8D6-963B-67DA-CC3728D66FA7}"/>
          </ac:picMkLst>
        </pc:picChg>
      </pc:sldChg>
    </pc:docChg>
  </pc:docChgLst>
  <pc:docChgLst>
    <pc:chgData name="Kendra Herrmann" userId="dd05e586afa2b864" providerId="LiveId" clId="{37D881F7-AD25-8843-863A-C05E3A5D404D}"/>
    <pc:docChg chg="modSld">
      <pc:chgData name="Kendra Herrmann" userId="dd05e586afa2b864" providerId="LiveId" clId="{37D881F7-AD25-8843-863A-C05E3A5D404D}" dt="2025-03-11T22:52:29.738" v="0" actId="20577"/>
      <pc:docMkLst>
        <pc:docMk/>
      </pc:docMkLst>
      <pc:sldChg chg="modNotesTx">
        <pc:chgData name="Kendra Herrmann" userId="dd05e586afa2b864" providerId="LiveId" clId="{37D881F7-AD25-8843-863A-C05E3A5D404D}" dt="2025-03-11T22:52:29.738" v="0" actId="20577"/>
        <pc:sldMkLst>
          <pc:docMk/>
          <pc:sldMk cId="1613975849" sldId="256"/>
        </pc:sldMkLst>
      </pc:sldChg>
    </pc:docChg>
  </pc:docChgLst>
  <pc:docChgLst>
    <pc:chgData name="Preeti Timalsina" userId="S::ptimalsina@unomaha.edu::b2c71cdd-6a37-44c5-8e09-6c88f4e94ad7" providerId="AD" clId="Web-{0220F0AA-31FF-8EEA-AAC8-5DBD191865A4}"/>
    <pc:docChg chg="addSld delSld">
      <pc:chgData name="Preeti Timalsina" userId="S::ptimalsina@unomaha.edu::b2c71cdd-6a37-44c5-8e09-6c88f4e94ad7" providerId="AD" clId="Web-{0220F0AA-31FF-8EEA-AAC8-5DBD191865A4}" dt="2025-03-08T17:31:38.792" v="1"/>
      <pc:docMkLst>
        <pc:docMk/>
      </pc:docMkLst>
      <pc:sldChg chg="new del">
        <pc:chgData name="Preeti Timalsina" userId="S::ptimalsina@unomaha.edu::b2c71cdd-6a37-44c5-8e09-6c88f4e94ad7" providerId="AD" clId="Web-{0220F0AA-31FF-8EEA-AAC8-5DBD191865A4}" dt="2025-03-08T17:31:38.792" v="1"/>
        <pc:sldMkLst>
          <pc:docMk/>
          <pc:sldMk cId="2599010886" sldId="270"/>
        </pc:sldMkLst>
      </pc:sldChg>
    </pc:docChg>
  </pc:docChgLst>
  <pc:docChgLst>
    <pc:chgData name="Preeti Timalsina" userId="S::ptimalsina@unomaha.edu::b2c71cdd-6a37-44c5-8e09-6c88f4e94ad7" providerId="AD" clId="Web-{8D615A99-C3D9-7EA1-6AAC-C99D53CCADDB}"/>
    <pc:docChg chg="addSld modSld">
      <pc:chgData name="Preeti Timalsina" userId="S::ptimalsina@unomaha.edu::b2c71cdd-6a37-44c5-8e09-6c88f4e94ad7" providerId="AD" clId="Web-{8D615A99-C3D9-7EA1-6AAC-C99D53CCADDB}" dt="2025-03-11T16:26:21.692" v="1954" actId="14100"/>
      <pc:docMkLst>
        <pc:docMk/>
      </pc:docMkLst>
      <pc:sldChg chg="addSp delSp modSp">
        <pc:chgData name="Preeti Timalsina" userId="S::ptimalsina@unomaha.edu::b2c71cdd-6a37-44c5-8e09-6c88f4e94ad7" providerId="AD" clId="Web-{8D615A99-C3D9-7EA1-6AAC-C99D53CCADDB}" dt="2025-03-11T15:41:06.363" v="1815" actId="14100"/>
        <pc:sldMkLst>
          <pc:docMk/>
          <pc:sldMk cId="2365058481" sldId="274"/>
        </pc:sldMkLst>
        <pc:spChg chg="mod">
          <ac:chgData name="Preeti Timalsina" userId="S::ptimalsina@unomaha.edu::b2c71cdd-6a37-44c5-8e09-6c88f4e94ad7" providerId="AD" clId="Web-{8D615A99-C3D9-7EA1-6AAC-C99D53CCADDB}" dt="2025-03-11T15:41:06.363" v="1815" actId="14100"/>
          <ac:spMkLst>
            <pc:docMk/>
            <pc:sldMk cId="2365058481" sldId="274"/>
            <ac:spMk id="3" creationId="{E6B67E7D-0F81-D2D5-AA2E-9AA7C327B307}"/>
          </ac:spMkLst>
        </pc:spChg>
        <pc:spChg chg="mod">
          <ac:chgData name="Preeti Timalsina" userId="S::ptimalsina@unomaha.edu::b2c71cdd-6a37-44c5-8e09-6c88f4e94ad7" providerId="AD" clId="Web-{8D615A99-C3D9-7EA1-6AAC-C99D53CCADDB}" dt="2025-03-11T15:11:34.475" v="432" actId="14100"/>
          <ac:spMkLst>
            <pc:docMk/>
            <pc:sldMk cId="2365058481" sldId="274"/>
            <ac:spMk id="4" creationId="{6101E8C9-3D49-184D-5AD0-921E4D6D4EE4}"/>
          </ac:spMkLst>
        </pc:spChg>
        <pc:spChg chg="del mod">
          <ac:chgData name="Preeti Timalsina" userId="S::ptimalsina@unomaha.edu::b2c71cdd-6a37-44c5-8e09-6c88f4e94ad7" providerId="AD" clId="Web-{8D615A99-C3D9-7EA1-6AAC-C99D53CCADDB}" dt="2025-03-11T15:09:08.378" v="311"/>
          <ac:spMkLst>
            <pc:docMk/>
            <pc:sldMk cId="2365058481" sldId="274"/>
            <ac:spMk id="5" creationId="{8C0FBACC-DF38-3E7F-E1B3-8FB28914145F}"/>
          </ac:spMkLst>
        </pc:spChg>
        <pc:spChg chg="del">
          <ac:chgData name="Preeti Timalsina" userId="S::ptimalsina@unomaha.edu::b2c71cdd-6a37-44c5-8e09-6c88f4e94ad7" providerId="AD" clId="Web-{8D615A99-C3D9-7EA1-6AAC-C99D53CCADDB}" dt="2025-03-11T15:09:10.393" v="312"/>
          <ac:spMkLst>
            <pc:docMk/>
            <pc:sldMk cId="2365058481" sldId="274"/>
            <ac:spMk id="6" creationId="{7AABFB16-56C6-3FD7-7206-1D204910D9D5}"/>
          </ac:spMkLst>
        </pc:spChg>
        <pc:spChg chg="add del mod">
          <ac:chgData name="Preeti Timalsina" userId="S::ptimalsina@unomaha.edu::b2c71cdd-6a37-44c5-8e09-6c88f4e94ad7" providerId="AD" clId="Web-{8D615A99-C3D9-7EA1-6AAC-C99D53CCADDB}" dt="2025-03-11T15:09:13.175" v="313"/>
          <ac:spMkLst>
            <pc:docMk/>
            <pc:sldMk cId="2365058481" sldId="274"/>
            <ac:spMk id="8" creationId="{B585BBC0-E864-4860-52A8-B9D1C48C4540}"/>
          </ac:spMkLst>
        </pc:spChg>
      </pc:sldChg>
      <pc:sldChg chg="delSp modSp">
        <pc:chgData name="Preeti Timalsina" userId="S::ptimalsina@unomaha.edu::b2c71cdd-6a37-44c5-8e09-6c88f4e94ad7" providerId="AD" clId="Web-{8D615A99-C3D9-7EA1-6AAC-C99D53CCADDB}" dt="2025-03-11T16:26:21.692" v="1954" actId="14100"/>
        <pc:sldMkLst>
          <pc:docMk/>
          <pc:sldMk cId="811755660" sldId="275"/>
        </pc:sldMkLst>
        <pc:spChg chg="mod">
          <ac:chgData name="Preeti Timalsina" userId="S::ptimalsina@unomaha.edu::b2c71cdd-6a37-44c5-8e09-6c88f4e94ad7" providerId="AD" clId="Web-{8D615A99-C3D9-7EA1-6AAC-C99D53CCADDB}" dt="2025-03-11T15:29:19.986" v="1330" actId="20577"/>
          <ac:spMkLst>
            <pc:docMk/>
            <pc:sldMk cId="811755660" sldId="275"/>
            <ac:spMk id="3" creationId="{6B6B59F9-B958-3D42-9550-4A84DC5821DD}"/>
          </ac:spMkLst>
        </pc:spChg>
        <pc:spChg chg="mod">
          <ac:chgData name="Preeti Timalsina" userId="S::ptimalsina@unomaha.edu::b2c71cdd-6a37-44c5-8e09-6c88f4e94ad7" providerId="AD" clId="Web-{8D615A99-C3D9-7EA1-6AAC-C99D53CCADDB}" dt="2025-03-11T16:26:21.692" v="1954" actId="14100"/>
          <ac:spMkLst>
            <pc:docMk/>
            <pc:sldMk cId="811755660" sldId="275"/>
            <ac:spMk id="4" creationId="{CBCACB20-97E1-783F-EE5B-FEF0132DDC51}"/>
          </ac:spMkLst>
        </pc:spChg>
        <pc:spChg chg="del">
          <ac:chgData name="Preeti Timalsina" userId="S::ptimalsina@unomaha.edu::b2c71cdd-6a37-44c5-8e09-6c88f4e94ad7" providerId="AD" clId="Web-{8D615A99-C3D9-7EA1-6AAC-C99D53CCADDB}" dt="2025-03-11T15:24:29.151" v="1167"/>
          <ac:spMkLst>
            <pc:docMk/>
            <pc:sldMk cId="811755660" sldId="275"/>
            <ac:spMk id="5" creationId="{E5EB26A2-AED0-AC07-8CF7-6B5E67AB92EF}"/>
          </ac:spMkLst>
        </pc:spChg>
        <pc:spChg chg="del">
          <ac:chgData name="Preeti Timalsina" userId="S::ptimalsina@unomaha.edu::b2c71cdd-6a37-44c5-8e09-6c88f4e94ad7" providerId="AD" clId="Web-{8D615A99-C3D9-7EA1-6AAC-C99D53CCADDB}" dt="2025-03-11T15:24:31.854" v="1168"/>
          <ac:spMkLst>
            <pc:docMk/>
            <pc:sldMk cId="811755660" sldId="275"/>
            <ac:spMk id="6" creationId="{5EAC347E-5FE3-5917-48E4-0DB5731DCE29}"/>
          </ac:spMkLst>
        </pc:spChg>
      </pc:sldChg>
      <pc:sldChg chg="delSp modSp add replId">
        <pc:chgData name="Preeti Timalsina" userId="S::ptimalsina@unomaha.edu::b2c71cdd-6a37-44c5-8e09-6c88f4e94ad7" providerId="AD" clId="Web-{8D615A99-C3D9-7EA1-6AAC-C99D53CCADDB}" dt="2025-03-11T15:15:16.512" v="833" actId="20577"/>
        <pc:sldMkLst>
          <pc:docMk/>
          <pc:sldMk cId="1219180770" sldId="278"/>
        </pc:sldMkLst>
        <pc:spChg chg="mod">
          <ac:chgData name="Preeti Timalsina" userId="S::ptimalsina@unomaha.edu::b2c71cdd-6a37-44c5-8e09-6c88f4e94ad7" providerId="AD" clId="Web-{8D615A99-C3D9-7EA1-6AAC-C99D53CCADDB}" dt="2025-03-11T15:10:03.363" v="322" actId="14100"/>
          <ac:spMkLst>
            <pc:docMk/>
            <pc:sldMk cId="1219180770" sldId="278"/>
            <ac:spMk id="3" creationId="{787B7D04-D12A-B5D4-7495-B364686CCE22}"/>
          </ac:spMkLst>
        </pc:spChg>
        <pc:spChg chg="mod">
          <ac:chgData name="Preeti Timalsina" userId="S::ptimalsina@unomaha.edu::b2c71cdd-6a37-44c5-8e09-6c88f4e94ad7" providerId="AD" clId="Web-{8D615A99-C3D9-7EA1-6AAC-C99D53CCADDB}" dt="2025-03-11T15:15:16.512" v="833" actId="20577"/>
          <ac:spMkLst>
            <pc:docMk/>
            <pc:sldMk cId="1219180770" sldId="278"/>
            <ac:spMk id="4" creationId="{660CA6AC-578E-2C67-BE2B-DFB1AE847783}"/>
          </ac:spMkLst>
        </pc:spChg>
        <pc:spChg chg="del mod">
          <ac:chgData name="Preeti Timalsina" userId="S::ptimalsina@unomaha.edu::b2c71cdd-6a37-44c5-8e09-6c88f4e94ad7" providerId="AD" clId="Web-{8D615A99-C3D9-7EA1-6AAC-C99D53CCADDB}" dt="2025-03-11T15:09:51.379" v="320"/>
          <ac:spMkLst>
            <pc:docMk/>
            <pc:sldMk cId="1219180770" sldId="278"/>
            <ac:spMk id="5" creationId="{80D29329-CB7A-163D-D948-07DFB72CC42E}"/>
          </ac:spMkLst>
        </pc:spChg>
        <pc:spChg chg="del">
          <ac:chgData name="Preeti Timalsina" userId="S::ptimalsina@unomaha.edu::b2c71cdd-6a37-44c5-8e09-6c88f4e94ad7" providerId="AD" clId="Web-{8D615A99-C3D9-7EA1-6AAC-C99D53CCADDB}" dt="2025-03-11T15:09:47.316" v="319"/>
          <ac:spMkLst>
            <pc:docMk/>
            <pc:sldMk cId="1219180770" sldId="278"/>
            <ac:spMk id="6" creationId="{AA74D4C7-B54B-5B14-AD07-899161B55327}"/>
          </ac:spMkLst>
        </pc:spChg>
      </pc:sldChg>
      <pc:sldChg chg="modSp add replId">
        <pc:chgData name="Preeti Timalsina" userId="S::ptimalsina@unomaha.edu::b2c71cdd-6a37-44c5-8e09-6c88f4e94ad7" providerId="AD" clId="Web-{8D615A99-C3D9-7EA1-6AAC-C99D53CCADDB}" dt="2025-03-11T15:41:15.848" v="1816" actId="1076"/>
        <pc:sldMkLst>
          <pc:docMk/>
          <pc:sldMk cId="3405730269" sldId="279"/>
        </pc:sldMkLst>
        <pc:spChg chg="mod">
          <ac:chgData name="Preeti Timalsina" userId="S::ptimalsina@unomaha.edu::b2c71cdd-6a37-44c5-8e09-6c88f4e94ad7" providerId="AD" clId="Web-{8D615A99-C3D9-7EA1-6AAC-C99D53CCADDB}" dt="2025-03-11T15:41:15.848" v="1816" actId="1076"/>
          <ac:spMkLst>
            <pc:docMk/>
            <pc:sldMk cId="3405730269" sldId="279"/>
            <ac:spMk id="3" creationId="{D2F2A070-883A-F3A9-19D2-031B622F322F}"/>
          </ac:spMkLst>
        </pc:spChg>
        <pc:spChg chg="mod">
          <ac:chgData name="Preeti Timalsina" userId="S::ptimalsina@unomaha.edu::b2c71cdd-6a37-44c5-8e09-6c88f4e94ad7" providerId="AD" clId="Web-{8D615A99-C3D9-7EA1-6AAC-C99D53CCADDB}" dt="2025-03-11T15:40:56.457" v="1814" actId="20577"/>
          <ac:spMkLst>
            <pc:docMk/>
            <pc:sldMk cId="3405730269" sldId="279"/>
            <ac:spMk id="4" creationId="{938DB0D6-E65B-5EAB-01AF-428D62893F1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3/11/25</a:t>
            </a:fld>
            <a:endParaRPr lang="en-US"/>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3/11/25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a:p>
        </p:txBody>
      </p:sp>
    </p:spTree>
    <p:extLst>
      <p:ext uri="{BB962C8B-B14F-4D97-AF65-F5344CB8AC3E}">
        <p14:creationId xmlns:p14="http://schemas.microsoft.com/office/powerpoint/2010/main" val="3205455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5" name="Footer Placeholder 4"/>
          <p:cNvSpPr>
            <a:spLocks noGrp="1"/>
          </p:cNvSpPr>
          <p:nvPr>
            <p:ph type="ftr" sz="quarter" idx="11"/>
          </p:nvPr>
        </p:nvSpPr>
        <p:spPr/>
        <p:txBody>
          <a:bodyPr/>
          <a:lstStyle/>
          <a:p>
            <a:r>
              <a:rPr lang="en-US" noProof="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3/11/25</a:t>
            </a:fld>
            <a:endParaRPr lang="en-US" noProof="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3/11/25</a:t>
            </a:fld>
            <a:endParaRPr lang="en-US" noProof="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3/11/25</a:t>
            </a:fld>
            <a:endParaRPr lang="en-US" noProof="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3/11/25</a:t>
            </a:fld>
            <a:endParaRPr lang="en-US" noProof="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3/11/25</a:t>
            </a:fld>
            <a:endParaRPr lang="en-US" noProof="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3/11/25</a:t>
            </a:fld>
            <a:endParaRPr lang="en-US" noProof="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a:t>Sprint 1 Review</a:t>
            </a:r>
            <a:endParaRPr lang="en-US" b="0"/>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fontScale="70000" lnSpcReduction="20000"/>
          </a:bodyPr>
          <a:lstStyle/>
          <a:p>
            <a:r>
              <a:rPr lang="en-US"/>
              <a:t>Team K – Kendra Herrmann, Nicholas Oelschlager, Perry Donahue, Preeti </a:t>
            </a:r>
            <a:r>
              <a:rPr lang="en-US" err="1"/>
              <a:t>Timalsina</a:t>
            </a:r>
            <a:r>
              <a:rPr lang="en-US"/>
              <a:t>, A.J. Guevara</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89563-9420-68F8-1AF6-38AAAD7A3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BFBCFE-822A-2C3B-7AC4-9CF34E638682}"/>
              </a:ext>
            </a:extLst>
          </p:cNvPr>
          <p:cNvSpPr>
            <a:spLocks noGrp="1"/>
          </p:cNvSpPr>
          <p:nvPr>
            <p:ph type="title"/>
          </p:nvPr>
        </p:nvSpPr>
        <p:spPr/>
        <p:txBody>
          <a:bodyPr/>
          <a:lstStyle/>
          <a:p>
            <a:r>
              <a:rPr lang="en-US"/>
              <a:t>Deliverables for Sprint 2</a:t>
            </a:r>
          </a:p>
        </p:txBody>
      </p:sp>
      <p:sp>
        <p:nvSpPr>
          <p:cNvPr id="3" name="Text Placeholder 2">
            <a:extLst>
              <a:ext uri="{FF2B5EF4-FFF2-40B4-BE49-F238E27FC236}">
                <a16:creationId xmlns:a16="http://schemas.microsoft.com/office/drawing/2014/main" id="{80670372-8B30-6145-014D-683DDE3DA3FF}"/>
              </a:ext>
            </a:extLst>
          </p:cNvPr>
          <p:cNvSpPr>
            <a:spLocks noGrp="1"/>
          </p:cNvSpPr>
          <p:nvPr>
            <p:ph type="body" idx="1"/>
          </p:nvPr>
        </p:nvSpPr>
        <p:spPr/>
        <p:txBody>
          <a:bodyPr/>
          <a:lstStyle/>
          <a:p>
            <a:r>
              <a:rPr lang="en-US"/>
              <a:t>User Stories</a:t>
            </a:r>
          </a:p>
        </p:txBody>
      </p:sp>
      <p:sp>
        <p:nvSpPr>
          <p:cNvPr id="4" name="Content Placeholder 3">
            <a:extLst>
              <a:ext uri="{FF2B5EF4-FFF2-40B4-BE49-F238E27FC236}">
                <a16:creationId xmlns:a16="http://schemas.microsoft.com/office/drawing/2014/main" id="{DE9923CC-0AFC-BAAB-AC16-F1165606BAF2}"/>
              </a:ext>
            </a:extLst>
          </p:cNvPr>
          <p:cNvSpPr>
            <a:spLocks noGrp="1"/>
          </p:cNvSpPr>
          <p:nvPr>
            <p:ph sz="half" idx="2"/>
          </p:nvPr>
        </p:nvSpPr>
        <p:spPr/>
        <p:txBody>
          <a:bodyPr>
            <a:normAutofit/>
          </a:bodyPr>
          <a:lstStyle/>
          <a:p>
            <a:r>
              <a:rPr lang="en-US" sz="1400">
                <a:latin typeface="Century Gothic"/>
                <a:ea typeface="Calibri"/>
                <a:cs typeface="Calibri"/>
              </a:rPr>
              <a:t>Newly changed information is accessible and presented in the interface a timely manner.  Story # 2</a:t>
            </a:r>
            <a:endParaRPr lang="en-US" sz="1400">
              <a:latin typeface="Century Gothic"/>
            </a:endParaRPr>
          </a:p>
          <a:p>
            <a:r>
              <a:rPr lang="en-US" sz="1400">
                <a:latin typeface="Century Gothic"/>
                <a:ea typeface="Calibri"/>
                <a:cs typeface="Calibri"/>
              </a:rPr>
              <a:t>Dashboard displays graduation likelihood distribution.  Story # 16</a:t>
            </a:r>
          </a:p>
          <a:p>
            <a:r>
              <a:rPr lang="en-US" sz="1400">
                <a:latin typeface="Century Gothic"/>
                <a:ea typeface="Calibri"/>
                <a:cs typeface="Calibri"/>
              </a:rPr>
              <a:t>The </a:t>
            </a:r>
            <a:r>
              <a:rPr lang="en-US" sz="1400" err="1">
                <a:latin typeface="Century Gothic"/>
                <a:ea typeface="Calibri"/>
                <a:cs typeface="Calibri"/>
              </a:rPr>
              <a:t>PowerBI</a:t>
            </a:r>
            <a:r>
              <a:rPr lang="en-US" sz="1400">
                <a:latin typeface="Century Gothic"/>
                <a:ea typeface="Calibri"/>
                <a:cs typeface="Calibri"/>
              </a:rPr>
              <a:t> Desktop and Web Version supports scheduled and manual refreshes.  Story # 25</a:t>
            </a:r>
          </a:p>
          <a:p>
            <a:r>
              <a:rPr lang="en-US" sz="1400">
                <a:latin typeface="Century Gothic"/>
                <a:ea typeface="Calibri"/>
                <a:cs typeface="Calibri"/>
              </a:rPr>
              <a:t>The system ensures minimal downtime with data being updated at regular intervals.  Story # 13</a:t>
            </a:r>
          </a:p>
          <a:p>
            <a:endParaRPr lang="en-US" sz="1400">
              <a:latin typeface="Century Gothic"/>
              <a:ea typeface="Calibri"/>
              <a:cs typeface="Calibri"/>
            </a:endParaRPr>
          </a:p>
          <a:p>
            <a:pPr marL="0" indent="0">
              <a:buNone/>
            </a:pPr>
            <a:endParaRPr lang="en-US" sz="1400">
              <a:ea typeface="Calibri"/>
              <a:cs typeface="Calibri"/>
            </a:endParaRPr>
          </a:p>
        </p:txBody>
      </p:sp>
      <p:sp>
        <p:nvSpPr>
          <p:cNvPr id="5" name="Text Placeholder 4">
            <a:extLst>
              <a:ext uri="{FF2B5EF4-FFF2-40B4-BE49-F238E27FC236}">
                <a16:creationId xmlns:a16="http://schemas.microsoft.com/office/drawing/2014/main" id="{43C4B48B-3279-88D9-F51D-CBBF24454660}"/>
              </a:ext>
            </a:extLst>
          </p:cNvPr>
          <p:cNvSpPr>
            <a:spLocks noGrp="1"/>
          </p:cNvSpPr>
          <p:nvPr>
            <p:ph type="body" sz="quarter" idx="3"/>
          </p:nvPr>
        </p:nvSpPr>
        <p:spPr/>
        <p:txBody>
          <a:bodyPr/>
          <a:lstStyle/>
          <a:p>
            <a:r>
              <a:rPr lang="en-US"/>
              <a:t>Features</a:t>
            </a:r>
          </a:p>
        </p:txBody>
      </p:sp>
      <p:sp>
        <p:nvSpPr>
          <p:cNvPr id="6" name="Content Placeholder 5">
            <a:extLst>
              <a:ext uri="{FF2B5EF4-FFF2-40B4-BE49-F238E27FC236}">
                <a16:creationId xmlns:a16="http://schemas.microsoft.com/office/drawing/2014/main" id="{3F7FA7CA-9AB7-DD4C-2DD0-4403AFF21798}"/>
              </a:ext>
            </a:extLst>
          </p:cNvPr>
          <p:cNvSpPr>
            <a:spLocks noGrp="1"/>
          </p:cNvSpPr>
          <p:nvPr>
            <p:ph sz="quarter" idx="4"/>
          </p:nvPr>
        </p:nvSpPr>
        <p:spPr/>
        <p:txBody>
          <a:bodyPr>
            <a:normAutofit/>
          </a:bodyPr>
          <a:lstStyle/>
          <a:p>
            <a:r>
              <a:rPr lang="en-US" sz="1400">
                <a:latin typeface="Century Gothic"/>
                <a:ea typeface="Calibri"/>
                <a:cs typeface="Calibri"/>
              </a:rPr>
              <a:t>Dashboard display</a:t>
            </a:r>
          </a:p>
          <a:p>
            <a:r>
              <a:rPr lang="en-US" sz="1400">
                <a:latin typeface="Century Gothic"/>
                <a:ea typeface="Calibri"/>
                <a:cs typeface="Calibri"/>
              </a:rPr>
              <a:t>Refresh support</a:t>
            </a:r>
          </a:p>
          <a:p>
            <a:r>
              <a:rPr lang="en-US" sz="1400">
                <a:latin typeface="Century Gothic"/>
                <a:ea typeface="Calibri"/>
                <a:cs typeface="Calibri"/>
              </a:rPr>
              <a:t>Downtime support</a:t>
            </a:r>
          </a:p>
          <a:p>
            <a:r>
              <a:rPr lang="en-US" sz="1400">
                <a:latin typeface="Century Gothic"/>
                <a:ea typeface="Calibri"/>
                <a:cs typeface="Calibri"/>
              </a:rPr>
              <a:t>Dashboard availability support</a:t>
            </a:r>
          </a:p>
          <a:p>
            <a:r>
              <a:rPr lang="en-US" sz="1400">
                <a:latin typeface="Century Gothic"/>
                <a:ea typeface="Calibri"/>
                <a:cs typeface="Calibri"/>
              </a:rPr>
              <a:t>Aesthetic alignment</a:t>
            </a:r>
          </a:p>
        </p:txBody>
      </p:sp>
    </p:spTree>
    <p:extLst>
      <p:ext uri="{BB962C8B-B14F-4D97-AF65-F5344CB8AC3E}">
        <p14:creationId xmlns:p14="http://schemas.microsoft.com/office/powerpoint/2010/main" val="2581922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1DB68-2618-DC98-DEC1-B594AF20A062}"/>
              </a:ext>
            </a:extLst>
          </p:cNvPr>
          <p:cNvSpPr>
            <a:spLocks noGrp="1"/>
          </p:cNvSpPr>
          <p:nvPr>
            <p:ph type="title"/>
          </p:nvPr>
        </p:nvSpPr>
        <p:spPr/>
        <p:txBody>
          <a:bodyPr/>
          <a:lstStyle/>
          <a:p>
            <a:r>
              <a:rPr lang="en-US"/>
              <a:t>Deliverables for Sprint 1</a:t>
            </a:r>
          </a:p>
        </p:txBody>
      </p:sp>
      <p:sp>
        <p:nvSpPr>
          <p:cNvPr id="3" name="Text Placeholder 2">
            <a:extLst>
              <a:ext uri="{FF2B5EF4-FFF2-40B4-BE49-F238E27FC236}">
                <a16:creationId xmlns:a16="http://schemas.microsoft.com/office/drawing/2014/main" id="{408E7F81-6013-0219-A6BE-5A0399E69BDA}"/>
              </a:ext>
            </a:extLst>
          </p:cNvPr>
          <p:cNvSpPr>
            <a:spLocks noGrp="1"/>
          </p:cNvSpPr>
          <p:nvPr>
            <p:ph type="body" idx="1"/>
          </p:nvPr>
        </p:nvSpPr>
        <p:spPr/>
        <p:txBody>
          <a:bodyPr/>
          <a:lstStyle/>
          <a:p>
            <a:r>
              <a:rPr lang="en-US"/>
              <a:t>User Stories</a:t>
            </a:r>
          </a:p>
        </p:txBody>
      </p:sp>
      <p:sp>
        <p:nvSpPr>
          <p:cNvPr id="4" name="Content Placeholder 3">
            <a:extLst>
              <a:ext uri="{FF2B5EF4-FFF2-40B4-BE49-F238E27FC236}">
                <a16:creationId xmlns:a16="http://schemas.microsoft.com/office/drawing/2014/main" id="{302C7C77-0488-D1E9-B8FB-F9FEE2A369EE}"/>
              </a:ext>
            </a:extLst>
          </p:cNvPr>
          <p:cNvSpPr>
            <a:spLocks noGrp="1"/>
          </p:cNvSpPr>
          <p:nvPr>
            <p:ph sz="half" idx="2"/>
          </p:nvPr>
        </p:nvSpPr>
        <p:spPr/>
        <p:txBody>
          <a:bodyPr>
            <a:normAutofit/>
          </a:bodyPr>
          <a:lstStyle/>
          <a:p>
            <a:r>
              <a:rPr lang="en-US" sz="1400">
                <a:latin typeface="Century Gothic"/>
                <a:ea typeface="Calibri"/>
                <a:cs typeface="Calibri"/>
              </a:rPr>
              <a:t>Interface display updates when user interacts with a slicer or filter to reflect information requested. Story #9 </a:t>
            </a:r>
          </a:p>
          <a:p>
            <a:r>
              <a:rPr lang="en-US" sz="1400">
                <a:ea typeface="+mn-lt"/>
                <a:cs typeface="+mn-lt"/>
              </a:rPr>
              <a:t>All necessary information is contained within the appropriate tab and the user is able to search for a specific student. Story #7</a:t>
            </a:r>
          </a:p>
          <a:p>
            <a:r>
              <a:rPr lang="en-US" sz="1400">
                <a:latin typeface="Century Gothic"/>
                <a:ea typeface="Calibri"/>
                <a:cs typeface="Calibri"/>
              </a:rPr>
              <a:t>Developers can run R and </a:t>
            </a:r>
            <a:r>
              <a:rPr lang="en-US" sz="1400" err="1">
                <a:latin typeface="Century Gothic"/>
                <a:ea typeface="Calibri"/>
                <a:cs typeface="Calibri"/>
              </a:rPr>
              <a:t>PowerQuery</a:t>
            </a:r>
            <a:r>
              <a:rPr lang="en-US" sz="1400">
                <a:latin typeface="Century Gothic"/>
                <a:ea typeface="Calibri"/>
                <a:cs typeface="Calibri"/>
              </a:rPr>
              <a:t> scripts to import and format data. Story #23</a:t>
            </a:r>
          </a:p>
        </p:txBody>
      </p:sp>
      <p:sp>
        <p:nvSpPr>
          <p:cNvPr id="5" name="Text Placeholder 4">
            <a:extLst>
              <a:ext uri="{FF2B5EF4-FFF2-40B4-BE49-F238E27FC236}">
                <a16:creationId xmlns:a16="http://schemas.microsoft.com/office/drawing/2014/main" id="{FE181896-7FE3-20C7-CFDE-9DE870D434BD}"/>
              </a:ext>
            </a:extLst>
          </p:cNvPr>
          <p:cNvSpPr>
            <a:spLocks noGrp="1"/>
          </p:cNvSpPr>
          <p:nvPr>
            <p:ph type="body" sz="quarter" idx="3"/>
          </p:nvPr>
        </p:nvSpPr>
        <p:spPr/>
        <p:txBody>
          <a:bodyPr/>
          <a:lstStyle/>
          <a:p>
            <a:r>
              <a:rPr lang="en-US"/>
              <a:t>Features</a:t>
            </a:r>
          </a:p>
        </p:txBody>
      </p:sp>
      <p:sp>
        <p:nvSpPr>
          <p:cNvPr id="6" name="Content Placeholder 5">
            <a:extLst>
              <a:ext uri="{FF2B5EF4-FFF2-40B4-BE49-F238E27FC236}">
                <a16:creationId xmlns:a16="http://schemas.microsoft.com/office/drawing/2014/main" id="{10C57DCF-984B-0D43-9FD4-639E9E51264A}"/>
              </a:ext>
            </a:extLst>
          </p:cNvPr>
          <p:cNvSpPr>
            <a:spLocks noGrp="1"/>
          </p:cNvSpPr>
          <p:nvPr>
            <p:ph sz="quarter" idx="4"/>
          </p:nvPr>
        </p:nvSpPr>
        <p:spPr/>
        <p:txBody>
          <a:bodyPr>
            <a:normAutofit/>
          </a:bodyPr>
          <a:lstStyle/>
          <a:p>
            <a:r>
              <a:rPr lang="en-US" sz="1400"/>
              <a:t>Creation of the initial iteration of the MPS dashboard</a:t>
            </a:r>
          </a:p>
          <a:p>
            <a:r>
              <a:rPr lang="en-US" sz="1400"/>
              <a:t>Integration of the model into the MPS dashboard</a:t>
            </a:r>
          </a:p>
          <a:p>
            <a:r>
              <a:rPr lang="en-US" sz="1400"/>
              <a:t>Interface functionality for display of slicer and filter </a:t>
            </a:r>
          </a:p>
        </p:txBody>
      </p:sp>
    </p:spTree>
    <p:extLst>
      <p:ext uri="{BB962C8B-B14F-4D97-AF65-F5344CB8AC3E}">
        <p14:creationId xmlns:p14="http://schemas.microsoft.com/office/powerpoint/2010/main" val="366725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66F1C-9AE9-71A9-D603-A30A0F3B1F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52CA9-911C-C438-3E14-8E918622657A}"/>
              </a:ext>
            </a:extLst>
          </p:cNvPr>
          <p:cNvSpPr>
            <a:spLocks noGrp="1"/>
          </p:cNvSpPr>
          <p:nvPr>
            <p:ph type="title"/>
          </p:nvPr>
        </p:nvSpPr>
        <p:spPr/>
        <p:txBody>
          <a:bodyPr/>
          <a:lstStyle/>
          <a:p>
            <a:r>
              <a:rPr lang="en-US"/>
              <a:t>Work Completed This Sprint</a:t>
            </a:r>
          </a:p>
        </p:txBody>
      </p:sp>
      <p:sp>
        <p:nvSpPr>
          <p:cNvPr id="4" name="Content Placeholder 3">
            <a:extLst>
              <a:ext uri="{FF2B5EF4-FFF2-40B4-BE49-F238E27FC236}">
                <a16:creationId xmlns:a16="http://schemas.microsoft.com/office/drawing/2014/main" id="{556FB34F-2308-FCAA-9712-B104A4EEF08D}"/>
              </a:ext>
            </a:extLst>
          </p:cNvPr>
          <p:cNvSpPr>
            <a:spLocks noGrp="1"/>
          </p:cNvSpPr>
          <p:nvPr>
            <p:ph sz="half" idx="2"/>
          </p:nvPr>
        </p:nvSpPr>
        <p:spPr>
          <a:xfrm>
            <a:off x="814728" y="2174876"/>
            <a:ext cx="10567269" cy="3686176"/>
          </a:xfrm>
        </p:spPr>
        <p:txBody>
          <a:bodyPr>
            <a:normAutofit/>
          </a:bodyPr>
          <a:lstStyle/>
          <a:p>
            <a:pPr marL="742950" marR="0" lvl="1" indent="-285750">
              <a:lnSpc>
                <a:spcPct val="107000"/>
              </a:lnSpc>
              <a:spcAft>
                <a:spcPts val="800"/>
              </a:spcAft>
              <a:buFont typeface="+mj-lt"/>
              <a:buAutoNum type="alphaLcPeriod"/>
            </a:pPr>
            <a:r>
              <a:rPr lang="en-US" sz="1400">
                <a:effectLst/>
                <a:latin typeface="Century Gothic"/>
                <a:ea typeface="Calibri"/>
                <a:cs typeface="Times New Roman"/>
              </a:rPr>
              <a:t>Split data into separate </a:t>
            </a:r>
            <a:r>
              <a:rPr lang="en-US" sz="1400">
                <a:latin typeface="Century Gothic"/>
                <a:ea typeface="Calibri"/>
                <a:cs typeface="Times New Roman"/>
              </a:rPr>
              <a:t>d</a:t>
            </a:r>
            <a:r>
              <a:rPr lang="en-US" sz="1400">
                <a:effectLst/>
                <a:latin typeface="Century Gothic"/>
                <a:ea typeface="Calibri"/>
                <a:cs typeface="Times New Roman"/>
              </a:rPr>
              <a:t>ata </a:t>
            </a:r>
            <a:r>
              <a:rPr lang="en-US" sz="1400">
                <a:latin typeface="Century Gothic"/>
                <a:ea typeface="Calibri"/>
                <a:cs typeface="Times New Roman"/>
              </a:rPr>
              <a:t>t</a:t>
            </a:r>
            <a:r>
              <a:rPr lang="en-US" sz="1400">
                <a:effectLst/>
                <a:latin typeface="Century Gothic"/>
                <a:ea typeface="Calibri"/>
                <a:cs typeface="Times New Roman"/>
              </a:rPr>
              <a:t>ables according to ERD. Developed script to generate </a:t>
            </a:r>
            <a:r>
              <a:rPr lang="en-US" sz="1400">
                <a:latin typeface="Century Gothic"/>
                <a:ea typeface="Calibri"/>
                <a:cs typeface="Times New Roman"/>
              </a:rPr>
              <a:t>a</a:t>
            </a:r>
            <a:r>
              <a:rPr lang="en-US" sz="1400">
                <a:effectLst/>
                <a:latin typeface="Century Gothic"/>
                <a:ea typeface="Calibri"/>
                <a:cs typeface="Times New Roman"/>
              </a:rPr>
              <a:t>dditional </a:t>
            </a:r>
            <a:r>
              <a:rPr lang="en-US" sz="1400">
                <a:latin typeface="Century Gothic"/>
                <a:ea typeface="Calibri"/>
                <a:cs typeface="Times New Roman"/>
              </a:rPr>
              <a:t>d</a:t>
            </a:r>
            <a:r>
              <a:rPr lang="en-US" sz="1400">
                <a:effectLst/>
                <a:latin typeface="Century Gothic"/>
                <a:ea typeface="Calibri"/>
                <a:cs typeface="Times New Roman"/>
              </a:rPr>
              <a:t>ata when necessary.</a:t>
            </a:r>
          </a:p>
          <a:p>
            <a:pPr lvl="1">
              <a:lnSpc>
                <a:spcPct val="107000"/>
              </a:lnSpc>
              <a:spcAft>
                <a:spcPts val="800"/>
              </a:spcAft>
              <a:buFont typeface="+mj-lt"/>
              <a:buAutoNum type="alphaLcPeriod"/>
            </a:pPr>
            <a:r>
              <a:rPr lang="en-US" sz="1400">
                <a:effectLst/>
                <a:latin typeface="Century Gothic"/>
                <a:ea typeface="Calibri"/>
                <a:cs typeface="Times New Roman"/>
              </a:rPr>
              <a:t>Connected data </a:t>
            </a:r>
            <a:r>
              <a:rPr lang="en-US" sz="1400">
                <a:latin typeface="Century Gothic"/>
                <a:ea typeface="Calibri"/>
                <a:cs typeface="Times New Roman"/>
              </a:rPr>
              <a:t>t</a:t>
            </a:r>
            <a:r>
              <a:rPr lang="en-US" sz="1400">
                <a:effectLst/>
                <a:latin typeface="Century Gothic"/>
                <a:ea typeface="Calibri"/>
                <a:cs typeface="Times New Roman"/>
              </a:rPr>
              <a:t>ables in ERD model in Power BI.</a:t>
            </a:r>
          </a:p>
          <a:p>
            <a:pPr lvl="1">
              <a:lnSpc>
                <a:spcPct val="107000"/>
              </a:lnSpc>
              <a:spcAft>
                <a:spcPts val="800"/>
              </a:spcAft>
              <a:buFont typeface="+mj-lt"/>
              <a:buAutoNum type="alphaLcPeriod"/>
            </a:pPr>
            <a:r>
              <a:rPr lang="en-US" sz="1400">
                <a:latin typeface="Century Gothic"/>
                <a:ea typeface="Calibri"/>
                <a:cs typeface="Times New Roman"/>
              </a:rPr>
              <a:t>Created interface shell in Power BI.</a:t>
            </a:r>
          </a:p>
          <a:p>
            <a:pPr lvl="1">
              <a:lnSpc>
                <a:spcPct val="107000"/>
              </a:lnSpc>
              <a:spcAft>
                <a:spcPts val="800"/>
              </a:spcAft>
              <a:buFont typeface="+mj-lt"/>
              <a:buAutoNum type="alphaLcPeriod"/>
            </a:pPr>
            <a:r>
              <a:rPr lang="en-US" sz="1400">
                <a:effectLst/>
                <a:latin typeface="Century Gothic"/>
                <a:ea typeface="Calibri"/>
                <a:cs typeface="Times New Roman"/>
              </a:rPr>
              <a:t>Populated shell using connected data model.</a:t>
            </a:r>
          </a:p>
          <a:p>
            <a:pPr lvl="1">
              <a:lnSpc>
                <a:spcPct val="107000"/>
              </a:lnSpc>
              <a:spcAft>
                <a:spcPts val="800"/>
              </a:spcAft>
              <a:buFont typeface="+mj-lt"/>
              <a:buAutoNum type="alphaLcPeriod"/>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Font typeface="+mj-lt"/>
              <a:buAutoNum type="alphaLcPeriod"/>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sz="1400">
              <a:latin typeface="Century Gothic"/>
              <a:ea typeface="Calibri"/>
              <a:cs typeface="Calibri"/>
            </a:endParaRPr>
          </a:p>
        </p:txBody>
      </p:sp>
    </p:spTree>
    <p:extLst>
      <p:ext uri="{BB962C8B-B14F-4D97-AF65-F5344CB8AC3E}">
        <p14:creationId xmlns:p14="http://schemas.microsoft.com/office/powerpoint/2010/main" val="300962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05C70-381E-B8E8-ACD1-69819CAA44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A2820-BC06-ABAF-F94E-F4A6172950DA}"/>
              </a:ext>
            </a:extLst>
          </p:cNvPr>
          <p:cNvSpPr>
            <a:spLocks noGrp="1"/>
          </p:cNvSpPr>
          <p:nvPr>
            <p:ph type="title"/>
          </p:nvPr>
        </p:nvSpPr>
        <p:spPr/>
        <p:txBody>
          <a:bodyPr/>
          <a:lstStyle/>
          <a:p>
            <a:r>
              <a:rPr lang="en-US"/>
              <a:t>How Was Testing Done?</a:t>
            </a:r>
          </a:p>
        </p:txBody>
      </p:sp>
      <p:sp>
        <p:nvSpPr>
          <p:cNvPr id="3" name="Text Placeholder 2">
            <a:extLst>
              <a:ext uri="{FF2B5EF4-FFF2-40B4-BE49-F238E27FC236}">
                <a16:creationId xmlns:a16="http://schemas.microsoft.com/office/drawing/2014/main" id="{E6B67E7D-0F81-D2D5-AA2E-9AA7C327B307}"/>
              </a:ext>
            </a:extLst>
          </p:cNvPr>
          <p:cNvSpPr>
            <a:spLocks noGrp="1"/>
          </p:cNvSpPr>
          <p:nvPr>
            <p:ph type="body" idx="1"/>
          </p:nvPr>
        </p:nvSpPr>
        <p:spPr>
          <a:xfrm>
            <a:off x="814728" y="2174875"/>
            <a:ext cx="10319417" cy="817870"/>
          </a:xfrm>
        </p:spPr>
        <p:txBody>
          <a:bodyPr/>
          <a:lstStyle/>
          <a:p>
            <a:r>
              <a:rPr lang="en-US" sz="1400"/>
              <a:t>Interface display updates when user interacts with a slicer or filter to reflect information requested. Story #9</a:t>
            </a:r>
            <a:endParaRPr lang="en-US"/>
          </a:p>
        </p:txBody>
      </p:sp>
      <p:sp>
        <p:nvSpPr>
          <p:cNvPr id="4" name="Content Placeholder 3">
            <a:extLst>
              <a:ext uri="{FF2B5EF4-FFF2-40B4-BE49-F238E27FC236}">
                <a16:creationId xmlns:a16="http://schemas.microsoft.com/office/drawing/2014/main" id="{6101E8C9-3D49-184D-5AD0-921E4D6D4EE4}"/>
              </a:ext>
            </a:extLst>
          </p:cNvPr>
          <p:cNvSpPr>
            <a:spLocks noGrp="1"/>
          </p:cNvSpPr>
          <p:nvPr>
            <p:ph sz="half" idx="2"/>
          </p:nvPr>
        </p:nvSpPr>
        <p:spPr>
          <a:xfrm>
            <a:off x="814729" y="3206479"/>
            <a:ext cx="8126343" cy="3109913"/>
          </a:xfrm>
        </p:spPr>
        <p:txBody>
          <a:bodyPr>
            <a:normAutofit/>
          </a:bodyPr>
          <a:lstStyle/>
          <a:p>
            <a:r>
              <a:rPr lang="en-US" sz="1400">
                <a:latin typeface="Century Gothic"/>
                <a:ea typeface="Calibri"/>
                <a:cs typeface="Calibri"/>
              </a:rPr>
              <a:t>Slicers in all three-tab interface were interacted with to make sure they have the right options and right kinds of slicers.</a:t>
            </a:r>
          </a:p>
          <a:p>
            <a:r>
              <a:rPr lang="en-US" sz="1400">
                <a:latin typeface="Century Gothic"/>
                <a:ea typeface="Calibri"/>
                <a:cs typeface="Calibri"/>
              </a:rPr>
              <a:t>Different options were chosen from slicers to make sure dashboard populates information according to options chosen.</a:t>
            </a:r>
          </a:p>
          <a:p>
            <a:r>
              <a:rPr lang="en-US" sz="1400">
                <a:latin typeface="Century Gothic"/>
                <a:ea typeface="Calibri"/>
                <a:cs typeface="Calibri"/>
              </a:rPr>
              <a:t>Non-existent options or blanks were chosen to see how the interface behaves </a:t>
            </a:r>
          </a:p>
        </p:txBody>
      </p:sp>
    </p:spTree>
    <p:extLst>
      <p:ext uri="{BB962C8B-B14F-4D97-AF65-F5344CB8AC3E}">
        <p14:creationId xmlns:p14="http://schemas.microsoft.com/office/powerpoint/2010/main" val="23650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DEDF4-0EF9-AD31-427E-D93980BAEB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F83E0B-D24F-0545-C5EF-FC31566969CB}"/>
              </a:ext>
            </a:extLst>
          </p:cNvPr>
          <p:cNvSpPr>
            <a:spLocks noGrp="1"/>
          </p:cNvSpPr>
          <p:nvPr>
            <p:ph type="title"/>
          </p:nvPr>
        </p:nvSpPr>
        <p:spPr/>
        <p:txBody>
          <a:bodyPr/>
          <a:lstStyle/>
          <a:p>
            <a:r>
              <a:rPr lang="en-US"/>
              <a:t>How Was Testing Done?</a:t>
            </a:r>
          </a:p>
        </p:txBody>
      </p:sp>
      <p:sp>
        <p:nvSpPr>
          <p:cNvPr id="3" name="Text Placeholder 2">
            <a:extLst>
              <a:ext uri="{FF2B5EF4-FFF2-40B4-BE49-F238E27FC236}">
                <a16:creationId xmlns:a16="http://schemas.microsoft.com/office/drawing/2014/main" id="{787B7D04-D12A-B5D4-7495-B364686CCE22}"/>
              </a:ext>
            </a:extLst>
          </p:cNvPr>
          <p:cNvSpPr>
            <a:spLocks noGrp="1"/>
          </p:cNvSpPr>
          <p:nvPr>
            <p:ph type="body" idx="1"/>
          </p:nvPr>
        </p:nvSpPr>
        <p:spPr>
          <a:xfrm>
            <a:off x="814728" y="2174875"/>
            <a:ext cx="10226491" cy="669188"/>
          </a:xfrm>
        </p:spPr>
        <p:txBody>
          <a:bodyPr/>
          <a:lstStyle/>
          <a:p>
            <a:r>
              <a:rPr lang="en-US" sz="1400"/>
              <a:t>All necessary information is contained within the appropriate tab and the user is able to search for a specific student. Story #7</a:t>
            </a:r>
            <a:endParaRPr lang="en-US"/>
          </a:p>
        </p:txBody>
      </p:sp>
      <p:sp>
        <p:nvSpPr>
          <p:cNvPr id="4" name="Content Placeholder 3">
            <a:extLst>
              <a:ext uri="{FF2B5EF4-FFF2-40B4-BE49-F238E27FC236}">
                <a16:creationId xmlns:a16="http://schemas.microsoft.com/office/drawing/2014/main" id="{660CA6AC-578E-2C67-BE2B-DFB1AE847783}"/>
              </a:ext>
            </a:extLst>
          </p:cNvPr>
          <p:cNvSpPr>
            <a:spLocks noGrp="1"/>
          </p:cNvSpPr>
          <p:nvPr>
            <p:ph sz="half" idx="2"/>
          </p:nvPr>
        </p:nvSpPr>
        <p:spPr>
          <a:xfrm>
            <a:off x="1074924" y="3113553"/>
            <a:ext cx="8990563" cy="3109913"/>
          </a:xfrm>
        </p:spPr>
        <p:txBody>
          <a:bodyPr>
            <a:normAutofit/>
          </a:bodyPr>
          <a:lstStyle/>
          <a:p>
            <a:r>
              <a:rPr lang="en-US" sz="1400">
                <a:latin typeface="Century Gothic"/>
                <a:ea typeface="Calibri"/>
                <a:cs typeface="Calibri"/>
              </a:rPr>
              <a:t>All three tabs existence, ability to click and the data points displayed on each tabs were verified to be containing relevant information</a:t>
            </a:r>
          </a:p>
          <a:p>
            <a:r>
              <a:rPr lang="en-US" sz="1400">
                <a:latin typeface="Century Gothic"/>
                <a:ea typeface="Calibri"/>
                <a:cs typeface="Calibri"/>
              </a:rPr>
              <a:t>Any kinds of graphs, tables and call out values were verified to be displaying relevant information when interacted with the slicers</a:t>
            </a:r>
          </a:p>
          <a:p>
            <a:r>
              <a:rPr lang="en-US" sz="1400">
                <a:latin typeface="Century Gothic"/>
                <a:ea typeface="Calibri"/>
                <a:cs typeface="Calibri"/>
              </a:rPr>
              <a:t>Student ID Slicer was specifically interacted with to make same student ID information is displayed throughout the interface.</a:t>
            </a:r>
          </a:p>
          <a:p>
            <a:r>
              <a:rPr lang="en-US" sz="1400">
                <a:latin typeface="Century Gothic"/>
                <a:ea typeface="Calibri"/>
                <a:cs typeface="Calibri"/>
              </a:rPr>
              <a:t>Student ID slicer was interacted using different kinds of slicer to see the difference in interface when non-existence data is chosen.</a:t>
            </a:r>
          </a:p>
        </p:txBody>
      </p:sp>
    </p:spTree>
    <p:extLst>
      <p:ext uri="{BB962C8B-B14F-4D97-AF65-F5344CB8AC3E}">
        <p14:creationId xmlns:p14="http://schemas.microsoft.com/office/powerpoint/2010/main" val="121918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1BEA8-B83F-28B0-9F92-6EC1CAE91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A1D70-D76C-CE85-C503-2B48677C50B1}"/>
              </a:ext>
            </a:extLst>
          </p:cNvPr>
          <p:cNvSpPr>
            <a:spLocks noGrp="1"/>
          </p:cNvSpPr>
          <p:nvPr>
            <p:ph type="title"/>
          </p:nvPr>
        </p:nvSpPr>
        <p:spPr/>
        <p:txBody>
          <a:bodyPr/>
          <a:lstStyle/>
          <a:p>
            <a:r>
              <a:rPr lang="en-US"/>
              <a:t>How Was Testing Done?</a:t>
            </a:r>
          </a:p>
        </p:txBody>
      </p:sp>
      <p:sp>
        <p:nvSpPr>
          <p:cNvPr id="3" name="Text Placeholder 2">
            <a:extLst>
              <a:ext uri="{FF2B5EF4-FFF2-40B4-BE49-F238E27FC236}">
                <a16:creationId xmlns:a16="http://schemas.microsoft.com/office/drawing/2014/main" id="{D2F2A070-883A-F3A9-19D2-031B622F322F}"/>
              </a:ext>
            </a:extLst>
          </p:cNvPr>
          <p:cNvSpPr>
            <a:spLocks noGrp="1"/>
          </p:cNvSpPr>
          <p:nvPr>
            <p:ph type="body" idx="1"/>
          </p:nvPr>
        </p:nvSpPr>
        <p:spPr>
          <a:xfrm>
            <a:off x="1400167" y="2174875"/>
            <a:ext cx="10226491" cy="669188"/>
          </a:xfrm>
        </p:spPr>
        <p:txBody>
          <a:bodyPr/>
          <a:lstStyle/>
          <a:p>
            <a:pPr algn="l"/>
            <a:r>
              <a:rPr lang="en-US" sz="1400"/>
              <a:t>Developers can run R and </a:t>
            </a:r>
            <a:r>
              <a:rPr lang="en-US" sz="1400" err="1"/>
              <a:t>PowerQuery</a:t>
            </a:r>
            <a:r>
              <a:rPr lang="en-US" sz="1400"/>
              <a:t> scripts to import and format data. Story #23</a:t>
            </a:r>
            <a:endParaRPr lang="en-US"/>
          </a:p>
          <a:p>
            <a:endParaRPr lang="en-US" sz="1400"/>
          </a:p>
        </p:txBody>
      </p:sp>
      <p:sp>
        <p:nvSpPr>
          <p:cNvPr id="4" name="Content Placeholder 3">
            <a:extLst>
              <a:ext uri="{FF2B5EF4-FFF2-40B4-BE49-F238E27FC236}">
                <a16:creationId xmlns:a16="http://schemas.microsoft.com/office/drawing/2014/main" id="{938DB0D6-E65B-5EAB-01AF-428D62893F10}"/>
              </a:ext>
            </a:extLst>
          </p:cNvPr>
          <p:cNvSpPr>
            <a:spLocks noGrp="1"/>
          </p:cNvSpPr>
          <p:nvPr>
            <p:ph sz="half" idx="2"/>
          </p:nvPr>
        </p:nvSpPr>
        <p:spPr>
          <a:xfrm>
            <a:off x="1074924" y="3113553"/>
            <a:ext cx="8990563" cy="3109913"/>
          </a:xfrm>
        </p:spPr>
        <p:txBody>
          <a:bodyPr>
            <a:normAutofit/>
          </a:bodyPr>
          <a:lstStyle/>
          <a:p>
            <a:r>
              <a:rPr lang="en-US" sz="1400">
                <a:latin typeface="Century Gothic"/>
                <a:ea typeface="Calibri"/>
                <a:cs typeface="Calibri"/>
              </a:rPr>
              <a:t>Data Source csv was disconnected and reconnected to notice if any errors came up during reconnection</a:t>
            </a:r>
          </a:p>
          <a:p>
            <a:r>
              <a:rPr lang="en-US" sz="1400">
                <a:latin typeface="Century Gothic"/>
                <a:ea typeface="Calibri"/>
                <a:cs typeface="Calibri"/>
              </a:rPr>
              <a:t>Random student ID was chosen to compare data points in the source file vs information in the dashboard</a:t>
            </a:r>
          </a:p>
          <a:p>
            <a:r>
              <a:rPr lang="en-US" sz="1400">
                <a:latin typeface="Century Gothic"/>
                <a:ea typeface="Calibri"/>
                <a:cs typeface="Calibri"/>
              </a:rPr>
              <a:t>Irrelevant csv file data was connected to notice how system behaves.</a:t>
            </a:r>
          </a:p>
          <a:p>
            <a:r>
              <a:rPr lang="en-US" sz="1400">
                <a:latin typeface="Century Gothic"/>
                <a:ea typeface="Calibri"/>
                <a:cs typeface="Calibri"/>
              </a:rPr>
              <a:t>File types other than csv was connected to notice how system behaves.</a:t>
            </a:r>
          </a:p>
          <a:p>
            <a:r>
              <a:rPr lang="en-US" sz="1400">
                <a:latin typeface="Century Gothic"/>
                <a:ea typeface="Calibri"/>
                <a:cs typeface="Calibri"/>
              </a:rPr>
              <a:t>Developer's ability to Run R script and connect to visualizations was verified.</a:t>
            </a:r>
          </a:p>
        </p:txBody>
      </p:sp>
    </p:spTree>
    <p:extLst>
      <p:ext uri="{BB962C8B-B14F-4D97-AF65-F5344CB8AC3E}">
        <p14:creationId xmlns:p14="http://schemas.microsoft.com/office/powerpoint/2010/main" val="340573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953EA-980A-A940-B60C-997CB4F46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F0E3A-D515-C0E9-FA15-0722B69901B6}"/>
              </a:ext>
            </a:extLst>
          </p:cNvPr>
          <p:cNvSpPr>
            <a:spLocks noGrp="1"/>
          </p:cNvSpPr>
          <p:nvPr>
            <p:ph type="title"/>
          </p:nvPr>
        </p:nvSpPr>
        <p:spPr/>
        <p:txBody>
          <a:bodyPr/>
          <a:lstStyle/>
          <a:p>
            <a:r>
              <a:rPr lang="en-US"/>
              <a:t>Completion Criteria Met?</a:t>
            </a:r>
          </a:p>
        </p:txBody>
      </p:sp>
      <p:sp>
        <p:nvSpPr>
          <p:cNvPr id="3" name="Text Placeholder 2">
            <a:extLst>
              <a:ext uri="{FF2B5EF4-FFF2-40B4-BE49-F238E27FC236}">
                <a16:creationId xmlns:a16="http://schemas.microsoft.com/office/drawing/2014/main" id="{6B6B59F9-B958-3D42-9550-4A84DC5821DD}"/>
              </a:ext>
            </a:extLst>
          </p:cNvPr>
          <p:cNvSpPr>
            <a:spLocks noGrp="1"/>
          </p:cNvSpPr>
          <p:nvPr>
            <p:ph type="body" idx="1"/>
          </p:nvPr>
        </p:nvSpPr>
        <p:spPr>
          <a:xfrm>
            <a:off x="758972" y="1710241"/>
            <a:ext cx="11016368" cy="576262"/>
          </a:xfrm>
        </p:spPr>
        <p:txBody>
          <a:bodyPr/>
          <a:lstStyle/>
          <a:p>
            <a:r>
              <a:rPr lang="en-US"/>
              <a:t>Completion Criteria vs results</a:t>
            </a:r>
          </a:p>
        </p:txBody>
      </p:sp>
      <p:sp>
        <p:nvSpPr>
          <p:cNvPr id="4" name="Content Placeholder 3">
            <a:extLst>
              <a:ext uri="{FF2B5EF4-FFF2-40B4-BE49-F238E27FC236}">
                <a16:creationId xmlns:a16="http://schemas.microsoft.com/office/drawing/2014/main" id="{CBCACB20-97E1-783F-EE5B-FEF0132DDC51}"/>
              </a:ext>
            </a:extLst>
          </p:cNvPr>
          <p:cNvSpPr>
            <a:spLocks noGrp="1"/>
          </p:cNvSpPr>
          <p:nvPr>
            <p:ph sz="half" idx="2"/>
          </p:nvPr>
        </p:nvSpPr>
        <p:spPr>
          <a:xfrm>
            <a:off x="805436" y="2425894"/>
            <a:ext cx="11211514" cy="4829059"/>
          </a:xfrm>
        </p:spPr>
        <p:txBody>
          <a:bodyPr>
            <a:normAutofit fontScale="92500"/>
          </a:bodyPr>
          <a:lstStyle/>
          <a:p>
            <a:r>
              <a:rPr lang="en-US" sz="1400">
                <a:ea typeface="Calibri"/>
                <a:cs typeface="Calibri"/>
              </a:rPr>
              <a:t>Interface display updates when user interacts with a slicer or filter to reflect information requested. Story #9</a:t>
            </a:r>
            <a:endParaRPr lang="en-US">
              <a:ea typeface="Calibri"/>
              <a:cs typeface="Calibri"/>
            </a:endParaRPr>
          </a:p>
          <a:p>
            <a:pPr marL="0" indent="0">
              <a:buNone/>
            </a:pPr>
            <a:r>
              <a:rPr lang="en-US" sz="1400" b="1">
                <a:latin typeface="Century Gothic"/>
                <a:ea typeface="Calibri"/>
                <a:cs typeface="Calibri"/>
              </a:rPr>
              <a:t>Completion Criteria</a:t>
            </a:r>
            <a:r>
              <a:rPr lang="en-US" sz="1400">
                <a:latin typeface="Century Gothic"/>
                <a:ea typeface="Calibri"/>
                <a:cs typeface="Calibri"/>
              </a:rPr>
              <a:t>: </a:t>
            </a:r>
            <a:r>
              <a:rPr lang="en-US" sz="1400">
                <a:ea typeface="+mn-lt"/>
                <a:cs typeface="+mn-lt"/>
              </a:rPr>
              <a:t>Interface updates when data is filtered to display the data requested.</a:t>
            </a:r>
            <a:endParaRPr lang="en-US" sz="1400">
              <a:latin typeface="Century Gothic"/>
              <a:ea typeface="Calibri"/>
              <a:cs typeface="Calibri"/>
            </a:endParaRPr>
          </a:p>
          <a:p>
            <a:pPr marL="0" indent="0">
              <a:buNone/>
            </a:pPr>
            <a:r>
              <a:rPr lang="en-US" sz="1400" b="1">
                <a:latin typeface="Century Gothic"/>
                <a:ea typeface="Calibri"/>
                <a:cs typeface="Calibri"/>
              </a:rPr>
              <a:t>Results:</a:t>
            </a:r>
            <a:r>
              <a:rPr lang="en-US" sz="1400">
                <a:latin typeface="Century Gothic"/>
                <a:ea typeface="Calibri"/>
                <a:cs typeface="Calibri"/>
              </a:rPr>
              <a:t> Criteria are met as slicers when interacted with in any tabs, populate information according to what is selected.</a:t>
            </a:r>
          </a:p>
          <a:p>
            <a:pPr marL="0" indent="0">
              <a:buNone/>
            </a:pPr>
            <a:endParaRPr lang="en-US" sz="1400">
              <a:latin typeface="Century Gothic"/>
              <a:ea typeface="Calibri"/>
              <a:cs typeface="Calibri"/>
            </a:endParaRPr>
          </a:p>
          <a:p>
            <a:r>
              <a:rPr lang="en-US" sz="1400">
                <a:latin typeface="Century Gothic"/>
                <a:ea typeface="Calibri"/>
                <a:cs typeface="Calibri"/>
              </a:rPr>
              <a:t>All necessary information is contained within the appropriate tab and the user is able to search for a specific student. Story #7</a:t>
            </a:r>
          </a:p>
          <a:p>
            <a:pPr marL="0" indent="0">
              <a:buNone/>
            </a:pPr>
            <a:r>
              <a:rPr lang="en-US" sz="1400" b="1">
                <a:latin typeface="Century Gothic"/>
                <a:ea typeface="Calibri"/>
                <a:cs typeface="Calibri"/>
              </a:rPr>
              <a:t>Completion Criteria:</a:t>
            </a:r>
            <a:r>
              <a:rPr lang="en-US" sz="1400">
                <a:latin typeface="Century Gothic"/>
                <a:ea typeface="Calibri"/>
                <a:cs typeface="Calibri"/>
              </a:rPr>
              <a:t> </a:t>
            </a:r>
            <a:r>
              <a:rPr lang="en-US" sz="1400">
                <a:ea typeface="+mn-lt"/>
                <a:cs typeface="+mn-lt"/>
              </a:rPr>
              <a:t>All necessary information is contained within the appropriate tab and the user can search for a specific student.</a:t>
            </a:r>
            <a:endParaRPr lang="en-US" sz="1400">
              <a:latin typeface="Century Gothic"/>
              <a:ea typeface="Calibri"/>
              <a:cs typeface="Calibri"/>
            </a:endParaRPr>
          </a:p>
          <a:p>
            <a:pPr marL="0" indent="0">
              <a:buNone/>
            </a:pPr>
            <a:r>
              <a:rPr lang="en-US" sz="1400" b="1">
                <a:latin typeface="Century Gothic"/>
                <a:ea typeface="Calibri"/>
                <a:cs typeface="Calibri"/>
              </a:rPr>
              <a:t>Results:</a:t>
            </a:r>
            <a:r>
              <a:rPr lang="en-US" sz="1400">
                <a:latin typeface="Century Gothic"/>
                <a:ea typeface="Calibri"/>
                <a:cs typeface="Calibri"/>
              </a:rPr>
              <a:t> Partially complete, information contained in each tab is appropriate, but user is not able to search using student ID due to limitations in technology</a:t>
            </a:r>
          </a:p>
          <a:p>
            <a:pPr marL="0" indent="0">
              <a:buNone/>
            </a:pPr>
            <a:endParaRPr lang="en-US" sz="1400">
              <a:latin typeface="Century Gothic"/>
              <a:ea typeface="Calibri"/>
              <a:cs typeface="Calibri"/>
            </a:endParaRPr>
          </a:p>
          <a:p>
            <a:r>
              <a:rPr lang="en-US" sz="1400">
                <a:latin typeface="Century Gothic"/>
                <a:ea typeface="Calibri"/>
                <a:cs typeface="Calibri"/>
              </a:rPr>
              <a:t>Developers can run R and </a:t>
            </a:r>
            <a:r>
              <a:rPr lang="en-US" sz="1400" err="1">
                <a:latin typeface="Century Gothic"/>
                <a:ea typeface="Calibri"/>
                <a:cs typeface="Calibri"/>
              </a:rPr>
              <a:t>PowerQuery</a:t>
            </a:r>
            <a:r>
              <a:rPr lang="en-US" sz="1400">
                <a:latin typeface="Century Gothic"/>
                <a:ea typeface="Calibri"/>
                <a:cs typeface="Calibri"/>
              </a:rPr>
              <a:t> scripts to import and format data. Story #23</a:t>
            </a:r>
            <a:endParaRPr lang="en-US"/>
          </a:p>
          <a:p>
            <a:pPr marL="0" indent="0">
              <a:buNone/>
            </a:pPr>
            <a:r>
              <a:rPr lang="en-US" sz="1400" b="1">
                <a:latin typeface="Century Gothic"/>
                <a:ea typeface="Calibri"/>
                <a:cs typeface="Calibri"/>
              </a:rPr>
              <a:t>Completion Criteria:</a:t>
            </a:r>
            <a:r>
              <a:rPr lang="en-US" sz="1400">
                <a:latin typeface="Century Gothic"/>
                <a:ea typeface="Calibri"/>
                <a:cs typeface="Calibri"/>
              </a:rPr>
              <a:t> </a:t>
            </a:r>
            <a:r>
              <a:rPr lang="en-US" sz="1400">
                <a:ea typeface="+mn-lt"/>
                <a:cs typeface="+mn-lt"/>
              </a:rPr>
              <a:t>Developers can run R scripts to import data.</a:t>
            </a:r>
            <a:endParaRPr lang="en-US" sz="1400">
              <a:latin typeface="Century Gothic"/>
              <a:ea typeface="Calibri"/>
              <a:cs typeface="Calibri"/>
            </a:endParaRPr>
          </a:p>
          <a:p>
            <a:pPr marL="0" indent="0">
              <a:buNone/>
            </a:pPr>
            <a:r>
              <a:rPr lang="en-US" sz="1400" b="1">
                <a:latin typeface="Century Gothic"/>
                <a:ea typeface="Calibri"/>
                <a:cs typeface="Calibri"/>
              </a:rPr>
              <a:t>Results:</a:t>
            </a:r>
            <a:r>
              <a:rPr lang="en-US" sz="1400">
                <a:latin typeface="Century Gothic"/>
                <a:ea typeface="Calibri"/>
                <a:cs typeface="Calibri"/>
              </a:rPr>
              <a:t> Criteria were met as developers' point of view was tested by disconnecting and reconnecting data, ability to run R scripts and relate to visuals were verified. An error was identified where the graduation probability did not match from what is in the dashboard to what is in the source file</a:t>
            </a:r>
          </a:p>
          <a:p>
            <a:endParaRPr lang="en-US" sz="1400">
              <a:latin typeface="Century Gothic"/>
              <a:ea typeface="Calibri"/>
              <a:cs typeface="Calibri"/>
            </a:endParaRPr>
          </a:p>
          <a:p>
            <a:pPr marL="0" indent="0">
              <a:buNone/>
            </a:pPr>
            <a:r>
              <a:rPr lang="en-US" sz="1400">
                <a:latin typeface="Century Gothic"/>
                <a:ea typeface="Calibri"/>
                <a:cs typeface="Calibri"/>
              </a:rPr>
              <a:t>       </a:t>
            </a:r>
          </a:p>
        </p:txBody>
      </p:sp>
    </p:spTree>
    <p:extLst>
      <p:ext uri="{BB962C8B-B14F-4D97-AF65-F5344CB8AC3E}">
        <p14:creationId xmlns:p14="http://schemas.microsoft.com/office/powerpoint/2010/main" val="811755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FAA05-6474-4A4E-9C8C-38779E147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605A6-0546-7662-0601-7B75AAD64F82}"/>
              </a:ext>
            </a:extLst>
          </p:cNvPr>
          <p:cNvSpPr>
            <a:spLocks noGrp="1"/>
          </p:cNvSpPr>
          <p:nvPr>
            <p:ph type="title"/>
          </p:nvPr>
        </p:nvSpPr>
        <p:spPr>
          <a:xfrm>
            <a:off x="810000" y="447188"/>
            <a:ext cx="10571998" cy="970450"/>
          </a:xfrm>
        </p:spPr>
        <p:txBody>
          <a:bodyPr anchor="ctr">
            <a:normAutofit/>
          </a:bodyPr>
          <a:lstStyle/>
          <a:p>
            <a:r>
              <a:rPr lang="en-US"/>
              <a:t>Updates on Changes to UI</a:t>
            </a:r>
          </a:p>
        </p:txBody>
      </p:sp>
      <p:pic>
        <p:nvPicPr>
          <p:cNvPr id="3" name="Content Placeholder 2" descr="A screenshot of a computer&#10;&#10;AI-generated content may be incorrect.">
            <a:extLst>
              <a:ext uri="{FF2B5EF4-FFF2-40B4-BE49-F238E27FC236}">
                <a16:creationId xmlns:a16="http://schemas.microsoft.com/office/drawing/2014/main" id="{115F456E-C8D6-963B-67DA-CC3728D66FA7}"/>
              </a:ext>
            </a:extLst>
          </p:cNvPr>
          <p:cNvPicPr>
            <a:picLocks noGrp="1" noChangeAspect="1"/>
          </p:cNvPicPr>
          <p:nvPr>
            <p:ph sz="half" idx="2"/>
          </p:nvPr>
        </p:nvPicPr>
        <p:blipFill>
          <a:blip r:embed="rId2"/>
          <a:stretch>
            <a:fillRect/>
          </a:stretch>
        </p:blipFill>
        <p:spPr>
          <a:xfrm>
            <a:off x="6187415" y="2346937"/>
            <a:ext cx="5194583" cy="3389464"/>
          </a:xfrm>
          <a:noFill/>
        </p:spPr>
      </p:pic>
      <p:sp>
        <p:nvSpPr>
          <p:cNvPr id="4" name="Content Placeholder 3">
            <a:extLst>
              <a:ext uri="{FF2B5EF4-FFF2-40B4-BE49-F238E27FC236}">
                <a16:creationId xmlns:a16="http://schemas.microsoft.com/office/drawing/2014/main" id="{0C609FD9-5BAF-DC84-EA4E-EABDCE3211CE}"/>
              </a:ext>
            </a:extLst>
          </p:cNvPr>
          <p:cNvSpPr>
            <a:spLocks noGrp="1"/>
          </p:cNvSpPr>
          <p:nvPr>
            <p:ph sz="half" idx="1"/>
          </p:nvPr>
        </p:nvSpPr>
        <p:spPr>
          <a:xfrm>
            <a:off x="838200" y="2222287"/>
            <a:ext cx="5181600" cy="3638764"/>
          </a:xfrm>
        </p:spPr>
        <p:txBody>
          <a:bodyPr anchor="ctr">
            <a:normAutofit/>
          </a:bodyPr>
          <a:lstStyle/>
          <a:p>
            <a:pPr>
              <a:lnSpc>
                <a:spcPct val="90000"/>
              </a:lnSpc>
            </a:pPr>
            <a:r>
              <a:rPr lang="en-US" sz="1100" b="1"/>
              <a:t>MPS Branding</a:t>
            </a:r>
            <a:r>
              <a:rPr lang="en-US" sz="1100"/>
              <a:t>: The </a:t>
            </a:r>
            <a:r>
              <a:rPr lang="en-US" sz="1100" err="1"/>
              <a:t>pbix</a:t>
            </a:r>
            <a:r>
              <a:rPr lang="en-US" sz="1100"/>
              <a:t> template from the MPS Branding folder was used to ensure the dashboard aligns with the MPS brand, enhancing user experience by making the MPS logo and colors easily recognizable.</a:t>
            </a:r>
          </a:p>
          <a:p>
            <a:pPr>
              <a:lnSpc>
                <a:spcPct val="90000"/>
              </a:lnSpc>
            </a:pPr>
            <a:r>
              <a:rPr lang="en-US" sz="1100" b="1"/>
              <a:t>Color &amp; Typography</a:t>
            </a:r>
            <a:r>
              <a:rPr lang="en-US" sz="1100"/>
              <a:t>: MPS colors (e.g., HEX #8A1E41) and fonts from the MPS_BrandGuide.pdf were applied to the visuals to reinforce brand recognition and ensure the dashboard visually represents MPS.</a:t>
            </a:r>
          </a:p>
          <a:p>
            <a:pPr>
              <a:lnSpc>
                <a:spcPct val="90000"/>
              </a:lnSpc>
            </a:pPr>
            <a:r>
              <a:rPr lang="en-US" sz="1100" b="1"/>
              <a:t>Data Model</a:t>
            </a:r>
            <a:r>
              <a:rPr lang="en-US" sz="1100"/>
              <a:t>: The USE_ME_Final_rf_predictions_results.csv file was selected as the data model for accurate predictions, helping end-users make informed decisions, with ongoing refinements by the Dev/UI team.</a:t>
            </a:r>
          </a:p>
          <a:p>
            <a:pPr>
              <a:lnSpc>
                <a:spcPct val="90000"/>
              </a:lnSpc>
            </a:pPr>
            <a:r>
              <a:rPr lang="en-US" sz="1100" b="1"/>
              <a:t>Issue Reporting Link</a:t>
            </a:r>
            <a:r>
              <a:rPr lang="en-US" sz="1100"/>
              <a:t>: The link to report an issue was moved from the upper-right to the upper-left corner to align with the MPS logo placement, ensuring consistency with other MPS Power BI dashboards.</a:t>
            </a:r>
          </a:p>
          <a:p>
            <a:pPr>
              <a:lnSpc>
                <a:spcPct val="90000"/>
              </a:lnSpc>
            </a:pPr>
            <a:r>
              <a:rPr lang="en-US" sz="1100" b="1"/>
              <a:t>Tab Renaming</a:t>
            </a:r>
            <a:r>
              <a:rPr lang="en-US" sz="1100"/>
              <a:t>: The “Cohort” tab was renamed to “At-Risk Students,” the “Counselor” tab to “Student,” and the “User Guide” tab to “Documentation” to improve clarity, usability, and alignment with MPS’s needs.</a:t>
            </a:r>
          </a:p>
          <a:p>
            <a:pPr lvl="1">
              <a:lnSpc>
                <a:spcPct val="90000"/>
              </a:lnSpc>
            </a:pPr>
            <a:endParaRPr lang="en-US" sz="1100"/>
          </a:p>
        </p:txBody>
      </p:sp>
    </p:spTree>
    <p:extLst>
      <p:ext uri="{BB962C8B-B14F-4D97-AF65-F5344CB8AC3E}">
        <p14:creationId xmlns:p14="http://schemas.microsoft.com/office/powerpoint/2010/main" val="20915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2A0FF-B868-5650-EC47-49B96067F1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011252-1FB7-2197-2E02-8CD337AADCFF}"/>
              </a:ext>
            </a:extLst>
          </p:cNvPr>
          <p:cNvSpPr>
            <a:spLocks noGrp="1"/>
          </p:cNvSpPr>
          <p:nvPr>
            <p:ph type="title"/>
          </p:nvPr>
        </p:nvSpPr>
        <p:spPr/>
        <p:txBody>
          <a:bodyPr/>
          <a:lstStyle/>
          <a:p>
            <a:r>
              <a:rPr lang="en-US"/>
              <a:t>Vision for Next Sprints</a:t>
            </a:r>
          </a:p>
        </p:txBody>
      </p:sp>
      <p:sp>
        <p:nvSpPr>
          <p:cNvPr id="3" name="Text Placeholder 2">
            <a:extLst>
              <a:ext uri="{FF2B5EF4-FFF2-40B4-BE49-F238E27FC236}">
                <a16:creationId xmlns:a16="http://schemas.microsoft.com/office/drawing/2014/main" id="{2086E213-9436-6104-15B5-9584485C806D}"/>
              </a:ext>
            </a:extLst>
          </p:cNvPr>
          <p:cNvSpPr>
            <a:spLocks noGrp="1"/>
          </p:cNvSpPr>
          <p:nvPr>
            <p:ph type="body" idx="1"/>
          </p:nvPr>
        </p:nvSpPr>
        <p:spPr/>
        <p:txBody>
          <a:bodyPr/>
          <a:lstStyle/>
          <a:p>
            <a:r>
              <a:rPr lang="en-US"/>
              <a:t>Sprint 2</a:t>
            </a:r>
          </a:p>
        </p:txBody>
      </p:sp>
      <p:sp>
        <p:nvSpPr>
          <p:cNvPr id="4" name="Content Placeholder 3">
            <a:extLst>
              <a:ext uri="{FF2B5EF4-FFF2-40B4-BE49-F238E27FC236}">
                <a16:creationId xmlns:a16="http://schemas.microsoft.com/office/drawing/2014/main" id="{56E4FDA8-1FC0-0D5E-20A9-B74C7AA2E193}"/>
              </a:ext>
            </a:extLst>
          </p:cNvPr>
          <p:cNvSpPr>
            <a:spLocks noGrp="1"/>
          </p:cNvSpPr>
          <p:nvPr>
            <p:ph sz="half" idx="2"/>
          </p:nvPr>
        </p:nvSpPr>
        <p:spPr/>
        <p:txBody>
          <a:bodyPr>
            <a:normAutofit/>
          </a:bodyPr>
          <a:lstStyle/>
          <a:p>
            <a:r>
              <a:rPr lang="en-US" sz="1400">
                <a:latin typeface="Century Gothic"/>
                <a:ea typeface="Calibri"/>
                <a:cs typeface="Calibri"/>
              </a:rPr>
              <a:t>Build on the foundation we have built with integrating the data into </a:t>
            </a:r>
            <a:r>
              <a:rPr lang="en-US" sz="1400" err="1">
                <a:latin typeface="Century Gothic"/>
                <a:ea typeface="Calibri"/>
                <a:cs typeface="Calibri"/>
              </a:rPr>
              <a:t>PowerBI</a:t>
            </a:r>
            <a:endParaRPr lang="en-US" sz="1400">
              <a:latin typeface="Century Gothic"/>
              <a:ea typeface="Calibri"/>
              <a:cs typeface="Calibri"/>
            </a:endParaRPr>
          </a:p>
          <a:p>
            <a:r>
              <a:rPr lang="en-US" sz="1400">
                <a:latin typeface="Century Gothic"/>
                <a:ea typeface="Calibri"/>
                <a:cs typeface="Calibri"/>
              </a:rPr>
              <a:t>Ensure data integrity and availability within the interface</a:t>
            </a:r>
          </a:p>
          <a:p>
            <a:r>
              <a:rPr lang="en-US" sz="1400">
                <a:latin typeface="Century Gothic"/>
                <a:ea typeface="Calibri"/>
                <a:cs typeface="Calibri"/>
              </a:rPr>
              <a:t>Enhance those facets we have already built</a:t>
            </a:r>
          </a:p>
          <a:p>
            <a:pPr lvl="1">
              <a:buFont typeface="Courier New" charset="2"/>
              <a:buChar char="o"/>
            </a:pPr>
            <a:r>
              <a:rPr lang="en-US" sz="1200">
                <a:latin typeface="Century Gothic"/>
                <a:ea typeface="Calibri"/>
                <a:cs typeface="Calibri"/>
              </a:rPr>
              <a:t>Displaying the correct information in the correct dashboard, supporting refreshes, etc.</a:t>
            </a:r>
            <a:endParaRPr lang="en-US"/>
          </a:p>
        </p:txBody>
      </p:sp>
      <p:sp>
        <p:nvSpPr>
          <p:cNvPr id="5" name="Text Placeholder 4">
            <a:extLst>
              <a:ext uri="{FF2B5EF4-FFF2-40B4-BE49-F238E27FC236}">
                <a16:creationId xmlns:a16="http://schemas.microsoft.com/office/drawing/2014/main" id="{D4CE04EA-C722-1D6D-8D9C-DF52C309ED52}"/>
              </a:ext>
            </a:extLst>
          </p:cNvPr>
          <p:cNvSpPr>
            <a:spLocks noGrp="1"/>
          </p:cNvSpPr>
          <p:nvPr>
            <p:ph type="body" sz="quarter" idx="3"/>
          </p:nvPr>
        </p:nvSpPr>
        <p:spPr/>
        <p:txBody>
          <a:bodyPr/>
          <a:lstStyle/>
          <a:p>
            <a:r>
              <a:rPr lang="en-US"/>
              <a:t>Sprint 3</a:t>
            </a:r>
          </a:p>
        </p:txBody>
      </p:sp>
      <p:sp>
        <p:nvSpPr>
          <p:cNvPr id="6" name="Content Placeholder 5">
            <a:extLst>
              <a:ext uri="{FF2B5EF4-FFF2-40B4-BE49-F238E27FC236}">
                <a16:creationId xmlns:a16="http://schemas.microsoft.com/office/drawing/2014/main" id="{293C43BF-5D9A-CA6C-82BF-4125248D4EA5}"/>
              </a:ext>
            </a:extLst>
          </p:cNvPr>
          <p:cNvSpPr>
            <a:spLocks noGrp="1"/>
          </p:cNvSpPr>
          <p:nvPr>
            <p:ph sz="quarter" idx="4"/>
          </p:nvPr>
        </p:nvSpPr>
        <p:spPr/>
        <p:txBody>
          <a:bodyPr>
            <a:normAutofit/>
          </a:bodyPr>
          <a:lstStyle/>
          <a:p>
            <a:r>
              <a:rPr lang="en-US" sz="1400">
                <a:latin typeface="Century Gothic"/>
                <a:ea typeface="Calibri"/>
                <a:cs typeface="Calibri"/>
              </a:rPr>
              <a:t>Refine what has been created in sprints 1 and 2</a:t>
            </a:r>
          </a:p>
          <a:p>
            <a:pPr lvl="1">
              <a:buFont typeface="Courier New" charset="2"/>
              <a:buChar char="o"/>
            </a:pPr>
            <a:r>
              <a:rPr lang="en-US" sz="1200">
                <a:latin typeface="Century Gothic"/>
                <a:ea typeface="Calibri"/>
                <a:cs typeface="Calibri"/>
              </a:rPr>
              <a:t>Current plan is to include logging, documentation, and report creation and dissemination</a:t>
            </a:r>
          </a:p>
          <a:p>
            <a:r>
              <a:rPr lang="en-US" sz="1400">
                <a:latin typeface="Century Gothic"/>
                <a:ea typeface="Calibri"/>
                <a:cs typeface="Calibri"/>
              </a:rPr>
              <a:t>Implement any changes requested by MPS</a:t>
            </a:r>
          </a:p>
        </p:txBody>
      </p:sp>
    </p:spTree>
    <p:extLst>
      <p:ext uri="{BB962C8B-B14F-4D97-AF65-F5344CB8AC3E}">
        <p14:creationId xmlns:p14="http://schemas.microsoft.com/office/powerpoint/2010/main" val="1380407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win32_fixed" id="{54D1AA8E-AE41-4F75-AFF4-1E55BF728136}" vid="{9097BC2D-75F4-410C-8544-556C30F4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E14F093DFCAE4AB3C752F1B399E73D" ma:contentTypeVersion="4" ma:contentTypeDescription="Create a new document." ma:contentTypeScope="" ma:versionID="8868405dd7008e1685f0b7ffc89acabe">
  <xsd:schema xmlns:xsd="http://www.w3.org/2001/XMLSchema" xmlns:xs="http://www.w3.org/2001/XMLSchema" xmlns:p="http://schemas.microsoft.com/office/2006/metadata/properties" xmlns:ns2="8962a6d6-bc43-48f8-9c7b-48d182bfb897" targetNamespace="http://schemas.microsoft.com/office/2006/metadata/properties" ma:root="true" ma:fieldsID="ca3b8ef9f898b5dc7f03299700725274" ns2:_="">
    <xsd:import namespace="8962a6d6-bc43-48f8-9c7b-48d182bfb8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62a6d6-bc43-48f8-9c7b-48d182bfb8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9B3EA6-E2E1-4B68-B700-9432F9FC79DA}">
  <ds:schemaRefs>
    <ds:schemaRef ds:uri="http://schemas.microsoft.com/sharepoint/v3/contenttype/forms"/>
  </ds:schemaRefs>
</ds:datastoreItem>
</file>

<file path=customXml/itemProps2.xml><?xml version="1.0" encoding="utf-8"?>
<ds:datastoreItem xmlns:ds="http://schemas.openxmlformats.org/officeDocument/2006/customXml" ds:itemID="{27A255AB-F4D7-401C-A039-57082C7E7046}">
  <ds:schemaRefs>
    <ds:schemaRef ds:uri="8962a6d6-bc43-48f8-9c7b-48d182bfb8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C8413E5-0484-489B-B293-D8720B6027F2}">
  <ds:schemaRefs>
    <ds:schemaRef ds:uri="8962a6d6-bc43-48f8-9c7b-48d182bfb89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1031</Words>
  <Application>Microsoft Macintosh PowerPoint</Application>
  <PresentationFormat>Widescreen</PresentationFormat>
  <Paragraphs>79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Courier New</vt:lpstr>
      <vt:lpstr>Wingdings 2</vt:lpstr>
      <vt:lpstr>Quotable</vt:lpstr>
      <vt:lpstr>Sprint 1 Review</vt:lpstr>
      <vt:lpstr>Deliverables for Sprint 1</vt:lpstr>
      <vt:lpstr>Work Completed This Sprint</vt:lpstr>
      <vt:lpstr>How Was Testing Done?</vt:lpstr>
      <vt:lpstr>How Was Testing Done?</vt:lpstr>
      <vt:lpstr>How Was Testing Done?</vt:lpstr>
      <vt:lpstr>Completion Criteria Met?</vt:lpstr>
      <vt:lpstr>Updates on Changes to UI</vt:lpstr>
      <vt:lpstr>Vision for Next Sprints</vt:lpstr>
      <vt:lpstr>Deliverables for Sprint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Preeti Timalsina</dc:creator>
  <cp:lastModifiedBy>Kendra Herrmann</cp:lastModifiedBy>
  <cp:revision>1</cp:revision>
  <dcterms:created xsi:type="dcterms:W3CDTF">2025-03-08T17:30:14Z</dcterms:created>
  <dcterms:modified xsi:type="dcterms:W3CDTF">2025-03-11T22:52:39Z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0x01010087E14F093DFCAE4AB3C752F1B399E73D</vt:lpwstr>
  </property>
</Properties>
</file>